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5.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3" r:id="rId15"/>
    <p:sldId id="264" r:id="rId16"/>
    <p:sldId id="266" r:id="rId18"/>
    <p:sldId id="267" r:id="rId19"/>
    <p:sldId id="268" r:id="rId20"/>
    <p:sldId id="269" r:id="rId21"/>
    <p:sldId id="270" r:id="rId22"/>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5" Type="http://schemas.openxmlformats.org/officeDocument/2006/relationships/slide" Target="slides/slide8.xml"/><Relationship Id="rId16" Type="http://schemas.openxmlformats.org/officeDocument/2006/relationships/slide" Target="slides/slide9.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EF943E58-20F2-4C69-ACD0-64A25E2C2980}"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PlaceHolder 1"/>
          <p:cNvSpPr>
            <a:spLocks noGrp="1"/>
          </p:cNvSpPr>
          <p:nvPr>
            <p:ph type="sldImg"/>
          </p:nvPr>
        </p:nvSpPr>
        <p:spPr>
          <a:xfrm>
            <a:off x="0" y="763560"/>
            <a:ext cx="0" cy="0"/>
          </a:xfrm>
          <a:prstGeom prst="rect">
            <a:avLst/>
          </a:prstGeom>
          <a:ln w="0">
            <a:noFill/>
          </a:ln>
        </p:spPr>
      </p:sp>
      <p:sp>
        <p:nvSpPr>
          <p:cNvPr id="1196" name="PlaceHolder 2"/>
          <p:cNvSpPr>
            <a:spLocks noGrp="1"/>
          </p:cNvSpPr>
          <p:nvPr>
            <p:ph type="body"/>
          </p:nvPr>
        </p:nvSpPr>
        <p:spPr>
          <a:xfrm>
            <a:off x="777240" y="4777560"/>
            <a:ext cx="6215760" cy="452412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Diese Module wurden gestaltet von: Vuslat Șeker, Ayline Heursen, Martin Abt, Anita Alexander, Frank Reinhold, Lonneke Boels, Wim Van Dooren, Saskia Schreiter und Markus Vogel.</a:t>
            </a:r>
            <a:endParaRPr lang="de-DE" sz="2000" b="0" u="none" strike="noStrike">
              <a:solidFill>
                <a:srgbClr val="000000"/>
              </a:solidFill>
              <a:effectLst/>
              <a:uFillTx/>
              <a:latin typeface="Calibri"/>
            </a:endParaRPr>
          </a:p>
        </p:txBody>
      </p:sp>
      <p:sp>
        <p:nvSpPr>
          <p:cNvPr id="1197" name="PlaceHolder 3"/>
          <p:cNvSpPr>
            <a:spLocks noGrp="1"/>
          </p:cNvSpPr>
          <p:nvPr>
            <p:ph type="sldNum" idx="11"/>
          </p:nvPr>
        </p:nvSpPr>
        <p:spPr>
          <a:xfrm>
            <a:off x="4399200" y="9555480"/>
            <a:ext cx="3371040" cy="50076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92F8344-3D0C-45CA-99C8-5BF56DF4AA6F}"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0" name="PlaceHolder 1"/>
          <p:cNvSpPr>
            <a:spLocks noGrp="1"/>
          </p:cNvSpPr>
          <p:nvPr>
            <p:ph type="sldImg"/>
          </p:nvPr>
        </p:nvSpPr>
        <p:spPr>
          <a:xfrm>
            <a:off x="1371600" y="1143000"/>
            <a:ext cx="4111200" cy="3082680"/>
          </a:xfrm>
          <a:prstGeom prst="rect">
            <a:avLst/>
          </a:prstGeom>
          <a:ln w="0">
            <a:noFill/>
          </a:ln>
        </p:spPr>
      </p:sp>
      <p:sp>
        <p:nvSpPr>
          <p:cNvPr id="1201"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1200" b="0" u="none" strike="noStrike">
                <a:solidFill>
                  <a:schemeClr val="dk1"/>
                </a:solidFill>
                <a:effectLst/>
                <a:uFillTx/>
                <a:latin typeface="+mn-lt"/>
                <a:ea typeface="+mn-ea"/>
              </a:rPr>
              <a:t>Quellen: Friesen et al., 2018</a:t>
            </a:r>
            <a:r>
              <a:rPr lang="de-DE" sz="1200" b="0" u="none" strike="noStrike">
                <a:solidFill>
                  <a:schemeClr val="dk1"/>
                </a:solidFill>
                <a:effectLst/>
                <a:uFillTx/>
                <a:latin typeface="+mn-lt"/>
                <a:ea typeface="+mn-ea"/>
              </a:rPr>
              <a:t>; </a:t>
            </a:r>
            <a:r>
              <a:rPr lang="tr-TR" sz="1200" b="0" u="none" strike="noStrike">
                <a:solidFill>
                  <a:schemeClr val="dk1"/>
                </a:solidFill>
                <a:effectLst/>
                <a:uFillTx/>
                <a:latin typeface="+mn-lt"/>
                <a:ea typeface="+mn-ea"/>
              </a:rPr>
              <a:t>Rutsch et al., 2018</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Friesen, M., Kuntze, S., &amp; Vogel, M. (2018). Videos, Texte oder Comics? Die Rolle des Vignettenformats bei der Erhebung fachdidaktischer Analysekompetenz zum Umgang mit Darstellungen im Mathematikunterricht. In J. Rutsch, M. Rehm, M. Vogel, M. Seidenfuß, &amp; T. Dörfler (Eds.), </a:t>
            </a:r>
            <a:r>
              <a:rPr lang="tr-TR" sz="1200" b="0" i="1" u="none" strike="noStrike">
                <a:solidFill>
                  <a:srgbClr val="000000"/>
                </a:solidFill>
                <a:effectLst/>
                <a:uFillTx/>
                <a:latin typeface="+mn-lt"/>
                <a:ea typeface="+mn-ea"/>
              </a:rPr>
              <a:t>Effektive Kompetenzdiagnose in der Lehrerbildung</a:t>
            </a:r>
            <a:r>
              <a:rPr lang="tr-TR" sz="1200" b="0" u="none" strike="noStrike">
                <a:solidFill>
                  <a:srgbClr val="000000"/>
                </a:solidFill>
                <a:effectLst/>
                <a:uFillTx/>
                <a:latin typeface="+mn-lt"/>
                <a:ea typeface="+mn-ea"/>
              </a:rPr>
              <a:t> (pp. 153–177). Springer.</a:t>
            </a: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Rutsch, J., Rehm, M., Vogel, M., Seidenfuß, M., &amp; Dörfler, T. (Eds.). (2018). </a:t>
            </a:r>
            <a:r>
              <a:rPr lang="tr-TR" sz="1200" b="0" i="1" u="none" strike="noStrike">
                <a:solidFill>
                  <a:srgbClr val="000000"/>
                </a:solidFill>
                <a:effectLst/>
                <a:uFillTx/>
                <a:latin typeface="+mn-lt"/>
                <a:ea typeface="+mn-ea"/>
              </a:rPr>
              <a:t>Effektive Kompetenzdiagnose in der Lehrerbildung: Professionalisierungsprozesse angehender Lehrkräfte untersuchen</a:t>
            </a:r>
            <a:r>
              <a:rPr lang="tr-TR" sz="1200" b="0" u="none" strike="noStrike">
                <a:solidFill>
                  <a:srgbClr val="000000"/>
                </a:solidFill>
                <a:effectLst/>
                <a:uFillTx/>
                <a:latin typeface="+mn-lt"/>
                <a:ea typeface="+mn-ea"/>
              </a:rPr>
              <a:t>. Springer.</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2" name="PlaceHolder 1"/>
          <p:cNvSpPr>
            <a:spLocks noGrp="1"/>
          </p:cNvSpPr>
          <p:nvPr>
            <p:ph type="sldImg"/>
          </p:nvPr>
        </p:nvSpPr>
        <p:spPr>
          <a:xfrm>
            <a:off x="0" y="763560"/>
            <a:ext cx="0" cy="0"/>
          </a:xfrm>
          <a:prstGeom prst="rect">
            <a:avLst/>
          </a:prstGeom>
          <a:ln w="0">
            <a:noFill/>
          </a:ln>
        </p:spPr>
      </p:sp>
      <p:sp>
        <p:nvSpPr>
          <p:cNvPr id="1203" name="PlaceHolder 2"/>
          <p:cNvSpPr>
            <a:spLocks noGrp="1"/>
          </p:cNvSpPr>
          <p:nvPr>
            <p:ph type="body"/>
          </p:nvPr>
        </p:nvSpPr>
        <p:spPr>
          <a:xfrm>
            <a:off x="777240" y="4777560"/>
            <a:ext cx="6217200" cy="45255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4" name="PlaceHolder 3"/>
          <p:cNvSpPr>
            <a:spLocks noGrp="1"/>
          </p:cNvSpPr>
          <p:nvPr>
            <p:ph type="sldNum" idx="12"/>
          </p:nvPr>
        </p:nvSpPr>
        <p:spPr>
          <a:xfrm>
            <a:off x="4399200" y="9555480"/>
            <a:ext cx="3372480" cy="50220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822C09CF-EF80-450F-95DA-E20C2F942F90}"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8" name="PlaceHolder 1"/>
          <p:cNvSpPr>
            <a:spLocks noGrp="1"/>
          </p:cNvSpPr>
          <p:nvPr>
            <p:ph type="sldImg"/>
          </p:nvPr>
        </p:nvSpPr>
        <p:spPr>
          <a:xfrm>
            <a:off x="1371600" y="1143000"/>
            <a:ext cx="4111200" cy="3082680"/>
          </a:xfrm>
          <a:prstGeom prst="rect">
            <a:avLst/>
          </a:prstGeom>
          <a:ln w="0">
            <a:noFill/>
          </a:ln>
        </p:spPr>
      </p:sp>
      <p:sp>
        <p:nvSpPr>
          <p:cNvPr id="1209" name="PlaceHolder 2"/>
          <p:cNvSpPr>
            <a:spLocks noGrp="1"/>
          </p:cNvSpPr>
          <p:nvPr>
            <p:ph type="body"/>
          </p:nvPr>
        </p:nvSpPr>
        <p:spPr>
          <a:xfrm>
            <a:off x="685800" y="4400640"/>
            <a:ext cx="5482800" cy="359676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Quellen: Spivey &amp; Dale (2011)</a:t>
            </a:r>
            <a:endParaRPr lang="de-DE" sz="2000" b="0" u="none" strike="noStrike">
              <a:solidFill>
                <a:srgbClr val="000000"/>
              </a:solidFill>
              <a:effectLst/>
              <a:uFillTx/>
              <a:latin typeface="Calibri"/>
            </a:endParaRPr>
          </a:p>
          <a:p>
            <a:pPr indent="0" algn="l">
              <a:lnSpc>
                <a:spcPct val="100000"/>
              </a:lnSpc>
              <a:buNone/>
              <a:tabLst>
                <a:tab pos="0" algn="l"/>
              </a:tabLst>
            </a:pPr>
            <a:br>
              <a:rPr sz="2000"/>
            </a:br>
            <a:r>
              <a:rPr lang="tr-TR" sz="2000" b="0" u="none" strike="noStrike">
                <a:solidFill>
                  <a:srgbClr val="000000"/>
                </a:solidFill>
                <a:effectLst/>
                <a:uFillTx/>
                <a:latin typeface="Calibri"/>
              </a:rPr>
              <a:t>Spivey, M. J., &amp; Dale, R. (2011). Eye movements both reveal and influence problem solving. In S. P. Liversedge, I. D. Gilchrist, &amp; S. Everling (Eds.), </a:t>
            </a:r>
            <a:r>
              <a:rPr lang="tr-TR" sz="2000" b="0" i="1" u="none" strike="noStrike">
                <a:solidFill>
                  <a:srgbClr val="000000"/>
                </a:solidFill>
                <a:effectLst/>
                <a:uFillTx/>
                <a:latin typeface="Calibri"/>
              </a:rPr>
              <a:t>The Oxford handbook of eye movements</a:t>
            </a:r>
            <a:r>
              <a:rPr lang="tr-TR" sz="2000" b="0" u="none" strike="noStrike">
                <a:solidFill>
                  <a:srgbClr val="000000"/>
                </a:solidFill>
                <a:effectLst/>
                <a:uFillTx/>
                <a:latin typeface="Calibri"/>
              </a:rPr>
              <a:t> (pp. 551–562). Oxford University Press.</a:t>
            </a:r>
            <a:endParaRPr lang="de-DE" sz="20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4" name="PlaceHolder 3"/>
          <p:cNvSpPr>
            <a:spLocks noGrp="1"/>
          </p:cNvSpPr>
          <p:nvPr>
            <p:ph type="sldNum" idx="30"/>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C22FE69-BBD5-4EF3-B9D9-A9C75E6E48EE}"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5" name="PlaceHolder 1"/>
          <p:cNvSpPr>
            <a:spLocks noGrp="1"/>
          </p:cNvSpPr>
          <p:nvPr>
            <p:ph type="sldImg"/>
          </p:nvPr>
        </p:nvSpPr>
        <p:spPr>
          <a:xfrm>
            <a:off x="0" y="763560"/>
            <a:ext cx="0" cy="0"/>
          </a:xfrm>
          <a:prstGeom prst="rect">
            <a:avLst/>
          </a:prstGeom>
          <a:ln w="0">
            <a:noFill/>
          </a:ln>
        </p:spPr>
      </p:sp>
      <p:sp>
        <p:nvSpPr>
          <p:cNvPr id="1296" name="PlaceHolder 2"/>
          <p:cNvSpPr>
            <a:spLocks noGrp="1"/>
          </p:cNvSpPr>
          <p:nvPr>
            <p:ph type="body"/>
          </p:nvPr>
        </p:nvSpPr>
        <p:spPr>
          <a:xfrm>
            <a:off x="777240" y="4777560"/>
            <a:ext cx="6215400" cy="45237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97" name="PlaceHolder 3"/>
          <p:cNvSpPr>
            <a:spLocks noGrp="1"/>
          </p:cNvSpPr>
          <p:nvPr>
            <p:ph type="sldNum" idx="31"/>
          </p:nvPr>
        </p:nvSpPr>
        <p:spPr>
          <a:xfrm>
            <a:off x="4399200" y="9555480"/>
            <a:ext cx="3370680" cy="500400"/>
          </a:xfrm>
          <a:prstGeom prst="rect">
            <a:avLst/>
          </a:prstGeom>
          <a:noFill/>
          <a:ln w="0">
            <a:noFill/>
          </a:ln>
        </p:spPr>
        <p:txBody>
          <a:bodyPr lIns="0" tIns="0" rIns="0" bIns="0" anchor="b">
            <a:noAutofit/>
          </a:bodyPr>
          <a:lstStyle>
            <a:lvl1pPr indent="0" algn="r" defTabSz="914400">
              <a:lnSpc>
                <a:spcPct val="83000"/>
              </a:lnSpc>
              <a:buNone/>
              <a:tabLst>
                <a:tab pos="0" algn="l"/>
              </a:tabLst>
              <a:defRPr lang="de-DE"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E882AC1-D3A0-4924-99F6-8646D4124F44}" type="slidenum">
              <a:rPr lang="de-DE"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120" cy="1258560"/>
          </a:xfrm>
          <a:prstGeom prst="rect">
            <a:avLst/>
          </a:prstGeom>
          <a:noFill/>
          <a:ln w="0">
            <a:noFill/>
          </a:ln>
        </p:spPr>
      </p:pic>
      <p:cxnSp>
        <p:nvCxnSpPr>
          <p:cNvPr id="4" name="Gerader Verbinder 22"/>
          <p:cNvCxnSpPr/>
          <p:nvPr/>
        </p:nvCxnSpPr>
        <p:spPr>
          <a:xfrm>
            <a:off x="2289600" y="6504480"/>
            <a:ext cx="3600" cy="368640"/>
          </a:xfrm>
          <a:prstGeom prst="straightConnector1">
            <a:avLst/>
          </a:prstGeom>
          <a:ln w="0">
            <a:solidFill>
              <a:srgbClr val="444D26"/>
            </a:solidFill>
          </a:ln>
        </p:spPr>
      </p:cxnSp>
      <p:cxnSp>
        <p:nvCxnSpPr>
          <p:cNvPr id="5" name="Gerader Verbinder 23"/>
          <p:cNvCxnSpPr/>
          <p:nvPr/>
        </p:nvCxnSpPr>
        <p:spPr>
          <a:xfrm>
            <a:off x="6201360" y="6504480"/>
            <a:ext cx="3600" cy="368640"/>
          </a:xfrm>
          <a:prstGeom prst="straightConnector1">
            <a:avLst/>
          </a:prstGeom>
          <a:ln w="0">
            <a:solidFill>
              <a:srgbClr val="444D26"/>
            </a:solidFill>
          </a:ln>
        </p:spPr>
      </p:cxnSp>
      <p:sp>
        <p:nvSpPr>
          <p:cNvPr id="6"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BA41ACD-2501-4E10-9B49-E37E6383F3B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0"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2"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52C40C-1B20-4E3C-821F-8813819402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16"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 name="Grafik 21"/>
          <p:cNvPicPr/>
          <p:nvPr/>
        </p:nvPicPr>
        <p:blipFill>
          <a:blip r:embed="rId2"/>
          <a:stretch/>
        </p:blipFill>
        <p:spPr>
          <a:xfrm>
            <a:off x="8141400" y="5590800"/>
            <a:ext cx="1005120" cy="1258560"/>
          </a:xfrm>
          <a:prstGeom prst="rect">
            <a:avLst/>
          </a:prstGeom>
          <a:noFill/>
          <a:ln w="0">
            <a:noFill/>
          </a:ln>
        </p:spPr>
      </p:pic>
      <p:cxnSp>
        <p:nvCxnSpPr>
          <p:cNvPr id="18" name="Gerader Verbinder 22"/>
          <p:cNvCxnSpPr/>
          <p:nvPr/>
        </p:nvCxnSpPr>
        <p:spPr>
          <a:xfrm>
            <a:off x="2289600" y="6504480"/>
            <a:ext cx="3600" cy="368640"/>
          </a:xfrm>
          <a:prstGeom prst="straightConnector1">
            <a:avLst/>
          </a:prstGeom>
          <a:ln w="0">
            <a:solidFill>
              <a:srgbClr val="444D26"/>
            </a:solidFill>
          </a:ln>
        </p:spPr>
      </p:cxnSp>
      <p:cxnSp>
        <p:nvCxnSpPr>
          <p:cNvPr id="19" name="Gerader Verbinder 23"/>
          <p:cNvCxnSpPr/>
          <p:nvPr/>
        </p:nvCxnSpPr>
        <p:spPr>
          <a:xfrm>
            <a:off x="6201360" y="6504480"/>
            <a:ext cx="3600" cy="368640"/>
          </a:xfrm>
          <a:prstGeom prst="straightConnector1">
            <a:avLst/>
          </a:prstGeom>
          <a:ln w="0">
            <a:solidFill>
              <a:srgbClr val="444D26"/>
            </a:solidFill>
          </a:ln>
        </p:spPr>
      </p:cxnSp>
      <p:sp>
        <p:nvSpPr>
          <p:cNvPr id="20"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21"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7A817B-D87B-4A43-88DD-AB702E09034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6352D3-B1A9-4ACB-90E3-BD8937186AA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6"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27"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 name="Grafik 21"/>
          <p:cNvPicPr/>
          <p:nvPr/>
        </p:nvPicPr>
        <p:blipFill>
          <a:blip r:embed="rId2"/>
          <a:stretch/>
        </p:blipFill>
        <p:spPr>
          <a:xfrm>
            <a:off x="8141400" y="5590800"/>
            <a:ext cx="1005120" cy="1258560"/>
          </a:xfrm>
          <a:prstGeom prst="rect">
            <a:avLst/>
          </a:prstGeom>
          <a:noFill/>
          <a:ln w="0">
            <a:noFill/>
          </a:ln>
        </p:spPr>
      </p:pic>
      <p:cxnSp>
        <p:nvCxnSpPr>
          <p:cNvPr id="29" name="Gerader Verbinder 22"/>
          <p:cNvCxnSpPr/>
          <p:nvPr/>
        </p:nvCxnSpPr>
        <p:spPr>
          <a:xfrm>
            <a:off x="2289600" y="6504480"/>
            <a:ext cx="3600" cy="368640"/>
          </a:xfrm>
          <a:prstGeom prst="straightConnector1">
            <a:avLst/>
          </a:prstGeom>
          <a:ln w="0">
            <a:solidFill>
              <a:srgbClr val="444D26"/>
            </a:solidFill>
          </a:ln>
        </p:spPr>
      </p:cxnSp>
      <p:cxnSp>
        <p:nvCxnSpPr>
          <p:cNvPr id="30" name="Gerader Verbinder 23"/>
          <p:cNvCxnSpPr/>
          <p:nvPr/>
        </p:nvCxnSpPr>
        <p:spPr>
          <a:xfrm>
            <a:off x="6201360" y="6504480"/>
            <a:ext cx="3600" cy="368640"/>
          </a:xfrm>
          <a:prstGeom prst="straightConnector1">
            <a:avLst/>
          </a:prstGeom>
          <a:ln w="0">
            <a:solidFill>
              <a:srgbClr val="444D26"/>
            </a:solidFill>
          </a:ln>
        </p:spPr>
      </p:cxnSp>
      <p:sp>
        <p:nvSpPr>
          <p:cNvPr id="31"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2"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883BFA-A385-4F74-8805-067D8C76B0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4E91AB-74F7-4BB0-A28C-A796688E157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38"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 name="Grafik 21"/>
          <p:cNvPicPr/>
          <p:nvPr/>
        </p:nvPicPr>
        <p:blipFill>
          <a:blip r:embed="rId2"/>
          <a:stretch/>
        </p:blipFill>
        <p:spPr>
          <a:xfrm>
            <a:off x="8141400" y="5590800"/>
            <a:ext cx="1005120" cy="1258560"/>
          </a:xfrm>
          <a:prstGeom prst="rect">
            <a:avLst/>
          </a:prstGeom>
          <a:noFill/>
          <a:ln w="0">
            <a:noFill/>
          </a:ln>
        </p:spPr>
      </p:pic>
      <p:cxnSp>
        <p:nvCxnSpPr>
          <p:cNvPr id="40" name="Gerader Verbinder 22"/>
          <p:cNvCxnSpPr/>
          <p:nvPr/>
        </p:nvCxnSpPr>
        <p:spPr>
          <a:xfrm>
            <a:off x="2289600" y="6504480"/>
            <a:ext cx="3600" cy="368640"/>
          </a:xfrm>
          <a:prstGeom prst="straightConnector1">
            <a:avLst/>
          </a:prstGeom>
          <a:ln w="0">
            <a:solidFill>
              <a:srgbClr val="444D26"/>
            </a:solidFill>
          </a:ln>
        </p:spPr>
      </p:cxnSp>
      <p:cxnSp>
        <p:nvCxnSpPr>
          <p:cNvPr id="41" name="Gerader Verbinder 23"/>
          <p:cNvCxnSpPr/>
          <p:nvPr/>
        </p:nvCxnSpPr>
        <p:spPr>
          <a:xfrm>
            <a:off x="6201360" y="6504480"/>
            <a:ext cx="3600" cy="368640"/>
          </a:xfrm>
          <a:prstGeom prst="straightConnector1">
            <a:avLst/>
          </a:prstGeom>
          <a:ln w="0">
            <a:solidFill>
              <a:srgbClr val="444D26"/>
            </a:solidFill>
          </a:ln>
        </p:spPr>
      </p:cxnSp>
      <p:sp>
        <p:nvSpPr>
          <p:cNvPr id="42"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3"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94090-8567-4203-AE09-C7338C18169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E10BB3-4745-49B3-836B-FB9FD25B2B3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 name="Resim 5"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5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 name="Grafik 21"/>
          <p:cNvPicPr/>
          <p:nvPr/>
        </p:nvPicPr>
        <p:blipFill>
          <a:blip r:embed="rId2"/>
          <a:stretch/>
        </p:blipFill>
        <p:spPr>
          <a:xfrm>
            <a:off x="8141400" y="5590800"/>
            <a:ext cx="1005120" cy="1258560"/>
          </a:xfrm>
          <a:prstGeom prst="rect">
            <a:avLst/>
          </a:prstGeom>
          <a:noFill/>
          <a:ln w="0">
            <a:noFill/>
          </a:ln>
        </p:spPr>
      </p:pic>
      <p:cxnSp>
        <p:nvCxnSpPr>
          <p:cNvPr id="52" name="Gerader Verbinder 22"/>
          <p:cNvCxnSpPr/>
          <p:nvPr/>
        </p:nvCxnSpPr>
        <p:spPr>
          <a:xfrm>
            <a:off x="2289600" y="6504480"/>
            <a:ext cx="3600" cy="368640"/>
          </a:xfrm>
          <a:prstGeom prst="straightConnector1">
            <a:avLst/>
          </a:prstGeom>
          <a:ln w="0">
            <a:solidFill>
              <a:srgbClr val="444D26"/>
            </a:solidFill>
          </a:ln>
        </p:spPr>
      </p:cxnSp>
      <p:cxnSp>
        <p:nvCxnSpPr>
          <p:cNvPr id="53" name="Gerader Verbinder 23"/>
          <p:cNvCxnSpPr/>
          <p:nvPr/>
        </p:nvCxnSpPr>
        <p:spPr>
          <a:xfrm>
            <a:off x="6201360" y="6504480"/>
            <a:ext cx="3600" cy="368640"/>
          </a:xfrm>
          <a:prstGeom prst="straightConnector1">
            <a:avLst/>
          </a:prstGeom>
          <a:ln w="0">
            <a:solidFill>
              <a:srgbClr val="444D26"/>
            </a:solidFill>
          </a:ln>
        </p:spPr>
      </p:cxnSp>
      <p:sp>
        <p:nvSpPr>
          <p:cNvPr id="5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4B12E5-6E6C-4435-A851-7ADE5239C7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5C9AE9-7D2A-4D5E-B311-1CDBD871FF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6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 name="Grafik 21"/>
          <p:cNvPicPr/>
          <p:nvPr/>
        </p:nvPicPr>
        <p:blipFill>
          <a:blip r:embed="rId2"/>
          <a:stretch/>
        </p:blipFill>
        <p:spPr>
          <a:xfrm>
            <a:off x="8141400" y="5590800"/>
            <a:ext cx="1005120" cy="1258560"/>
          </a:xfrm>
          <a:prstGeom prst="rect">
            <a:avLst/>
          </a:prstGeom>
          <a:noFill/>
          <a:ln w="0">
            <a:noFill/>
          </a:ln>
        </p:spPr>
      </p:pic>
      <p:cxnSp>
        <p:nvCxnSpPr>
          <p:cNvPr id="62" name="Gerader Verbinder 22"/>
          <p:cNvCxnSpPr/>
          <p:nvPr/>
        </p:nvCxnSpPr>
        <p:spPr>
          <a:xfrm>
            <a:off x="2289600" y="6504480"/>
            <a:ext cx="3600" cy="368640"/>
          </a:xfrm>
          <a:prstGeom prst="straightConnector1">
            <a:avLst/>
          </a:prstGeom>
          <a:ln w="0">
            <a:solidFill>
              <a:srgbClr val="444D26"/>
            </a:solidFill>
          </a:ln>
        </p:spPr>
      </p:cxnSp>
      <p:cxnSp>
        <p:nvCxnSpPr>
          <p:cNvPr id="63" name="Gerader Verbinder 23"/>
          <p:cNvCxnSpPr/>
          <p:nvPr/>
        </p:nvCxnSpPr>
        <p:spPr>
          <a:xfrm>
            <a:off x="6201360" y="6504480"/>
            <a:ext cx="3600" cy="368640"/>
          </a:xfrm>
          <a:prstGeom prst="straightConnector1">
            <a:avLst/>
          </a:prstGeom>
          <a:ln w="0">
            <a:solidFill>
              <a:srgbClr val="444D26"/>
            </a:solidFill>
          </a:ln>
        </p:spPr>
      </p:cxnSp>
      <p:sp>
        <p:nvSpPr>
          <p:cNvPr id="6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AE340-1213-4D29-9B52-D6F373D190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B681DC-BE62-4762-86F2-62711FE4854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70"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 name="Grafik 21"/>
          <p:cNvPicPr/>
          <p:nvPr/>
        </p:nvPicPr>
        <p:blipFill>
          <a:blip r:embed="rId2"/>
          <a:stretch/>
        </p:blipFill>
        <p:spPr>
          <a:xfrm>
            <a:off x="8141400" y="5590800"/>
            <a:ext cx="1005120" cy="1258560"/>
          </a:xfrm>
          <a:prstGeom prst="rect">
            <a:avLst/>
          </a:prstGeom>
          <a:noFill/>
          <a:ln w="0">
            <a:noFill/>
          </a:ln>
        </p:spPr>
      </p:pic>
      <p:cxnSp>
        <p:nvCxnSpPr>
          <p:cNvPr id="72" name="Gerader Verbinder 22"/>
          <p:cNvCxnSpPr/>
          <p:nvPr/>
        </p:nvCxnSpPr>
        <p:spPr>
          <a:xfrm>
            <a:off x="2289600" y="6504480"/>
            <a:ext cx="3600" cy="368640"/>
          </a:xfrm>
          <a:prstGeom prst="straightConnector1">
            <a:avLst/>
          </a:prstGeom>
          <a:ln w="0">
            <a:solidFill>
              <a:srgbClr val="444D26"/>
            </a:solidFill>
          </a:ln>
        </p:spPr>
      </p:cxnSp>
      <p:cxnSp>
        <p:nvCxnSpPr>
          <p:cNvPr id="73" name="Gerader Verbinder 23"/>
          <p:cNvCxnSpPr/>
          <p:nvPr/>
        </p:nvCxnSpPr>
        <p:spPr>
          <a:xfrm>
            <a:off x="6201360" y="6504480"/>
            <a:ext cx="3600" cy="368640"/>
          </a:xfrm>
          <a:prstGeom prst="straightConnector1">
            <a:avLst/>
          </a:prstGeom>
          <a:ln w="0">
            <a:solidFill>
              <a:srgbClr val="444D26"/>
            </a:solidFill>
          </a:ln>
        </p:spPr>
      </p:cxnSp>
      <p:sp>
        <p:nvSpPr>
          <p:cNvPr id="74"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5"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0EBF2-09E5-47CD-A248-04C0016ACD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64AF100-A7C9-4C17-8E83-101609DEA0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79"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 name="Grafik 21"/>
          <p:cNvPicPr/>
          <p:nvPr/>
        </p:nvPicPr>
        <p:blipFill>
          <a:blip r:embed="rId2"/>
          <a:stretch/>
        </p:blipFill>
        <p:spPr>
          <a:xfrm>
            <a:off x="8141400" y="5590800"/>
            <a:ext cx="1005120" cy="1258560"/>
          </a:xfrm>
          <a:prstGeom prst="rect">
            <a:avLst/>
          </a:prstGeom>
          <a:noFill/>
          <a:ln w="0">
            <a:noFill/>
          </a:ln>
        </p:spPr>
      </p:pic>
      <p:cxnSp>
        <p:nvCxnSpPr>
          <p:cNvPr id="81" name="Gerader Verbinder 22"/>
          <p:cNvCxnSpPr/>
          <p:nvPr/>
        </p:nvCxnSpPr>
        <p:spPr>
          <a:xfrm>
            <a:off x="2289600" y="6504480"/>
            <a:ext cx="3600" cy="368640"/>
          </a:xfrm>
          <a:prstGeom prst="straightConnector1">
            <a:avLst/>
          </a:prstGeom>
          <a:ln w="0">
            <a:solidFill>
              <a:srgbClr val="444D26"/>
            </a:solidFill>
          </a:ln>
        </p:spPr>
      </p:cxnSp>
      <p:cxnSp>
        <p:nvCxnSpPr>
          <p:cNvPr id="82" name="Gerader Verbinder 23"/>
          <p:cNvCxnSpPr/>
          <p:nvPr/>
        </p:nvCxnSpPr>
        <p:spPr>
          <a:xfrm>
            <a:off x="6201360" y="6504480"/>
            <a:ext cx="3600" cy="368640"/>
          </a:xfrm>
          <a:prstGeom prst="straightConnector1">
            <a:avLst/>
          </a:prstGeom>
          <a:ln w="0">
            <a:solidFill>
              <a:srgbClr val="444D26"/>
            </a:solidFill>
          </a:ln>
        </p:spPr>
      </p:cxnSp>
      <p:sp>
        <p:nvSpPr>
          <p:cNvPr id="83"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4"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976364-FB5A-4B80-9F22-708408C8A3E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6"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8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832B50-9285-47CA-9F02-00481712F0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9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91"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 name="Grafik 21"/>
          <p:cNvPicPr/>
          <p:nvPr/>
        </p:nvPicPr>
        <p:blipFill>
          <a:blip r:embed="rId2"/>
          <a:stretch/>
        </p:blipFill>
        <p:spPr>
          <a:xfrm>
            <a:off x="8141400" y="5590800"/>
            <a:ext cx="1005120" cy="1258560"/>
          </a:xfrm>
          <a:prstGeom prst="rect">
            <a:avLst/>
          </a:prstGeom>
          <a:noFill/>
          <a:ln w="0">
            <a:noFill/>
          </a:ln>
        </p:spPr>
      </p:pic>
      <p:cxnSp>
        <p:nvCxnSpPr>
          <p:cNvPr id="93" name="Gerader Verbinder 22"/>
          <p:cNvCxnSpPr/>
          <p:nvPr/>
        </p:nvCxnSpPr>
        <p:spPr>
          <a:xfrm>
            <a:off x="2289600" y="6504480"/>
            <a:ext cx="3600" cy="368640"/>
          </a:xfrm>
          <a:prstGeom prst="straightConnector1">
            <a:avLst/>
          </a:prstGeom>
          <a:ln w="0">
            <a:solidFill>
              <a:srgbClr val="444D26"/>
            </a:solidFill>
          </a:ln>
        </p:spPr>
      </p:cxnSp>
      <p:cxnSp>
        <p:nvCxnSpPr>
          <p:cNvPr id="94" name="Gerader Verbinder 23"/>
          <p:cNvCxnSpPr/>
          <p:nvPr/>
        </p:nvCxnSpPr>
        <p:spPr>
          <a:xfrm>
            <a:off x="6201360" y="6504480"/>
            <a:ext cx="3600" cy="368640"/>
          </a:xfrm>
          <a:prstGeom prst="straightConnector1">
            <a:avLst/>
          </a:prstGeom>
          <a:ln w="0">
            <a:solidFill>
              <a:srgbClr val="444D26"/>
            </a:solidFill>
          </a:ln>
        </p:spPr>
      </p:cxnSp>
      <p:sp>
        <p:nvSpPr>
          <p:cNvPr id="95"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6"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2E9E8E3-A6C4-4DA2-9CBD-55AD77C5E6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7"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8"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9"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0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D1154E0-EBFB-4A98-9C6B-33C27249C1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0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103"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4" name="Grafik 21"/>
          <p:cNvPicPr/>
          <p:nvPr/>
        </p:nvPicPr>
        <p:blipFill>
          <a:blip r:embed="rId2"/>
          <a:stretch/>
        </p:blipFill>
        <p:spPr>
          <a:xfrm>
            <a:off x="8141400" y="5590800"/>
            <a:ext cx="1005120" cy="1258560"/>
          </a:xfrm>
          <a:prstGeom prst="rect">
            <a:avLst/>
          </a:prstGeom>
          <a:noFill/>
          <a:ln w="0">
            <a:noFill/>
          </a:ln>
        </p:spPr>
      </p:pic>
      <p:cxnSp>
        <p:nvCxnSpPr>
          <p:cNvPr id="105" name="Gerader Verbinder 22"/>
          <p:cNvCxnSpPr/>
          <p:nvPr/>
        </p:nvCxnSpPr>
        <p:spPr>
          <a:xfrm>
            <a:off x="2289600" y="6504480"/>
            <a:ext cx="3600" cy="368640"/>
          </a:xfrm>
          <a:prstGeom prst="straightConnector1">
            <a:avLst/>
          </a:prstGeom>
          <a:ln w="0">
            <a:solidFill>
              <a:srgbClr val="444D26"/>
            </a:solidFill>
          </a:ln>
        </p:spPr>
      </p:cxnSp>
      <p:cxnSp>
        <p:nvCxnSpPr>
          <p:cNvPr id="106" name="Gerader Verbinder 23"/>
          <p:cNvCxnSpPr/>
          <p:nvPr/>
        </p:nvCxnSpPr>
        <p:spPr>
          <a:xfrm>
            <a:off x="6201360" y="6504480"/>
            <a:ext cx="3600" cy="368640"/>
          </a:xfrm>
          <a:prstGeom prst="straightConnector1">
            <a:avLst/>
          </a:prstGeom>
          <a:ln w="0">
            <a:solidFill>
              <a:srgbClr val="444D26"/>
            </a:solidFill>
          </a:ln>
        </p:spPr>
      </p:cxnSp>
      <p:sp>
        <p:nvSpPr>
          <p:cNvPr id="107"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8"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CC47F40-63CD-4F28-AA3E-023461D45D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1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1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CCED87-6215-44DC-BC90-AD6774223B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1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120" cy="1258560"/>
          </a:xfrm>
          <a:prstGeom prst="rect">
            <a:avLst/>
          </a:prstGeom>
          <a:noFill/>
          <a:ln w="0">
            <a:noFill/>
          </a:ln>
        </p:spPr>
      </p:pic>
      <p:cxnSp>
        <p:nvCxnSpPr>
          <p:cNvPr id="116" name="Gerader Verbinder 22"/>
          <p:cNvCxnSpPr/>
          <p:nvPr/>
        </p:nvCxnSpPr>
        <p:spPr>
          <a:xfrm>
            <a:off x="2289600" y="6504480"/>
            <a:ext cx="3600" cy="368640"/>
          </a:xfrm>
          <a:prstGeom prst="straightConnector1">
            <a:avLst/>
          </a:prstGeom>
          <a:ln w="0">
            <a:solidFill>
              <a:srgbClr val="444D26"/>
            </a:solidFill>
          </a:ln>
        </p:spPr>
      </p:cxnSp>
      <p:cxnSp>
        <p:nvCxnSpPr>
          <p:cNvPr id="117" name="Gerader Verbinder 23"/>
          <p:cNvCxnSpPr/>
          <p:nvPr/>
        </p:nvCxnSpPr>
        <p:spPr>
          <a:xfrm>
            <a:off x="6201360" y="6504480"/>
            <a:ext cx="3600" cy="368640"/>
          </a:xfrm>
          <a:prstGeom prst="straightConnector1">
            <a:avLst/>
          </a:prstGeom>
          <a:ln w="0">
            <a:solidFill>
              <a:srgbClr val="444D26"/>
            </a:solidFill>
          </a:ln>
        </p:spPr>
      </p:cxnSp>
      <p:sp>
        <p:nvSpPr>
          <p:cNvPr id="11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267CC04-DF30-48EA-A0CE-8E9D375C0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2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87037DD-0FE8-4EFB-9B32-2B45294470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2" name="Resim 4"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2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124" name="Rechteck: eine Ecke abgerundet 20"/>
          <p:cNvSpPr/>
          <p:nvPr/>
        </p:nvSpPr>
        <p:spPr>
          <a:xfrm flipH="1">
            <a:off x="453600" y="6492960"/>
            <a:ext cx="8688960" cy="35640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5" name="Grafik 21"/>
          <p:cNvPicPr/>
          <p:nvPr/>
        </p:nvPicPr>
        <p:blipFill>
          <a:blip r:embed="rId2"/>
          <a:stretch/>
        </p:blipFill>
        <p:spPr>
          <a:xfrm>
            <a:off x="8141400" y="5590800"/>
            <a:ext cx="1005120" cy="1258560"/>
          </a:xfrm>
          <a:prstGeom prst="rect">
            <a:avLst/>
          </a:prstGeom>
          <a:noFill/>
          <a:ln w="0">
            <a:noFill/>
          </a:ln>
        </p:spPr>
      </p:pic>
      <p:cxnSp>
        <p:nvCxnSpPr>
          <p:cNvPr id="126" name="Gerader Verbinder 22"/>
          <p:cNvCxnSpPr/>
          <p:nvPr/>
        </p:nvCxnSpPr>
        <p:spPr>
          <a:xfrm>
            <a:off x="2289600" y="6504480"/>
            <a:ext cx="3600" cy="368640"/>
          </a:xfrm>
          <a:prstGeom prst="straightConnector1">
            <a:avLst/>
          </a:prstGeom>
          <a:ln w="0">
            <a:solidFill>
              <a:srgbClr val="444D26"/>
            </a:solidFill>
          </a:ln>
        </p:spPr>
      </p:cxnSp>
      <p:cxnSp>
        <p:nvCxnSpPr>
          <p:cNvPr id="127" name="Gerader Verbinder 23"/>
          <p:cNvCxnSpPr/>
          <p:nvPr/>
        </p:nvCxnSpPr>
        <p:spPr>
          <a:xfrm>
            <a:off x="6201360" y="6504480"/>
            <a:ext cx="3600" cy="368640"/>
          </a:xfrm>
          <a:prstGeom prst="straightConnector1">
            <a:avLst/>
          </a:prstGeom>
          <a:ln w="0">
            <a:solidFill>
              <a:srgbClr val="444D26"/>
            </a:solidFill>
          </a:ln>
        </p:spPr>
      </p:cxnSp>
      <p:sp>
        <p:nvSpPr>
          <p:cNvPr id="128" name="Textfeld 25"/>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9" name="Textfeld 2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8A54A9-26C9-4FD8-BAD5-F0BA2389F80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3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3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9291DE-D7B0-4FEF-BED0-4D45DE9B88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1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34" name="Resim 1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120" cy="1258560"/>
          </a:xfrm>
          <a:prstGeom prst="rect">
            <a:avLst/>
          </a:prstGeom>
          <a:noFill/>
          <a:ln w="0">
            <a:noFill/>
          </a:ln>
        </p:spPr>
      </p:pic>
      <p:cxnSp>
        <p:nvCxnSpPr>
          <p:cNvPr id="137" name="Gerader Verbinder 8"/>
          <p:cNvCxnSpPr/>
          <p:nvPr/>
        </p:nvCxnSpPr>
        <p:spPr>
          <a:xfrm>
            <a:off x="2289600" y="6504480"/>
            <a:ext cx="3600" cy="368640"/>
          </a:xfrm>
          <a:prstGeom prst="straightConnector1">
            <a:avLst/>
          </a:prstGeom>
          <a:ln w="0">
            <a:solidFill>
              <a:srgbClr val="444D26"/>
            </a:solidFill>
          </a:ln>
        </p:spPr>
      </p:cxnSp>
      <p:cxnSp>
        <p:nvCxnSpPr>
          <p:cNvPr id="138" name="Gerader Verbinder 10"/>
          <p:cNvCxnSpPr/>
          <p:nvPr/>
        </p:nvCxnSpPr>
        <p:spPr>
          <a:xfrm>
            <a:off x="6201360" y="6504480"/>
            <a:ext cx="3600" cy="368640"/>
          </a:xfrm>
          <a:prstGeom prst="straightConnector1">
            <a:avLst/>
          </a:prstGeom>
          <a:ln w="0">
            <a:solidFill>
              <a:srgbClr val="444D26"/>
            </a:solidFill>
          </a:ln>
        </p:spPr>
      </p:cxnSp>
      <p:sp>
        <p:nvSpPr>
          <p:cNvPr id="13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5553C-32CC-419B-BE95-3F39C938F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FD7395-C0C2-4BAF-859A-B3ECF994CD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4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120" cy="1258560"/>
          </a:xfrm>
          <a:prstGeom prst="rect">
            <a:avLst/>
          </a:prstGeom>
          <a:noFill/>
          <a:ln w="0">
            <a:noFill/>
          </a:ln>
        </p:spPr>
      </p:pic>
      <p:cxnSp>
        <p:nvCxnSpPr>
          <p:cNvPr id="148" name="Gerader Verbinder 8"/>
          <p:cNvCxnSpPr/>
          <p:nvPr/>
        </p:nvCxnSpPr>
        <p:spPr>
          <a:xfrm>
            <a:off x="2289600" y="6504480"/>
            <a:ext cx="3600" cy="368640"/>
          </a:xfrm>
          <a:prstGeom prst="straightConnector1">
            <a:avLst/>
          </a:prstGeom>
          <a:ln w="0">
            <a:solidFill>
              <a:srgbClr val="444D26"/>
            </a:solidFill>
          </a:ln>
        </p:spPr>
      </p:cxnSp>
      <p:cxnSp>
        <p:nvCxnSpPr>
          <p:cNvPr id="149" name="Gerader Verbinder 10"/>
          <p:cNvCxnSpPr/>
          <p:nvPr/>
        </p:nvCxnSpPr>
        <p:spPr>
          <a:xfrm>
            <a:off x="6201360" y="6504480"/>
            <a:ext cx="3600" cy="368640"/>
          </a:xfrm>
          <a:prstGeom prst="straightConnector1">
            <a:avLst/>
          </a:prstGeom>
          <a:ln w="0">
            <a:solidFill>
              <a:srgbClr val="444D26"/>
            </a:solidFill>
          </a:ln>
        </p:spPr>
      </p:cxnSp>
      <p:sp>
        <p:nvSpPr>
          <p:cNvPr id="15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F59C37B-0FF8-4D11-80D2-5288F74EE33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0D60807-F3BC-43D2-AAAD-159715CC5A6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5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5120" cy="1258560"/>
          </a:xfrm>
          <a:prstGeom prst="rect">
            <a:avLst/>
          </a:prstGeom>
          <a:noFill/>
          <a:ln w="0">
            <a:noFill/>
          </a:ln>
        </p:spPr>
      </p:pic>
      <p:cxnSp>
        <p:nvCxnSpPr>
          <p:cNvPr id="160" name="Gerader Verbinder 8"/>
          <p:cNvCxnSpPr/>
          <p:nvPr/>
        </p:nvCxnSpPr>
        <p:spPr>
          <a:xfrm>
            <a:off x="2289600" y="6504480"/>
            <a:ext cx="3600" cy="368640"/>
          </a:xfrm>
          <a:prstGeom prst="straightConnector1">
            <a:avLst/>
          </a:prstGeom>
          <a:ln w="0">
            <a:solidFill>
              <a:srgbClr val="444D26"/>
            </a:solidFill>
          </a:ln>
        </p:spPr>
      </p:cxnSp>
      <p:cxnSp>
        <p:nvCxnSpPr>
          <p:cNvPr id="161" name="Gerader Verbinder 10"/>
          <p:cNvCxnSpPr/>
          <p:nvPr/>
        </p:nvCxnSpPr>
        <p:spPr>
          <a:xfrm>
            <a:off x="6201360" y="6504480"/>
            <a:ext cx="3600" cy="368640"/>
          </a:xfrm>
          <a:prstGeom prst="straightConnector1">
            <a:avLst/>
          </a:prstGeom>
          <a:ln w="0">
            <a:solidFill>
              <a:srgbClr val="444D26"/>
            </a:solidFill>
          </a:ln>
        </p:spPr>
      </p:cxnSp>
      <p:sp>
        <p:nvSpPr>
          <p:cNvPr id="16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3AA771-4840-4201-AB16-741E79F0E23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F54DE-C9DF-45EF-8893-E448A98C979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6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120" cy="1258560"/>
          </a:xfrm>
          <a:prstGeom prst="rect">
            <a:avLst/>
          </a:prstGeom>
          <a:noFill/>
          <a:ln w="0">
            <a:noFill/>
          </a:ln>
        </p:spPr>
      </p:pic>
      <p:cxnSp>
        <p:nvCxnSpPr>
          <p:cNvPr id="172" name="Gerader Verbinder 8"/>
          <p:cNvCxnSpPr/>
          <p:nvPr/>
        </p:nvCxnSpPr>
        <p:spPr>
          <a:xfrm>
            <a:off x="2289600" y="6504480"/>
            <a:ext cx="3600" cy="368640"/>
          </a:xfrm>
          <a:prstGeom prst="straightConnector1">
            <a:avLst/>
          </a:prstGeom>
          <a:ln w="0">
            <a:solidFill>
              <a:srgbClr val="444D26"/>
            </a:solidFill>
          </a:ln>
        </p:spPr>
      </p:cxnSp>
      <p:cxnSp>
        <p:nvCxnSpPr>
          <p:cNvPr id="173" name="Gerader Verbinder 10"/>
          <p:cNvCxnSpPr/>
          <p:nvPr/>
        </p:nvCxnSpPr>
        <p:spPr>
          <a:xfrm>
            <a:off x="6201360" y="6504480"/>
            <a:ext cx="3600" cy="368640"/>
          </a:xfrm>
          <a:prstGeom prst="straightConnector1">
            <a:avLst/>
          </a:prstGeom>
          <a:ln w="0">
            <a:solidFill>
              <a:srgbClr val="444D26"/>
            </a:solidFill>
          </a:ln>
        </p:spPr>
      </p:cxnSp>
      <p:sp>
        <p:nvSpPr>
          <p:cNvPr id="17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2A9472C-EE51-4ED4-9BC8-FC4C4515F6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183E58-638D-4F30-8BD0-AA21AFFF5F7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8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120" cy="1258560"/>
          </a:xfrm>
          <a:prstGeom prst="rect">
            <a:avLst/>
          </a:prstGeom>
          <a:noFill/>
          <a:ln w="0">
            <a:noFill/>
          </a:ln>
        </p:spPr>
      </p:pic>
      <p:cxnSp>
        <p:nvCxnSpPr>
          <p:cNvPr id="183" name="Gerader Verbinder 8"/>
          <p:cNvCxnSpPr/>
          <p:nvPr/>
        </p:nvCxnSpPr>
        <p:spPr>
          <a:xfrm>
            <a:off x="2289600" y="6504480"/>
            <a:ext cx="3600" cy="368640"/>
          </a:xfrm>
          <a:prstGeom prst="straightConnector1">
            <a:avLst/>
          </a:prstGeom>
          <a:ln w="0">
            <a:solidFill>
              <a:srgbClr val="444D26"/>
            </a:solidFill>
          </a:ln>
        </p:spPr>
      </p:cxnSp>
      <p:cxnSp>
        <p:nvCxnSpPr>
          <p:cNvPr id="184" name="Gerader Verbinder 10"/>
          <p:cNvCxnSpPr/>
          <p:nvPr/>
        </p:nvCxnSpPr>
        <p:spPr>
          <a:xfrm>
            <a:off x="6201360" y="6504480"/>
            <a:ext cx="3600" cy="368640"/>
          </a:xfrm>
          <a:prstGeom prst="straightConnector1">
            <a:avLst/>
          </a:prstGeom>
          <a:ln w="0">
            <a:solidFill>
              <a:srgbClr val="444D26"/>
            </a:solidFill>
          </a:ln>
        </p:spPr>
      </p:cxnSp>
      <p:sp>
        <p:nvSpPr>
          <p:cNvPr id="18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63AE0EB-0C3A-4946-BC7F-27E4FE17AE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18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4C91736-DE68-4C5A-BD9C-DA6E8177B0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1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5120" cy="1258560"/>
          </a:xfrm>
          <a:prstGeom prst="rect">
            <a:avLst/>
          </a:prstGeom>
          <a:noFill/>
          <a:ln w="0">
            <a:noFill/>
          </a:ln>
        </p:spPr>
      </p:pic>
      <p:cxnSp>
        <p:nvCxnSpPr>
          <p:cNvPr id="194" name="Gerader Verbinder 8"/>
          <p:cNvCxnSpPr/>
          <p:nvPr/>
        </p:nvCxnSpPr>
        <p:spPr>
          <a:xfrm>
            <a:off x="2289600" y="6504480"/>
            <a:ext cx="3600" cy="368640"/>
          </a:xfrm>
          <a:prstGeom prst="straightConnector1">
            <a:avLst/>
          </a:prstGeom>
          <a:ln w="0">
            <a:solidFill>
              <a:srgbClr val="444D26"/>
            </a:solidFill>
          </a:ln>
        </p:spPr>
      </p:cxnSp>
      <p:cxnSp>
        <p:nvCxnSpPr>
          <p:cNvPr id="195" name="Gerader Verbinder 10"/>
          <p:cNvCxnSpPr/>
          <p:nvPr/>
        </p:nvCxnSpPr>
        <p:spPr>
          <a:xfrm>
            <a:off x="6201360" y="6504480"/>
            <a:ext cx="3600" cy="368640"/>
          </a:xfrm>
          <a:prstGeom prst="straightConnector1">
            <a:avLst/>
          </a:prstGeom>
          <a:ln w="0">
            <a:solidFill>
              <a:srgbClr val="444D26"/>
            </a:solidFill>
          </a:ln>
        </p:spPr>
      </p:cxnSp>
      <p:sp>
        <p:nvSpPr>
          <p:cNvPr id="19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DC2F1F7-4D09-46C9-A3F1-005CBFA6813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99"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0"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0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3B86BD8-100D-47C6-BF09-52F55EEB65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0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04"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5" name="Grafik 9"/>
          <p:cNvPicPr/>
          <p:nvPr/>
        </p:nvPicPr>
        <p:blipFill>
          <a:blip r:embed="rId2"/>
          <a:stretch/>
        </p:blipFill>
        <p:spPr>
          <a:xfrm>
            <a:off x="8141400" y="5590800"/>
            <a:ext cx="1005120" cy="1258560"/>
          </a:xfrm>
          <a:prstGeom prst="rect">
            <a:avLst/>
          </a:prstGeom>
          <a:noFill/>
          <a:ln w="0">
            <a:noFill/>
          </a:ln>
        </p:spPr>
      </p:pic>
      <p:cxnSp>
        <p:nvCxnSpPr>
          <p:cNvPr id="206" name="Gerader Verbinder 8"/>
          <p:cNvCxnSpPr/>
          <p:nvPr/>
        </p:nvCxnSpPr>
        <p:spPr>
          <a:xfrm>
            <a:off x="2289600" y="6504480"/>
            <a:ext cx="3600" cy="368640"/>
          </a:xfrm>
          <a:prstGeom prst="straightConnector1">
            <a:avLst/>
          </a:prstGeom>
          <a:ln w="0">
            <a:solidFill>
              <a:srgbClr val="444D26"/>
            </a:solidFill>
          </a:ln>
        </p:spPr>
      </p:cxnSp>
      <p:cxnSp>
        <p:nvCxnSpPr>
          <p:cNvPr id="207" name="Gerader Verbinder 10"/>
          <p:cNvCxnSpPr/>
          <p:nvPr/>
        </p:nvCxnSpPr>
        <p:spPr>
          <a:xfrm>
            <a:off x="6201360" y="6504480"/>
            <a:ext cx="3600" cy="368640"/>
          </a:xfrm>
          <a:prstGeom prst="straightConnector1">
            <a:avLst/>
          </a:prstGeom>
          <a:ln w="0">
            <a:solidFill>
              <a:srgbClr val="444D26"/>
            </a:solidFill>
          </a:ln>
        </p:spPr>
      </p:cxnSp>
      <p:sp>
        <p:nvSpPr>
          <p:cNvPr id="20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0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228AD8-1967-4EFC-AF60-D0C364B2C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1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1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14C560C-D759-437B-AF69-59764B83ADB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1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9" name="Grafik 9"/>
          <p:cNvPicPr/>
          <p:nvPr/>
        </p:nvPicPr>
        <p:blipFill>
          <a:blip r:embed="rId2"/>
          <a:stretch/>
        </p:blipFill>
        <p:spPr>
          <a:xfrm>
            <a:off x="8141400" y="5590800"/>
            <a:ext cx="1005120" cy="1258560"/>
          </a:xfrm>
          <a:prstGeom prst="rect">
            <a:avLst/>
          </a:prstGeom>
          <a:noFill/>
          <a:ln w="0">
            <a:noFill/>
          </a:ln>
        </p:spPr>
      </p:pic>
      <p:cxnSp>
        <p:nvCxnSpPr>
          <p:cNvPr id="220" name="Gerader Verbinder 8"/>
          <p:cNvCxnSpPr/>
          <p:nvPr/>
        </p:nvCxnSpPr>
        <p:spPr>
          <a:xfrm>
            <a:off x="2289600" y="6504480"/>
            <a:ext cx="3600" cy="368640"/>
          </a:xfrm>
          <a:prstGeom prst="straightConnector1">
            <a:avLst/>
          </a:prstGeom>
          <a:ln w="0">
            <a:solidFill>
              <a:srgbClr val="444D26"/>
            </a:solidFill>
          </a:ln>
        </p:spPr>
      </p:cxnSp>
      <p:cxnSp>
        <p:nvCxnSpPr>
          <p:cNvPr id="221" name="Gerader Verbinder 10"/>
          <p:cNvCxnSpPr/>
          <p:nvPr/>
        </p:nvCxnSpPr>
        <p:spPr>
          <a:xfrm>
            <a:off x="6201360" y="6504480"/>
            <a:ext cx="3600" cy="368640"/>
          </a:xfrm>
          <a:prstGeom prst="straightConnector1">
            <a:avLst/>
          </a:prstGeom>
          <a:ln w="0">
            <a:solidFill>
              <a:srgbClr val="444D26"/>
            </a:solidFill>
          </a:ln>
        </p:spPr>
      </p:cxnSp>
      <p:sp>
        <p:nvSpPr>
          <p:cNvPr id="2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B28A172-130E-40B7-95F1-5AF8200799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D6C0D6C-F182-44F3-A84F-5541344657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28"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9" name="Grafik 9"/>
          <p:cNvPicPr/>
          <p:nvPr/>
        </p:nvPicPr>
        <p:blipFill>
          <a:blip r:embed="rId2"/>
          <a:stretch/>
        </p:blipFill>
        <p:spPr>
          <a:xfrm>
            <a:off x="8141400" y="5590800"/>
            <a:ext cx="1005120" cy="1258560"/>
          </a:xfrm>
          <a:prstGeom prst="rect">
            <a:avLst/>
          </a:prstGeom>
          <a:noFill/>
          <a:ln w="0">
            <a:noFill/>
          </a:ln>
        </p:spPr>
      </p:pic>
      <p:cxnSp>
        <p:nvCxnSpPr>
          <p:cNvPr id="230" name="Gerader Verbinder 8"/>
          <p:cNvCxnSpPr/>
          <p:nvPr/>
        </p:nvCxnSpPr>
        <p:spPr>
          <a:xfrm>
            <a:off x="2289600" y="6504480"/>
            <a:ext cx="3600" cy="368640"/>
          </a:xfrm>
          <a:prstGeom prst="straightConnector1">
            <a:avLst/>
          </a:prstGeom>
          <a:ln w="0">
            <a:solidFill>
              <a:srgbClr val="444D26"/>
            </a:solidFill>
          </a:ln>
        </p:spPr>
      </p:cxnSp>
      <p:cxnSp>
        <p:nvCxnSpPr>
          <p:cNvPr id="231" name="Gerader Verbinder 10"/>
          <p:cNvCxnSpPr/>
          <p:nvPr/>
        </p:nvCxnSpPr>
        <p:spPr>
          <a:xfrm>
            <a:off x="6201360" y="6504480"/>
            <a:ext cx="3600" cy="368640"/>
          </a:xfrm>
          <a:prstGeom prst="straightConnector1">
            <a:avLst/>
          </a:prstGeom>
          <a:ln w="0">
            <a:solidFill>
              <a:srgbClr val="444D26"/>
            </a:solidFill>
          </a:ln>
        </p:spPr>
      </p:cxnSp>
      <p:sp>
        <p:nvSpPr>
          <p:cNvPr id="2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D3384F-590C-4FEA-9516-C3ED858B41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31C9D7-6551-4C12-A19A-1B1C10D3BF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3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5120" cy="1258560"/>
          </a:xfrm>
          <a:prstGeom prst="rect">
            <a:avLst/>
          </a:prstGeom>
          <a:noFill/>
          <a:ln w="0">
            <a:noFill/>
          </a:ln>
        </p:spPr>
      </p:pic>
      <p:cxnSp>
        <p:nvCxnSpPr>
          <p:cNvPr id="241" name="Gerader Verbinder 8"/>
          <p:cNvCxnSpPr/>
          <p:nvPr/>
        </p:nvCxnSpPr>
        <p:spPr>
          <a:xfrm>
            <a:off x="2289600" y="6504480"/>
            <a:ext cx="3600" cy="368640"/>
          </a:xfrm>
          <a:prstGeom prst="straightConnector1">
            <a:avLst/>
          </a:prstGeom>
          <a:ln w="0">
            <a:solidFill>
              <a:srgbClr val="444D26"/>
            </a:solidFill>
          </a:ln>
        </p:spPr>
      </p:cxnSp>
      <p:cxnSp>
        <p:nvCxnSpPr>
          <p:cNvPr id="242" name="Gerader Verbinder 10"/>
          <p:cNvCxnSpPr/>
          <p:nvPr/>
        </p:nvCxnSpPr>
        <p:spPr>
          <a:xfrm>
            <a:off x="6201360" y="6504480"/>
            <a:ext cx="3600" cy="368640"/>
          </a:xfrm>
          <a:prstGeom prst="straightConnector1">
            <a:avLst/>
          </a:prstGeom>
          <a:ln w="0">
            <a:solidFill>
              <a:srgbClr val="444D26"/>
            </a:solidFill>
          </a:ln>
        </p:spPr>
      </p:cxnSp>
      <p:sp>
        <p:nvSpPr>
          <p:cNvPr id="24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39069DE-1083-4B14-BEA2-84751B557A8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790193-BC72-49B1-AC22-D3E147136BE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47" name="Resim 4"/>
          <p:cNvPicPr/>
          <p:nvPr/>
        </p:nvPicPr>
        <p:blipFill>
          <a:blip r:embed="rId4"/>
          <a:stretch/>
        </p:blipFill>
        <p:spPr>
          <a:xfrm>
            <a:off x="6357600" y="6570360"/>
            <a:ext cx="590040" cy="201240"/>
          </a:xfrm>
          <a:prstGeom prst="rect">
            <a:avLst/>
          </a:prstGeom>
          <a:noFill/>
          <a:ln w="0">
            <a:noFill/>
          </a:ln>
        </p:spPr>
      </p:pic>
      <p:sp>
        <p:nvSpPr>
          <p:cNvPr id="248" name="PlaceHolder 1"/>
          <p:cNvSpPr>
            <a:spLocks noGrp="1"/>
          </p:cNvSpPr>
          <p:nvPr>
            <p:ph type="title"/>
          </p:nvPr>
        </p:nvSpPr>
        <p:spPr>
          <a:xfrm>
            <a:off x="457200" y="273600"/>
            <a:ext cx="8227440" cy="114300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249"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50" name="Rechteck: eine Ecke abgerundet 6"/>
          <p:cNvSpPr/>
          <p:nvPr/>
        </p:nvSpPr>
        <p:spPr>
          <a:xfrm flipH="1">
            <a:off x="453600" y="6492960"/>
            <a:ext cx="8688960" cy="35640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1" name="Grafik 9"/>
          <p:cNvPicPr/>
          <p:nvPr/>
        </p:nvPicPr>
        <p:blipFill>
          <a:blip r:embed="rId2"/>
          <a:stretch/>
        </p:blipFill>
        <p:spPr>
          <a:xfrm>
            <a:off x="8141400" y="5590800"/>
            <a:ext cx="1005120" cy="1258560"/>
          </a:xfrm>
          <a:prstGeom prst="rect">
            <a:avLst/>
          </a:prstGeom>
          <a:noFill/>
          <a:ln w="0">
            <a:noFill/>
          </a:ln>
        </p:spPr>
      </p:pic>
      <p:cxnSp>
        <p:nvCxnSpPr>
          <p:cNvPr id="252" name="Gerader Verbinder 8"/>
          <p:cNvCxnSpPr/>
          <p:nvPr/>
        </p:nvCxnSpPr>
        <p:spPr>
          <a:xfrm>
            <a:off x="2289600" y="6504480"/>
            <a:ext cx="3600" cy="368640"/>
          </a:xfrm>
          <a:prstGeom prst="straightConnector1">
            <a:avLst/>
          </a:prstGeom>
          <a:ln w="0">
            <a:solidFill>
              <a:srgbClr val="444D26"/>
            </a:solidFill>
          </a:ln>
        </p:spPr>
      </p:cxnSp>
      <p:cxnSp>
        <p:nvCxnSpPr>
          <p:cNvPr id="253" name="Gerader Verbinder 10"/>
          <p:cNvCxnSpPr/>
          <p:nvPr/>
        </p:nvCxnSpPr>
        <p:spPr>
          <a:xfrm>
            <a:off x="6201360" y="6504480"/>
            <a:ext cx="3600" cy="368640"/>
          </a:xfrm>
          <a:prstGeom prst="straightConnector1">
            <a:avLst/>
          </a:prstGeom>
          <a:ln w="0">
            <a:solidFill>
              <a:srgbClr val="444D26"/>
            </a:solidFill>
          </a:ln>
        </p:spPr>
      </p:cxnSp>
      <p:sp>
        <p:nvSpPr>
          <p:cNvPr id="25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Case-Value-Plot</a:t>
            </a:r>
            <a:endParaRPr lang="de-DE" sz="1400" b="0" u="none" strike="noStrike">
              <a:solidFill>
                <a:srgbClr val="000000"/>
              </a:solidFill>
              <a:effectLst/>
              <a:uFillTx/>
              <a:latin typeface="Calibri"/>
            </a:endParaRPr>
          </a:p>
        </p:txBody>
      </p:sp>
      <p:sp>
        <p:nvSpPr>
          <p:cNvPr id="25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54909D-62E4-40F8-9A25-6C85961C07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6"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5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FE917A9-B457-4DC5-8E1A-20D58A0D180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5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120" cy="1258560"/>
          </a:xfrm>
          <a:prstGeom prst="rect">
            <a:avLst/>
          </a:prstGeom>
          <a:noFill/>
          <a:ln w="0">
            <a:noFill/>
          </a:ln>
        </p:spPr>
      </p:pic>
      <p:cxnSp>
        <p:nvCxnSpPr>
          <p:cNvPr id="262" name="Gerader Verbinder 8"/>
          <p:cNvCxnSpPr/>
          <p:nvPr/>
        </p:nvCxnSpPr>
        <p:spPr>
          <a:xfrm>
            <a:off x="2289600" y="6504480"/>
            <a:ext cx="3600" cy="368640"/>
          </a:xfrm>
          <a:prstGeom prst="straightConnector1">
            <a:avLst/>
          </a:prstGeom>
          <a:ln w="0">
            <a:solidFill>
              <a:srgbClr val="444D26"/>
            </a:solidFill>
          </a:ln>
        </p:spPr>
      </p:cxnSp>
      <p:cxnSp>
        <p:nvCxnSpPr>
          <p:cNvPr id="263" name="Gerader Verbinder 9"/>
          <p:cNvCxnSpPr/>
          <p:nvPr/>
        </p:nvCxnSpPr>
        <p:spPr>
          <a:xfrm>
            <a:off x="6201360" y="6504480"/>
            <a:ext cx="3600" cy="368640"/>
          </a:xfrm>
          <a:prstGeom prst="straightConnector1">
            <a:avLst/>
          </a:prstGeom>
          <a:ln w="0">
            <a:solidFill>
              <a:srgbClr val="444D26"/>
            </a:solidFill>
          </a:ln>
        </p:spPr>
      </p:cxnSp>
      <p:sp>
        <p:nvSpPr>
          <p:cNvPr id="264"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985E58-F0F4-4B4F-8B8D-FDC748FAD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6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7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71"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E9BC99-6A54-417A-90F9-116169FD34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72"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7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274"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5" name="Grafik 10"/>
          <p:cNvPicPr/>
          <p:nvPr/>
        </p:nvPicPr>
        <p:blipFill>
          <a:blip r:embed="rId2"/>
          <a:stretch/>
        </p:blipFill>
        <p:spPr>
          <a:xfrm>
            <a:off x="8141400" y="5590800"/>
            <a:ext cx="1005120" cy="1258560"/>
          </a:xfrm>
          <a:prstGeom prst="rect">
            <a:avLst/>
          </a:prstGeom>
          <a:noFill/>
          <a:ln w="0">
            <a:noFill/>
          </a:ln>
        </p:spPr>
      </p:pic>
      <p:cxnSp>
        <p:nvCxnSpPr>
          <p:cNvPr id="276" name="Gerader Verbinder 8"/>
          <p:cNvCxnSpPr/>
          <p:nvPr/>
        </p:nvCxnSpPr>
        <p:spPr>
          <a:xfrm>
            <a:off x="2289600" y="6504480"/>
            <a:ext cx="3600" cy="368640"/>
          </a:xfrm>
          <a:prstGeom prst="straightConnector1">
            <a:avLst/>
          </a:prstGeom>
          <a:ln w="0">
            <a:solidFill>
              <a:srgbClr val="444D26"/>
            </a:solidFill>
          </a:ln>
        </p:spPr>
      </p:cxnSp>
      <p:cxnSp>
        <p:nvCxnSpPr>
          <p:cNvPr id="277" name="Gerader Verbinder 9"/>
          <p:cNvCxnSpPr/>
          <p:nvPr/>
        </p:nvCxnSpPr>
        <p:spPr>
          <a:xfrm>
            <a:off x="6201360" y="6504480"/>
            <a:ext cx="3600" cy="368640"/>
          </a:xfrm>
          <a:prstGeom prst="straightConnector1">
            <a:avLst/>
          </a:prstGeom>
          <a:ln w="0">
            <a:solidFill>
              <a:srgbClr val="444D26"/>
            </a:solidFill>
          </a:ln>
        </p:spPr>
      </p:cxnSp>
      <p:sp>
        <p:nvSpPr>
          <p:cNvPr id="278"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9"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542A5C-F776-42C7-9405-7C50D25DF6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8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21522C-AA57-400C-8578-7EB26062A25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2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6" name="Grafik 10"/>
          <p:cNvPicPr/>
          <p:nvPr/>
        </p:nvPicPr>
        <p:blipFill>
          <a:blip r:embed="rId2"/>
          <a:stretch/>
        </p:blipFill>
        <p:spPr>
          <a:xfrm>
            <a:off x="8141400" y="5590800"/>
            <a:ext cx="1005120" cy="1258560"/>
          </a:xfrm>
          <a:prstGeom prst="rect">
            <a:avLst/>
          </a:prstGeom>
          <a:noFill/>
          <a:ln w="0">
            <a:noFill/>
          </a:ln>
        </p:spPr>
      </p:pic>
      <p:cxnSp>
        <p:nvCxnSpPr>
          <p:cNvPr id="287" name="Gerader Verbinder 8"/>
          <p:cNvCxnSpPr/>
          <p:nvPr/>
        </p:nvCxnSpPr>
        <p:spPr>
          <a:xfrm>
            <a:off x="2289600" y="6504480"/>
            <a:ext cx="3600" cy="368640"/>
          </a:xfrm>
          <a:prstGeom prst="straightConnector1">
            <a:avLst/>
          </a:prstGeom>
          <a:ln w="0">
            <a:solidFill>
              <a:srgbClr val="444D26"/>
            </a:solidFill>
          </a:ln>
        </p:spPr>
      </p:cxnSp>
      <p:cxnSp>
        <p:nvCxnSpPr>
          <p:cNvPr id="288" name="Gerader Verbinder 9"/>
          <p:cNvCxnSpPr/>
          <p:nvPr/>
        </p:nvCxnSpPr>
        <p:spPr>
          <a:xfrm>
            <a:off x="6201360" y="6504480"/>
            <a:ext cx="3600" cy="368640"/>
          </a:xfrm>
          <a:prstGeom prst="straightConnector1">
            <a:avLst/>
          </a:prstGeom>
          <a:ln w="0">
            <a:solidFill>
              <a:srgbClr val="444D26"/>
            </a:solidFill>
          </a:ln>
        </p:spPr>
      </p:cxnSp>
      <p:sp>
        <p:nvSpPr>
          <p:cNvPr id="2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574121-9DC3-42F3-AA64-1C221412F67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9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9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C620C4-7441-409E-82B1-80CA45CAF6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2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296"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7" name="Grafik 10"/>
          <p:cNvPicPr/>
          <p:nvPr/>
        </p:nvPicPr>
        <p:blipFill>
          <a:blip r:embed="rId2"/>
          <a:stretch/>
        </p:blipFill>
        <p:spPr>
          <a:xfrm>
            <a:off x="8141400" y="5590800"/>
            <a:ext cx="1005120" cy="1258560"/>
          </a:xfrm>
          <a:prstGeom prst="rect">
            <a:avLst/>
          </a:prstGeom>
          <a:noFill/>
          <a:ln w="0">
            <a:noFill/>
          </a:ln>
        </p:spPr>
      </p:pic>
      <p:cxnSp>
        <p:nvCxnSpPr>
          <p:cNvPr id="298" name="Gerader Verbinder 8"/>
          <p:cNvCxnSpPr/>
          <p:nvPr/>
        </p:nvCxnSpPr>
        <p:spPr>
          <a:xfrm>
            <a:off x="2289600" y="6504480"/>
            <a:ext cx="3600" cy="368640"/>
          </a:xfrm>
          <a:prstGeom prst="straightConnector1">
            <a:avLst/>
          </a:prstGeom>
          <a:ln w="0">
            <a:solidFill>
              <a:srgbClr val="444D26"/>
            </a:solidFill>
          </a:ln>
        </p:spPr>
      </p:cxnSp>
      <p:cxnSp>
        <p:nvCxnSpPr>
          <p:cNvPr id="299" name="Gerader Verbinder 9"/>
          <p:cNvCxnSpPr/>
          <p:nvPr/>
        </p:nvCxnSpPr>
        <p:spPr>
          <a:xfrm>
            <a:off x="6201360" y="6504480"/>
            <a:ext cx="3600" cy="368640"/>
          </a:xfrm>
          <a:prstGeom prst="straightConnector1">
            <a:avLst/>
          </a:prstGeom>
          <a:ln w="0">
            <a:solidFill>
              <a:srgbClr val="444D26"/>
            </a:solidFill>
          </a:ln>
        </p:spPr>
      </p:cxnSp>
      <p:sp>
        <p:nvSpPr>
          <p:cNvPr id="300"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01"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E7363E-1F06-45A6-B1CA-45D3F518552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0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0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0E35932-B2A5-404D-B25E-72F370B56F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0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9" name="Grafik 10"/>
          <p:cNvPicPr/>
          <p:nvPr/>
        </p:nvPicPr>
        <p:blipFill>
          <a:blip r:embed="rId2"/>
          <a:stretch/>
        </p:blipFill>
        <p:spPr>
          <a:xfrm>
            <a:off x="8141400" y="5590800"/>
            <a:ext cx="1005120" cy="1258560"/>
          </a:xfrm>
          <a:prstGeom prst="rect">
            <a:avLst/>
          </a:prstGeom>
          <a:noFill/>
          <a:ln w="0">
            <a:noFill/>
          </a:ln>
        </p:spPr>
      </p:pic>
      <p:cxnSp>
        <p:nvCxnSpPr>
          <p:cNvPr id="310" name="Gerader Verbinder 8"/>
          <p:cNvCxnSpPr/>
          <p:nvPr/>
        </p:nvCxnSpPr>
        <p:spPr>
          <a:xfrm>
            <a:off x="2289600" y="6504480"/>
            <a:ext cx="3600" cy="368640"/>
          </a:xfrm>
          <a:prstGeom prst="straightConnector1">
            <a:avLst/>
          </a:prstGeom>
          <a:ln w="0">
            <a:solidFill>
              <a:srgbClr val="444D26"/>
            </a:solidFill>
          </a:ln>
        </p:spPr>
      </p:cxnSp>
      <p:cxnSp>
        <p:nvCxnSpPr>
          <p:cNvPr id="311" name="Gerader Verbinder 9"/>
          <p:cNvCxnSpPr/>
          <p:nvPr/>
        </p:nvCxnSpPr>
        <p:spPr>
          <a:xfrm>
            <a:off x="6201360" y="6504480"/>
            <a:ext cx="3600" cy="368640"/>
          </a:xfrm>
          <a:prstGeom prst="straightConnector1">
            <a:avLst/>
          </a:prstGeom>
          <a:ln w="0">
            <a:solidFill>
              <a:srgbClr val="444D26"/>
            </a:solidFill>
          </a:ln>
        </p:spPr>
      </p:cxnSp>
      <p:sp>
        <p:nvSpPr>
          <p:cNvPr id="31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9CB2CC-6593-4705-8F4C-F387070BE9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AC3E393-FD09-4C1F-A993-A17B177464F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1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120" cy="1258560"/>
          </a:xfrm>
          <a:prstGeom prst="rect">
            <a:avLst/>
          </a:prstGeom>
          <a:noFill/>
          <a:ln w="0">
            <a:noFill/>
          </a:ln>
        </p:spPr>
      </p:pic>
      <p:cxnSp>
        <p:nvCxnSpPr>
          <p:cNvPr id="320" name="Gerader Verbinder 8"/>
          <p:cNvCxnSpPr/>
          <p:nvPr/>
        </p:nvCxnSpPr>
        <p:spPr>
          <a:xfrm>
            <a:off x="2289600" y="6504480"/>
            <a:ext cx="3600" cy="368640"/>
          </a:xfrm>
          <a:prstGeom prst="straightConnector1">
            <a:avLst/>
          </a:prstGeom>
          <a:ln w="0">
            <a:solidFill>
              <a:srgbClr val="444D26"/>
            </a:solidFill>
          </a:ln>
        </p:spPr>
      </p:cxnSp>
      <p:cxnSp>
        <p:nvCxnSpPr>
          <p:cNvPr id="321" name="Gerader Verbinder 9"/>
          <p:cNvCxnSpPr/>
          <p:nvPr/>
        </p:nvCxnSpPr>
        <p:spPr>
          <a:xfrm>
            <a:off x="6201360" y="6504480"/>
            <a:ext cx="3600" cy="368640"/>
          </a:xfrm>
          <a:prstGeom prst="straightConnector1">
            <a:avLst/>
          </a:prstGeom>
          <a:ln w="0">
            <a:solidFill>
              <a:srgbClr val="444D26"/>
            </a:solidFill>
          </a:ln>
        </p:spPr>
      </p:cxnSp>
      <p:sp>
        <p:nvSpPr>
          <p:cNvPr id="32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CD3330-581E-46D0-A2FD-90B8EA8E5E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05014-4F0E-48F7-8FE3-1EFBFD6DF1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6"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2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28"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29" name="Grafik 10"/>
          <p:cNvPicPr/>
          <p:nvPr/>
        </p:nvPicPr>
        <p:blipFill>
          <a:blip r:embed="rId2"/>
          <a:stretch/>
        </p:blipFill>
        <p:spPr>
          <a:xfrm>
            <a:off x="8141400" y="5590800"/>
            <a:ext cx="1005120" cy="1258560"/>
          </a:xfrm>
          <a:prstGeom prst="rect">
            <a:avLst/>
          </a:prstGeom>
          <a:noFill/>
          <a:ln w="0">
            <a:noFill/>
          </a:ln>
        </p:spPr>
      </p:pic>
      <p:cxnSp>
        <p:nvCxnSpPr>
          <p:cNvPr id="330" name="Gerader Verbinder 8"/>
          <p:cNvCxnSpPr/>
          <p:nvPr/>
        </p:nvCxnSpPr>
        <p:spPr>
          <a:xfrm>
            <a:off x="2289600" y="6504480"/>
            <a:ext cx="3600" cy="368640"/>
          </a:xfrm>
          <a:prstGeom prst="straightConnector1">
            <a:avLst/>
          </a:prstGeom>
          <a:ln w="0">
            <a:solidFill>
              <a:srgbClr val="444D26"/>
            </a:solidFill>
          </a:ln>
        </p:spPr>
      </p:cxnSp>
      <p:cxnSp>
        <p:nvCxnSpPr>
          <p:cNvPr id="331" name="Gerader Verbinder 9"/>
          <p:cNvCxnSpPr/>
          <p:nvPr/>
        </p:nvCxnSpPr>
        <p:spPr>
          <a:xfrm>
            <a:off x="6201360" y="6504480"/>
            <a:ext cx="3600" cy="368640"/>
          </a:xfrm>
          <a:prstGeom prst="straightConnector1">
            <a:avLst/>
          </a:prstGeom>
          <a:ln w="0">
            <a:solidFill>
              <a:srgbClr val="444D26"/>
            </a:solidFill>
          </a:ln>
        </p:spPr>
      </p:cxnSp>
      <p:sp>
        <p:nvSpPr>
          <p:cNvPr id="332"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3"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C5C2EB-7263-40CC-96DF-C4B6044733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BE6558-CF7E-4AFF-8D67-D5969AC94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5"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3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37"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8" name="Grafik 10"/>
          <p:cNvPicPr/>
          <p:nvPr/>
        </p:nvPicPr>
        <p:blipFill>
          <a:blip r:embed="rId2"/>
          <a:stretch/>
        </p:blipFill>
        <p:spPr>
          <a:xfrm>
            <a:off x="8141400" y="5590800"/>
            <a:ext cx="1005120" cy="1258560"/>
          </a:xfrm>
          <a:prstGeom prst="rect">
            <a:avLst/>
          </a:prstGeom>
          <a:noFill/>
          <a:ln w="0">
            <a:noFill/>
          </a:ln>
        </p:spPr>
      </p:pic>
      <p:cxnSp>
        <p:nvCxnSpPr>
          <p:cNvPr id="339" name="Gerader Verbinder 8"/>
          <p:cNvCxnSpPr/>
          <p:nvPr/>
        </p:nvCxnSpPr>
        <p:spPr>
          <a:xfrm>
            <a:off x="2289600" y="6504480"/>
            <a:ext cx="3600" cy="368640"/>
          </a:xfrm>
          <a:prstGeom prst="straightConnector1">
            <a:avLst/>
          </a:prstGeom>
          <a:ln w="0">
            <a:solidFill>
              <a:srgbClr val="444D26"/>
            </a:solidFill>
          </a:ln>
        </p:spPr>
      </p:cxnSp>
      <p:cxnSp>
        <p:nvCxnSpPr>
          <p:cNvPr id="340" name="Gerader Verbinder 9"/>
          <p:cNvCxnSpPr/>
          <p:nvPr/>
        </p:nvCxnSpPr>
        <p:spPr>
          <a:xfrm>
            <a:off x="6201360" y="6504480"/>
            <a:ext cx="3600" cy="368640"/>
          </a:xfrm>
          <a:prstGeom prst="straightConnector1">
            <a:avLst/>
          </a:prstGeom>
          <a:ln w="0">
            <a:solidFill>
              <a:srgbClr val="444D26"/>
            </a:solidFill>
          </a:ln>
        </p:spPr>
      </p:cxnSp>
      <p:sp>
        <p:nvSpPr>
          <p:cNvPr id="341"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2"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FBCF53-4EDC-4B54-822E-CF216A370C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4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4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4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2458E4-F332-4D35-A8EA-4D205C2C8F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4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349"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0" name="Grafik 10"/>
          <p:cNvPicPr/>
          <p:nvPr/>
        </p:nvPicPr>
        <p:blipFill>
          <a:blip r:embed="rId2"/>
          <a:stretch/>
        </p:blipFill>
        <p:spPr>
          <a:xfrm>
            <a:off x="8141400" y="5590800"/>
            <a:ext cx="1005120" cy="1258560"/>
          </a:xfrm>
          <a:prstGeom prst="rect">
            <a:avLst/>
          </a:prstGeom>
          <a:noFill/>
          <a:ln w="0">
            <a:noFill/>
          </a:ln>
        </p:spPr>
      </p:pic>
      <p:cxnSp>
        <p:nvCxnSpPr>
          <p:cNvPr id="351" name="Gerader Verbinder 8"/>
          <p:cNvCxnSpPr/>
          <p:nvPr/>
        </p:nvCxnSpPr>
        <p:spPr>
          <a:xfrm>
            <a:off x="2289600" y="6504480"/>
            <a:ext cx="3600" cy="368640"/>
          </a:xfrm>
          <a:prstGeom prst="straightConnector1">
            <a:avLst/>
          </a:prstGeom>
          <a:ln w="0">
            <a:solidFill>
              <a:srgbClr val="444D26"/>
            </a:solidFill>
          </a:ln>
        </p:spPr>
      </p:cxnSp>
      <p:cxnSp>
        <p:nvCxnSpPr>
          <p:cNvPr id="352" name="Gerader Verbinder 9"/>
          <p:cNvCxnSpPr/>
          <p:nvPr/>
        </p:nvCxnSpPr>
        <p:spPr>
          <a:xfrm>
            <a:off x="6201360" y="6504480"/>
            <a:ext cx="3600" cy="368640"/>
          </a:xfrm>
          <a:prstGeom prst="straightConnector1">
            <a:avLst/>
          </a:prstGeom>
          <a:ln w="0">
            <a:solidFill>
              <a:srgbClr val="444D26"/>
            </a:solidFill>
          </a:ln>
        </p:spPr>
      </p:cxnSp>
      <p:sp>
        <p:nvSpPr>
          <p:cNvPr id="353"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54"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57EBE-F4D4-48A3-882B-2101B17743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5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5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35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5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BDBD8D-53FA-4D64-B10E-8D8F1C1B9F3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9"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361"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2" name="Grafik 10"/>
          <p:cNvPicPr/>
          <p:nvPr/>
        </p:nvPicPr>
        <p:blipFill>
          <a:blip r:embed="rId2"/>
          <a:stretch/>
        </p:blipFill>
        <p:spPr>
          <a:xfrm>
            <a:off x="8141400" y="5590800"/>
            <a:ext cx="1005120" cy="1258560"/>
          </a:xfrm>
          <a:prstGeom prst="rect">
            <a:avLst/>
          </a:prstGeom>
          <a:noFill/>
          <a:ln w="0">
            <a:noFill/>
          </a:ln>
        </p:spPr>
      </p:pic>
      <p:cxnSp>
        <p:nvCxnSpPr>
          <p:cNvPr id="363" name="Gerader Verbinder 8"/>
          <p:cNvCxnSpPr/>
          <p:nvPr/>
        </p:nvCxnSpPr>
        <p:spPr>
          <a:xfrm>
            <a:off x="2289600" y="6504480"/>
            <a:ext cx="3600" cy="368640"/>
          </a:xfrm>
          <a:prstGeom prst="straightConnector1">
            <a:avLst/>
          </a:prstGeom>
          <a:ln w="0">
            <a:solidFill>
              <a:srgbClr val="444D26"/>
            </a:solidFill>
          </a:ln>
        </p:spPr>
      </p:cxnSp>
      <p:cxnSp>
        <p:nvCxnSpPr>
          <p:cNvPr id="364" name="Gerader Verbinder 9"/>
          <p:cNvCxnSpPr/>
          <p:nvPr/>
        </p:nvCxnSpPr>
        <p:spPr>
          <a:xfrm>
            <a:off x="6201360" y="6504480"/>
            <a:ext cx="3600" cy="368640"/>
          </a:xfrm>
          <a:prstGeom prst="straightConnector1">
            <a:avLst/>
          </a:prstGeom>
          <a:ln w="0">
            <a:solidFill>
              <a:srgbClr val="444D26"/>
            </a:solidFill>
          </a:ln>
        </p:spPr>
      </p:cxnSp>
      <p:sp>
        <p:nvSpPr>
          <p:cNvPr id="365"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6"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675902-6876-4E17-BFD9-1304CABFF5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6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EBA3503-2036-456C-809C-CDEE2DD2FE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7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372"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3" name="Grafik 10"/>
          <p:cNvPicPr/>
          <p:nvPr/>
        </p:nvPicPr>
        <p:blipFill>
          <a:blip r:embed="rId2"/>
          <a:stretch/>
        </p:blipFill>
        <p:spPr>
          <a:xfrm>
            <a:off x="8141400" y="5590800"/>
            <a:ext cx="1005120" cy="1258560"/>
          </a:xfrm>
          <a:prstGeom prst="rect">
            <a:avLst/>
          </a:prstGeom>
          <a:noFill/>
          <a:ln w="0">
            <a:noFill/>
          </a:ln>
        </p:spPr>
      </p:pic>
      <p:cxnSp>
        <p:nvCxnSpPr>
          <p:cNvPr id="374" name="Gerader Verbinder 8"/>
          <p:cNvCxnSpPr/>
          <p:nvPr/>
        </p:nvCxnSpPr>
        <p:spPr>
          <a:xfrm>
            <a:off x="2289600" y="6504480"/>
            <a:ext cx="3600" cy="368640"/>
          </a:xfrm>
          <a:prstGeom prst="straightConnector1">
            <a:avLst/>
          </a:prstGeom>
          <a:ln w="0">
            <a:solidFill>
              <a:srgbClr val="444D26"/>
            </a:solidFill>
          </a:ln>
        </p:spPr>
      </p:cxnSp>
      <p:cxnSp>
        <p:nvCxnSpPr>
          <p:cNvPr id="375" name="Gerader Verbinder 9"/>
          <p:cNvCxnSpPr/>
          <p:nvPr/>
        </p:nvCxnSpPr>
        <p:spPr>
          <a:xfrm>
            <a:off x="6201360" y="6504480"/>
            <a:ext cx="3600" cy="368640"/>
          </a:xfrm>
          <a:prstGeom prst="straightConnector1">
            <a:avLst/>
          </a:prstGeom>
          <a:ln w="0">
            <a:solidFill>
              <a:srgbClr val="444D26"/>
            </a:solidFill>
          </a:ln>
        </p:spPr>
      </p:cxnSp>
      <p:sp>
        <p:nvSpPr>
          <p:cNvPr id="376"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7"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F46752-EA7D-4778-AE2E-DCF5D68850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8" name="PlaceHolder 1"/>
          <p:cNvSpPr>
            <a:spLocks noGrp="1"/>
          </p:cNvSpPr>
          <p:nvPr>
            <p:ph type="title"/>
          </p:nvPr>
        </p:nvSpPr>
        <p:spPr>
          <a:xfrm>
            <a:off x="628560" y="365040"/>
            <a:ext cx="7882200" cy="132084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79" name="PlaceHolder 2"/>
          <p:cNvSpPr>
            <a:spLocks noGrp="1"/>
          </p:cNvSpPr>
          <p:nvPr>
            <p:ph type="body"/>
          </p:nvPr>
        </p:nvSpPr>
        <p:spPr>
          <a:xfrm>
            <a:off x="628560" y="1825560"/>
            <a:ext cx="7882200" cy="4346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80" name="PlaceHolder 3"/>
          <p:cNvSpPr>
            <a:spLocks noGrp="1"/>
          </p:cNvSpPr>
          <p:nvPr>
            <p:ph type="ftr" idx="1"/>
          </p:nvPr>
        </p:nvSpPr>
        <p:spPr>
          <a:xfrm>
            <a:off x="3029040" y="6356520"/>
            <a:ext cx="3081600" cy="3603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81" name="PlaceHolder 4"/>
          <p:cNvSpPr>
            <a:spLocks noGrp="1"/>
          </p:cNvSpPr>
          <p:nvPr>
            <p:ph type="sldNum" idx="2"/>
          </p:nvPr>
        </p:nvSpPr>
        <p:spPr>
          <a:xfrm>
            <a:off x="6458040" y="6356520"/>
            <a:ext cx="2053080" cy="36036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2F72387-DF9C-4A8F-987D-2DB25C559B0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8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A558E4-977C-4FF0-BB28-23276BFA5D5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8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385" name="Rechteck: eine Ecke abgerundet 7"/>
          <p:cNvSpPr/>
          <p:nvPr/>
        </p:nvSpPr>
        <p:spPr>
          <a:xfrm flipH="1">
            <a:off x="453600" y="6492960"/>
            <a:ext cx="8688960" cy="35640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6" name="Grafik 10"/>
          <p:cNvPicPr/>
          <p:nvPr/>
        </p:nvPicPr>
        <p:blipFill>
          <a:blip r:embed="rId2"/>
          <a:stretch/>
        </p:blipFill>
        <p:spPr>
          <a:xfrm>
            <a:off x="8141400" y="5590800"/>
            <a:ext cx="1005120" cy="1258560"/>
          </a:xfrm>
          <a:prstGeom prst="rect">
            <a:avLst/>
          </a:prstGeom>
          <a:noFill/>
          <a:ln w="0">
            <a:noFill/>
          </a:ln>
        </p:spPr>
      </p:pic>
      <p:cxnSp>
        <p:nvCxnSpPr>
          <p:cNvPr id="387" name="Gerader Verbinder 8"/>
          <p:cNvCxnSpPr/>
          <p:nvPr/>
        </p:nvCxnSpPr>
        <p:spPr>
          <a:xfrm>
            <a:off x="2289600" y="6504480"/>
            <a:ext cx="3600" cy="368640"/>
          </a:xfrm>
          <a:prstGeom prst="straightConnector1">
            <a:avLst/>
          </a:prstGeom>
          <a:ln w="0">
            <a:solidFill>
              <a:srgbClr val="444D26"/>
            </a:solidFill>
          </a:ln>
        </p:spPr>
      </p:cxnSp>
      <p:cxnSp>
        <p:nvCxnSpPr>
          <p:cNvPr id="388" name="Gerader Verbinder 9"/>
          <p:cNvCxnSpPr/>
          <p:nvPr/>
        </p:nvCxnSpPr>
        <p:spPr>
          <a:xfrm>
            <a:off x="6201360" y="6504480"/>
            <a:ext cx="3600" cy="368640"/>
          </a:xfrm>
          <a:prstGeom prst="straightConnector1">
            <a:avLst/>
          </a:prstGeom>
          <a:ln w="0">
            <a:solidFill>
              <a:srgbClr val="444D26"/>
            </a:solidFill>
          </a:ln>
        </p:spPr>
      </p:cxnSp>
      <p:sp>
        <p:nvSpPr>
          <p:cNvPr id="389" name="Textfeld 12"/>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90" name="Textfeld 13"/>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C2EE329-65A3-464F-9E50-32634D7187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1"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93"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1584F5-B5F5-4C2D-9DAE-769384573C4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39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120" cy="1258560"/>
          </a:xfrm>
          <a:prstGeom prst="rect">
            <a:avLst/>
          </a:prstGeom>
          <a:noFill/>
          <a:ln w="0">
            <a:noFill/>
          </a:ln>
        </p:spPr>
      </p:pic>
      <p:cxnSp>
        <p:nvCxnSpPr>
          <p:cNvPr id="398" name="Gerader Verbinder 11"/>
          <p:cNvCxnSpPr/>
          <p:nvPr/>
        </p:nvCxnSpPr>
        <p:spPr>
          <a:xfrm>
            <a:off x="2289600" y="6504480"/>
            <a:ext cx="3600" cy="368640"/>
          </a:xfrm>
          <a:prstGeom prst="straightConnector1">
            <a:avLst/>
          </a:prstGeom>
          <a:ln w="0">
            <a:solidFill>
              <a:srgbClr val="444D26"/>
            </a:solidFill>
          </a:ln>
        </p:spPr>
      </p:cxnSp>
      <p:cxnSp>
        <p:nvCxnSpPr>
          <p:cNvPr id="399" name="Gerader Verbinder 12"/>
          <p:cNvCxnSpPr/>
          <p:nvPr/>
        </p:nvCxnSpPr>
        <p:spPr>
          <a:xfrm>
            <a:off x="6201360" y="6504480"/>
            <a:ext cx="3600" cy="368640"/>
          </a:xfrm>
          <a:prstGeom prst="straightConnector1">
            <a:avLst/>
          </a:prstGeom>
          <a:ln w="0">
            <a:solidFill>
              <a:srgbClr val="444D26"/>
            </a:solidFill>
          </a:ln>
        </p:spPr>
      </p:cxnSp>
      <p:sp>
        <p:nvSpPr>
          <p:cNvPr id="40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01"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6853AF3-AC18-4C3B-AB69-21C98429955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4"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500B707-08B1-4255-AE3D-7CC720DDFE9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9"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06" name="Resim 10"/>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120" cy="1258560"/>
          </a:xfrm>
          <a:prstGeom prst="rect">
            <a:avLst/>
          </a:prstGeom>
          <a:noFill/>
          <a:ln w="0">
            <a:noFill/>
          </a:ln>
        </p:spPr>
      </p:pic>
      <p:cxnSp>
        <p:nvCxnSpPr>
          <p:cNvPr id="409" name="Gerader Verbinder 11"/>
          <p:cNvCxnSpPr/>
          <p:nvPr/>
        </p:nvCxnSpPr>
        <p:spPr>
          <a:xfrm>
            <a:off x="2289600" y="6504480"/>
            <a:ext cx="3600" cy="368640"/>
          </a:xfrm>
          <a:prstGeom prst="straightConnector1">
            <a:avLst/>
          </a:prstGeom>
          <a:ln w="0">
            <a:solidFill>
              <a:srgbClr val="444D26"/>
            </a:solidFill>
          </a:ln>
        </p:spPr>
      </p:cxnSp>
      <p:cxnSp>
        <p:nvCxnSpPr>
          <p:cNvPr id="410" name="Gerader Verbinder 12"/>
          <p:cNvCxnSpPr/>
          <p:nvPr/>
        </p:nvCxnSpPr>
        <p:spPr>
          <a:xfrm>
            <a:off x="6201360" y="6504480"/>
            <a:ext cx="3600" cy="368640"/>
          </a:xfrm>
          <a:prstGeom prst="straightConnector1">
            <a:avLst/>
          </a:prstGeom>
          <a:ln w="0">
            <a:solidFill>
              <a:srgbClr val="444D26"/>
            </a:solidFill>
          </a:ln>
        </p:spPr>
      </p:cxnSp>
      <p:sp>
        <p:nvSpPr>
          <p:cNvPr id="4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12"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FA60C0-9D8D-4A39-8D2E-FF1BB25B02C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841074-B1FE-4559-807D-2A8B4F0E402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7" name="Resim 6"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18" name="Resim 7"/>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0" name="Grafik 8"/>
          <p:cNvPicPr/>
          <p:nvPr/>
        </p:nvPicPr>
        <p:blipFill>
          <a:blip r:embed="rId2"/>
          <a:stretch/>
        </p:blipFill>
        <p:spPr>
          <a:xfrm>
            <a:off x="8141400" y="5590800"/>
            <a:ext cx="1005120" cy="1258560"/>
          </a:xfrm>
          <a:prstGeom prst="rect">
            <a:avLst/>
          </a:prstGeom>
          <a:noFill/>
          <a:ln w="0">
            <a:noFill/>
          </a:ln>
        </p:spPr>
      </p:pic>
      <p:cxnSp>
        <p:nvCxnSpPr>
          <p:cNvPr id="421" name="Gerader Verbinder 11"/>
          <p:cNvCxnSpPr/>
          <p:nvPr/>
        </p:nvCxnSpPr>
        <p:spPr>
          <a:xfrm>
            <a:off x="2289600" y="6504480"/>
            <a:ext cx="3600" cy="368640"/>
          </a:xfrm>
          <a:prstGeom prst="straightConnector1">
            <a:avLst/>
          </a:prstGeom>
          <a:ln w="0">
            <a:solidFill>
              <a:srgbClr val="444D26"/>
            </a:solidFill>
          </a:ln>
        </p:spPr>
      </p:cxnSp>
      <p:cxnSp>
        <p:nvCxnSpPr>
          <p:cNvPr id="422" name="Gerader Verbinder 12"/>
          <p:cNvCxnSpPr/>
          <p:nvPr/>
        </p:nvCxnSpPr>
        <p:spPr>
          <a:xfrm>
            <a:off x="6201360" y="6504480"/>
            <a:ext cx="3600" cy="368640"/>
          </a:xfrm>
          <a:prstGeom prst="straightConnector1">
            <a:avLst/>
          </a:prstGeom>
          <a:ln w="0">
            <a:solidFill>
              <a:srgbClr val="444D26"/>
            </a:solidFill>
          </a:ln>
        </p:spPr>
      </p:cxnSp>
      <p:sp>
        <p:nvSpPr>
          <p:cNvPr id="4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2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0C523-E3CB-4D61-A5DE-3AF02B708D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6" name="PlaceHolder 2"/>
          <p:cNvSpPr>
            <a:spLocks noGrp="1"/>
          </p:cNvSpPr>
          <p:nvPr>
            <p:ph type="body" hasCustomPrompt="1"/>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8"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B2C4B01-9CCE-4DC6-AC9A-03C70422CB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7"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30"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120" cy="1258560"/>
          </a:xfrm>
          <a:prstGeom prst="rect">
            <a:avLst/>
          </a:prstGeom>
          <a:noFill/>
          <a:ln w="0">
            <a:noFill/>
          </a:ln>
        </p:spPr>
      </p:pic>
      <p:cxnSp>
        <p:nvCxnSpPr>
          <p:cNvPr id="433" name="Gerader Verbinder 11"/>
          <p:cNvCxnSpPr/>
          <p:nvPr/>
        </p:nvCxnSpPr>
        <p:spPr>
          <a:xfrm>
            <a:off x="2289600" y="6504480"/>
            <a:ext cx="3600" cy="368640"/>
          </a:xfrm>
          <a:prstGeom prst="straightConnector1">
            <a:avLst/>
          </a:prstGeom>
          <a:ln w="0">
            <a:solidFill>
              <a:srgbClr val="444D26"/>
            </a:solidFill>
          </a:ln>
        </p:spPr>
      </p:cxnSp>
      <p:cxnSp>
        <p:nvCxnSpPr>
          <p:cNvPr id="434" name="Gerader Verbinder 12"/>
          <p:cNvCxnSpPr/>
          <p:nvPr/>
        </p:nvCxnSpPr>
        <p:spPr>
          <a:xfrm>
            <a:off x="6201360" y="6504480"/>
            <a:ext cx="3600" cy="368640"/>
          </a:xfrm>
          <a:prstGeom prst="straightConnector1">
            <a:avLst/>
          </a:prstGeom>
          <a:ln w="0">
            <a:solidFill>
              <a:srgbClr val="444D26"/>
            </a:solidFill>
          </a:ln>
        </p:spPr>
      </p:cxnSp>
      <p:sp>
        <p:nvSpPr>
          <p:cNvPr id="4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36"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5AA38A-50C9-41DD-9395-5FD592027C8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8"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9"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D00B9B-BDD2-416E-B091-A79EF5ACE3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0"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42"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3" name="Grafik 8"/>
          <p:cNvPicPr/>
          <p:nvPr/>
        </p:nvPicPr>
        <p:blipFill>
          <a:blip r:embed="rId2"/>
          <a:stretch/>
        </p:blipFill>
        <p:spPr>
          <a:xfrm>
            <a:off x="8141400" y="5590800"/>
            <a:ext cx="1005120" cy="1258560"/>
          </a:xfrm>
          <a:prstGeom prst="rect">
            <a:avLst/>
          </a:prstGeom>
          <a:noFill/>
          <a:ln w="0">
            <a:noFill/>
          </a:ln>
        </p:spPr>
      </p:pic>
      <p:cxnSp>
        <p:nvCxnSpPr>
          <p:cNvPr id="444" name="Gerader Verbinder 11"/>
          <p:cNvCxnSpPr/>
          <p:nvPr/>
        </p:nvCxnSpPr>
        <p:spPr>
          <a:xfrm>
            <a:off x="2289600" y="6504480"/>
            <a:ext cx="3600" cy="368640"/>
          </a:xfrm>
          <a:prstGeom prst="straightConnector1">
            <a:avLst/>
          </a:prstGeom>
          <a:ln w="0">
            <a:solidFill>
              <a:srgbClr val="444D26"/>
            </a:solidFill>
          </a:ln>
        </p:spPr>
      </p:cxnSp>
      <p:cxnSp>
        <p:nvCxnSpPr>
          <p:cNvPr id="445" name="Gerader Verbinder 12"/>
          <p:cNvCxnSpPr/>
          <p:nvPr/>
        </p:nvCxnSpPr>
        <p:spPr>
          <a:xfrm>
            <a:off x="6201360" y="6504480"/>
            <a:ext cx="3600" cy="368640"/>
          </a:xfrm>
          <a:prstGeom prst="straightConnector1">
            <a:avLst/>
          </a:prstGeom>
          <a:ln w="0">
            <a:solidFill>
              <a:srgbClr val="444D26"/>
            </a:solidFill>
          </a:ln>
        </p:spPr>
      </p:cxnSp>
      <p:sp>
        <p:nvSpPr>
          <p:cNvPr id="446"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47"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7A658FF-CD6D-4DD3-9B5D-1F122121B6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8"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9"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0"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E44516-A91B-4F4D-B686-961AD2F0A42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51"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52"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53"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4" name="Grafik 8"/>
          <p:cNvPicPr/>
          <p:nvPr/>
        </p:nvPicPr>
        <p:blipFill>
          <a:blip r:embed="rId2"/>
          <a:stretch/>
        </p:blipFill>
        <p:spPr>
          <a:xfrm>
            <a:off x="8141400" y="5590800"/>
            <a:ext cx="1005120" cy="1258560"/>
          </a:xfrm>
          <a:prstGeom prst="rect">
            <a:avLst/>
          </a:prstGeom>
          <a:noFill/>
          <a:ln w="0">
            <a:noFill/>
          </a:ln>
        </p:spPr>
      </p:pic>
      <p:cxnSp>
        <p:nvCxnSpPr>
          <p:cNvPr id="455" name="Gerader Verbinder 11"/>
          <p:cNvCxnSpPr/>
          <p:nvPr/>
        </p:nvCxnSpPr>
        <p:spPr>
          <a:xfrm>
            <a:off x="2289600" y="6504480"/>
            <a:ext cx="3600" cy="368640"/>
          </a:xfrm>
          <a:prstGeom prst="straightConnector1">
            <a:avLst/>
          </a:prstGeom>
          <a:ln w="0">
            <a:solidFill>
              <a:srgbClr val="444D26"/>
            </a:solidFill>
          </a:ln>
        </p:spPr>
      </p:cxnSp>
      <p:cxnSp>
        <p:nvCxnSpPr>
          <p:cNvPr id="456" name="Gerader Verbinder 12"/>
          <p:cNvCxnSpPr/>
          <p:nvPr/>
        </p:nvCxnSpPr>
        <p:spPr>
          <a:xfrm>
            <a:off x="6201360" y="6504480"/>
            <a:ext cx="3600" cy="368640"/>
          </a:xfrm>
          <a:prstGeom prst="straightConnector1">
            <a:avLst/>
          </a:prstGeom>
          <a:ln w="0">
            <a:solidFill>
              <a:srgbClr val="444D26"/>
            </a:solidFill>
          </a:ln>
        </p:spPr>
      </p:cxnSp>
      <p:sp>
        <p:nvSpPr>
          <p:cNvPr id="4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58"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99CEC97-05E6-4C09-8CCC-0811187CEB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9" name="PlaceHolder 1"/>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0" name="PlaceHolder 2"/>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1" name="PlaceHolder 3"/>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62"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B6B06E6-E52E-4E88-92AF-B3C66933E47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3"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6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65"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6" name="Grafik 8"/>
          <p:cNvPicPr/>
          <p:nvPr/>
        </p:nvPicPr>
        <p:blipFill>
          <a:blip r:embed="rId2"/>
          <a:stretch/>
        </p:blipFill>
        <p:spPr>
          <a:xfrm>
            <a:off x="8141400" y="5590800"/>
            <a:ext cx="1005120" cy="1258560"/>
          </a:xfrm>
          <a:prstGeom prst="rect">
            <a:avLst/>
          </a:prstGeom>
          <a:noFill/>
          <a:ln w="0">
            <a:noFill/>
          </a:ln>
        </p:spPr>
      </p:pic>
      <p:cxnSp>
        <p:nvCxnSpPr>
          <p:cNvPr id="467" name="Gerader Verbinder 11"/>
          <p:cNvCxnSpPr/>
          <p:nvPr/>
        </p:nvCxnSpPr>
        <p:spPr>
          <a:xfrm>
            <a:off x="2289600" y="6504480"/>
            <a:ext cx="3600" cy="368640"/>
          </a:xfrm>
          <a:prstGeom prst="straightConnector1">
            <a:avLst/>
          </a:prstGeom>
          <a:ln w="0">
            <a:solidFill>
              <a:srgbClr val="444D26"/>
            </a:solidFill>
          </a:ln>
        </p:spPr>
      </p:cxnSp>
      <p:cxnSp>
        <p:nvCxnSpPr>
          <p:cNvPr id="468" name="Gerader Verbinder 12"/>
          <p:cNvCxnSpPr/>
          <p:nvPr/>
        </p:nvCxnSpPr>
        <p:spPr>
          <a:xfrm>
            <a:off x="6201360" y="6504480"/>
            <a:ext cx="3600" cy="368640"/>
          </a:xfrm>
          <a:prstGeom prst="straightConnector1">
            <a:avLst/>
          </a:prstGeom>
          <a:ln w="0">
            <a:solidFill>
              <a:srgbClr val="444D26"/>
            </a:solidFill>
          </a:ln>
        </p:spPr>
      </p:cxnSp>
      <p:sp>
        <p:nvSpPr>
          <p:cNvPr id="46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70"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E21E159-2A5A-4BEF-91B9-2AE677CD461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71" name="PlaceHolder 1"/>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2" name="PlaceHolder 2"/>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3" name="PlaceHolder 3"/>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74" name="PlaceHolder 4"/>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5" name="PlaceHolder 5"/>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DBD44BC-6585-42C5-B930-B76AF6DA052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7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7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0" name="Grafik 8"/>
          <p:cNvPicPr/>
          <p:nvPr/>
        </p:nvPicPr>
        <p:blipFill>
          <a:blip r:embed="rId2"/>
          <a:stretch/>
        </p:blipFill>
        <p:spPr>
          <a:xfrm>
            <a:off x="8141400" y="5590800"/>
            <a:ext cx="1005120" cy="1258560"/>
          </a:xfrm>
          <a:prstGeom prst="rect">
            <a:avLst/>
          </a:prstGeom>
          <a:noFill/>
          <a:ln w="0">
            <a:noFill/>
          </a:ln>
        </p:spPr>
      </p:pic>
      <p:cxnSp>
        <p:nvCxnSpPr>
          <p:cNvPr id="481" name="Gerader Verbinder 11"/>
          <p:cNvCxnSpPr/>
          <p:nvPr/>
        </p:nvCxnSpPr>
        <p:spPr>
          <a:xfrm>
            <a:off x="2289600" y="6504480"/>
            <a:ext cx="3600" cy="368640"/>
          </a:xfrm>
          <a:prstGeom prst="straightConnector1">
            <a:avLst/>
          </a:prstGeom>
          <a:ln w="0">
            <a:solidFill>
              <a:srgbClr val="444D26"/>
            </a:solidFill>
          </a:ln>
        </p:spPr>
      </p:cxnSp>
      <p:cxnSp>
        <p:nvCxnSpPr>
          <p:cNvPr id="482" name="Gerader Verbinder 12"/>
          <p:cNvCxnSpPr/>
          <p:nvPr/>
        </p:nvCxnSpPr>
        <p:spPr>
          <a:xfrm>
            <a:off x="6201360" y="6504480"/>
            <a:ext cx="3600" cy="368640"/>
          </a:xfrm>
          <a:prstGeom prst="straightConnector1">
            <a:avLst/>
          </a:prstGeom>
          <a:ln w="0">
            <a:solidFill>
              <a:srgbClr val="444D26"/>
            </a:solidFill>
          </a:ln>
        </p:spPr>
      </p:cxnSp>
      <p:sp>
        <p:nvSpPr>
          <p:cNvPr id="48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8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26414B-F73E-4D39-BF3B-55EFA5351B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5"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AB41B5-3441-4CB4-A381-D6E8A4FD77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8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48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0" name="Grafik 8"/>
          <p:cNvPicPr/>
          <p:nvPr/>
        </p:nvPicPr>
        <p:blipFill>
          <a:blip r:embed="rId2"/>
          <a:stretch/>
        </p:blipFill>
        <p:spPr>
          <a:xfrm>
            <a:off x="8141400" y="5590800"/>
            <a:ext cx="1005120" cy="1258560"/>
          </a:xfrm>
          <a:prstGeom prst="rect">
            <a:avLst/>
          </a:prstGeom>
          <a:noFill/>
          <a:ln w="0">
            <a:noFill/>
          </a:ln>
        </p:spPr>
      </p:pic>
      <p:cxnSp>
        <p:nvCxnSpPr>
          <p:cNvPr id="491" name="Gerader Verbinder 11"/>
          <p:cNvCxnSpPr/>
          <p:nvPr/>
        </p:nvCxnSpPr>
        <p:spPr>
          <a:xfrm>
            <a:off x="2289600" y="6504480"/>
            <a:ext cx="3600" cy="368640"/>
          </a:xfrm>
          <a:prstGeom prst="straightConnector1">
            <a:avLst/>
          </a:prstGeom>
          <a:ln w="0">
            <a:solidFill>
              <a:srgbClr val="444D26"/>
            </a:solidFill>
          </a:ln>
        </p:spPr>
      </p:cxnSp>
      <p:cxnSp>
        <p:nvCxnSpPr>
          <p:cNvPr id="492" name="Gerader Verbinder 12"/>
          <p:cNvCxnSpPr/>
          <p:nvPr/>
        </p:nvCxnSpPr>
        <p:spPr>
          <a:xfrm>
            <a:off x="6201360" y="6504480"/>
            <a:ext cx="3600" cy="368640"/>
          </a:xfrm>
          <a:prstGeom prst="straightConnector1">
            <a:avLst/>
          </a:prstGeom>
          <a:ln w="0">
            <a:solidFill>
              <a:srgbClr val="444D26"/>
            </a:solidFill>
          </a:ln>
        </p:spPr>
      </p:cxnSp>
      <p:sp>
        <p:nvSpPr>
          <p:cNvPr id="49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49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A8749A-6B58-4DBA-B3DB-A38E80641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5" name="PlaceHolder 1"/>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6" name="PlaceHolder 2"/>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7"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E6C198B-CD5C-4C2A-BA19-6954217CB1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8"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49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500"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1" name="Grafik 8"/>
          <p:cNvPicPr/>
          <p:nvPr/>
        </p:nvPicPr>
        <p:blipFill>
          <a:blip r:embed="rId2"/>
          <a:stretch/>
        </p:blipFill>
        <p:spPr>
          <a:xfrm>
            <a:off x="8141400" y="5590800"/>
            <a:ext cx="1005120" cy="1258560"/>
          </a:xfrm>
          <a:prstGeom prst="rect">
            <a:avLst/>
          </a:prstGeom>
          <a:noFill/>
          <a:ln w="0">
            <a:noFill/>
          </a:ln>
        </p:spPr>
      </p:pic>
      <p:cxnSp>
        <p:nvCxnSpPr>
          <p:cNvPr id="502" name="Gerader Verbinder 11"/>
          <p:cNvCxnSpPr/>
          <p:nvPr/>
        </p:nvCxnSpPr>
        <p:spPr>
          <a:xfrm>
            <a:off x="2289600" y="6504480"/>
            <a:ext cx="3600" cy="368640"/>
          </a:xfrm>
          <a:prstGeom prst="straightConnector1">
            <a:avLst/>
          </a:prstGeom>
          <a:ln w="0">
            <a:solidFill>
              <a:srgbClr val="444D26"/>
            </a:solidFill>
          </a:ln>
        </p:spPr>
      </p:cxnSp>
      <p:cxnSp>
        <p:nvCxnSpPr>
          <p:cNvPr id="503" name="Gerader Verbinder 12"/>
          <p:cNvCxnSpPr/>
          <p:nvPr/>
        </p:nvCxnSpPr>
        <p:spPr>
          <a:xfrm>
            <a:off x="6201360" y="6504480"/>
            <a:ext cx="3600" cy="368640"/>
          </a:xfrm>
          <a:prstGeom prst="straightConnector1">
            <a:avLst/>
          </a:prstGeom>
          <a:ln w="0">
            <a:solidFill>
              <a:srgbClr val="444D26"/>
            </a:solidFill>
          </a:ln>
        </p:spPr>
      </p:cxnSp>
      <p:sp>
        <p:nvSpPr>
          <p:cNvPr id="50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05"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71FAC-8A89-45CA-9D85-ACD3E1FED4C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45D020-3FC4-483A-9773-A81D0539052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0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509" name="Rechteck: eine Ecke abgerundet 6"/>
          <p:cNvSpPr/>
          <p:nvPr/>
        </p:nvSpPr>
        <p:spPr>
          <a:xfrm flipH="1">
            <a:off x="453600" y="6492960"/>
            <a:ext cx="8683200" cy="35640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10" name="Grafik 8"/>
          <p:cNvPicPr/>
          <p:nvPr/>
        </p:nvPicPr>
        <p:blipFill>
          <a:blip r:embed="rId2"/>
          <a:stretch/>
        </p:blipFill>
        <p:spPr>
          <a:xfrm>
            <a:off x="8141400" y="5590800"/>
            <a:ext cx="1005120" cy="1258560"/>
          </a:xfrm>
          <a:prstGeom prst="rect">
            <a:avLst/>
          </a:prstGeom>
          <a:noFill/>
          <a:ln w="0">
            <a:noFill/>
          </a:ln>
        </p:spPr>
      </p:pic>
      <p:cxnSp>
        <p:nvCxnSpPr>
          <p:cNvPr id="511" name="Gerader Verbinder 11"/>
          <p:cNvCxnSpPr/>
          <p:nvPr/>
        </p:nvCxnSpPr>
        <p:spPr>
          <a:xfrm>
            <a:off x="2289600" y="6504480"/>
            <a:ext cx="3600" cy="368640"/>
          </a:xfrm>
          <a:prstGeom prst="straightConnector1">
            <a:avLst/>
          </a:prstGeom>
          <a:ln w="0">
            <a:solidFill>
              <a:srgbClr val="444D26"/>
            </a:solidFill>
          </a:ln>
        </p:spPr>
      </p:cxnSp>
      <p:cxnSp>
        <p:nvCxnSpPr>
          <p:cNvPr id="512" name="Gerader Verbinder 12"/>
          <p:cNvCxnSpPr/>
          <p:nvPr/>
        </p:nvCxnSpPr>
        <p:spPr>
          <a:xfrm>
            <a:off x="6201360" y="6504480"/>
            <a:ext cx="3600" cy="368640"/>
          </a:xfrm>
          <a:prstGeom prst="straightConnector1">
            <a:avLst/>
          </a:prstGeom>
          <a:ln w="0">
            <a:solidFill>
              <a:srgbClr val="444D26"/>
            </a:solidFill>
          </a:ln>
        </p:spPr>
      </p:cxnSp>
      <p:sp>
        <p:nvSpPr>
          <p:cNvPr id="51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a:t>
            </a:r>
            <a:endParaRPr lang="de-DE" sz="1400" b="0" u="none" strike="noStrike">
              <a:solidFill>
                <a:srgbClr val="000000"/>
              </a:solidFill>
              <a:effectLst/>
              <a:uFillTx/>
              <a:latin typeface="Calibri"/>
            </a:endParaRPr>
          </a:p>
        </p:txBody>
      </p:sp>
      <p:sp>
        <p:nvSpPr>
          <p:cNvPr id="514" name="Textfeld 15"/>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F229D-23ED-47D4-881D-08F76759AD7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5" name="PlaceHolder 1"/>
          <p:cNvSpPr>
            <a:spLocks noGrp="1"/>
          </p:cNvSpPr>
          <p:nvPr>
            <p:ph type="title"/>
          </p:nvPr>
        </p:nvSpPr>
        <p:spPr>
          <a:xfrm>
            <a:off x="1143000" y="1122480"/>
            <a:ext cx="6854400" cy="238392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16" name="Textfeld 13"/>
          <p:cNvSpPr/>
          <p:nvPr/>
        </p:nvSpPr>
        <p:spPr>
          <a:xfrm>
            <a:off x="1986480" y="65365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81B1A48-91CE-479C-ACE5-BD59604C2AF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9880" cy="303840"/>
          </a:xfrm>
          <a:prstGeom prst="rect">
            <a:avLst/>
          </a:prstGeom>
          <a:noFill/>
          <a:ln w="0">
            <a:noFill/>
          </a:ln>
        </p:spPr>
      </p:pic>
      <p:pic>
        <p:nvPicPr>
          <p:cNvPr id="5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120" cy="1258560"/>
          </a:xfrm>
          <a:prstGeom prst="rect">
            <a:avLst/>
          </a:prstGeom>
          <a:noFill/>
          <a:ln w="0">
            <a:noFill/>
          </a:ln>
        </p:spPr>
      </p:pic>
      <p:cxnSp>
        <p:nvCxnSpPr>
          <p:cNvPr id="521" name="Gerader Verbinder 9"/>
          <p:cNvCxnSpPr/>
          <p:nvPr/>
        </p:nvCxnSpPr>
        <p:spPr>
          <a:xfrm>
            <a:off x="2289600" y="6504480"/>
            <a:ext cx="3600" cy="368640"/>
          </a:xfrm>
          <a:prstGeom prst="straightConnector1">
            <a:avLst/>
          </a:prstGeom>
          <a:ln w="0">
            <a:solidFill>
              <a:srgbClr val="444D26"/>
            </a:solidFill>
          </a:ln>
        </p:spPr>
      </p:cxnSp>
      <p:cxnSp>
        <p:nvCxnSpPr>
          <p:cNvPr id="522" name="Gerader Verbinder 10"/>
          <p:cNvCxnSpPr/>
          <p:nvPr/>
        </p:nvCxnSpPr>
        <p:spPr>
          <a:xfrm>
            <a:off x="6201360" y="6504480"/>
            <a:ext cx="3600" cy="368640"/>
          </a:xfrm>
          <a:prstGeom prst="straightConnector1">
            <a:avLst/>
          </a:prstGeom>
          <a:ln w="0">
            <a:solidFill>
              <a:srgbClr val="444D26"/>
            </a:solidFill>
          </a:ln>
        </p:spPr>
      </p:cxnSp>
      <p:sp>
        <p:nvSpPr>
          <p:cNvPr id="52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33FC58-3E68-4591-92B9-2D0304E33F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6"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7"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528"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448CFB-207C-47B1-A1FE-35E866DED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31" name="Resim 5"/>
          <p:cNvPicPr/>
          <p:nvPr/>
        </p:nvPicPr>
        <p:blipFill>
          <a:blip r:embed="rId4"/>
          <a:stretch/>
        </p:blipFill>
        <p:spPr>
          <a:xfrm>
            <a:off x="6357600" y="6570360"/>
            <a:ext cx="590040" cy="201240"/>
          </a:xfrm>
          <a:prstGeom prst="rect">
            <a:avLst/>
          </a:prstGeom>
          <a:noFill/>
          <a:ln w="0">
            <a:noFill/>
          </a:ln>
        </p:spPr>
      </p:pic>
      <p:sp>
        <p:nvSpPr>
          <p:cNvPr id="53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3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4" name="Grafik 8"/>
          <p:cNvPicPr/>
          <p:nvPr/>
        </p:nvPicPr>
        <p:blipFill>
          <a:blip r:embed="rId2"/>
          <a:stretch/>
        </p:blipFill>
        <p:spPr>
          <a:xfrm>
            <a:off x="8141400" y="5590800"/>
            <a:ext cx="1005120" cy="1258560"/>
          </a:xfrm>
          <a:prstGeom prst="rect">
            <a:avLst/>
          </a:prstGeom>
          <a:noFill/>
          <a:ln w="0">
            <a:noFill/>
          </a:ln>
        </p:spPr>
      </p:pic>
      <p:cxnSp>
        <p:nvCxnSpPr>
          <p:cNvPr id="535" name="Gerader Verbinder 9"/>
          <p:cNvCxnSpPr/>
          <p:nvPr/>
        </p:nvCxnSpPr>
        <p:spPr>
          <a:xfrm>
            <a:off x="2289600" y="6504480"/>
            <a:ext cx="3600" cy="368640"/>
          </a:xfrm>
          <a:prstGeom prst="straightConnector1">
            <a:avLst/>
          </a:prstGeom>
          <a:ln w="0">
            <a:solidFill>
              <a:srgbClr val="444D26"/>
            </a:solidFill>
          </a:ln>
        </p:spPr>
      </p:cxnSp>
      <p:cxnSp>
        <p:nvCxnSpPr>
          <p:cNvPr id="536" name="Gerader Verbinder 10"/>
          <p:cNvCxnSpPr/>
          <p:nvPr/>
        </p:nvCxnSpPr>
        <p:spPr>
          <a:xfrm>
            <a:off x="6201360" y="6504480"/>
            <a:ext cx="3600" cy="368640"/>
          </a:xfrm>
          <a:prstGeom prst="straightConnector1">
            <a:avLst/>
          </a:prstGeom>
          <a:ln w="0">
            <a:solidFill>
              <a:srgbClr val="444D26"/>
            </a:solidFill>
          </a:ln>
        </p:spPr>
      </p:cxnSp>
      <p:sp>
        <p:nvSpPr>
          <p:cNvPr id="53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3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FE9C3D9-C2E0-42AA-BE2F-54B57E254D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40"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C4D5F-31C1-4B70-A8FB-4B11CD099F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4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4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54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5" name="Grafik 8"/>
          <p:cNvPicPr/>
          <p:nvPr/>
        </p:nvPicPr>
        <p:blipFill>
          <a:blip r:embed="rId2"/>
          <a:stretch/>
        </p:blipFill>
        <p:spPr>
          <a:xfrm>
            <a:off x="8141400" y="5590800"/>
            <a:ext cx="1005120" cy="1258560"/>
          </a:xfrm>
          <a:prstGeom prst="rect">
            <a:avLst/>
          </a:prstGeom>
          <a:noFill/>
          <a:ln w="0">
            <a:noFill/>
          </a:ln>
        </p:spPr>
      </p:pic>
      <p:cxnSp>
        <p:nvCxnSpPr>
          <p:cNvPr id="546" name="Gerader Verbinder 9"/>
          <p:cNvCxnSpPr/>
          <p:nvPr/>
        </p:nvCxnSpPr>
        <p:spPr>
          <a:xfrm>
            <a:off x="2289600" y="6504480"/>
            <a:ext cx="3600" cy="368640"/>
          </a:xfrm>
          <a:prstGeom prst="straightConnector1">
            <a:avLst/>
          </a:prstGeom>
          <a:ln w="0">
            <a:solidFill>
              <a:srgbClr val="444D26"/>
            </a:solidFill>
          </a:ln>
        </p:spPr>
      </p:cxnSp>
      <p:cxnSp>
        <p:nvCxnSpPr>
          <p:cNvPr id="547" name="Gerader Verbinder 10"/>
          <p:cNvCxnSpPr/>
          <p:nvPr/>
        </p:nvCxnSpPr>
        <p:spPr>
          <a:xfrm>
            <a:off x="6201360" y="6504480"/>
            <a:ext cx="3600" cy="368640"/>
          </a:xfrm>
          <a:prstGeom prst="straightConnector1">
            <a:avLst/>
          </a:prstGeom>
          <a:ln w="0">
            <a:solidFill>
              <a:srgbClr val="444D26"/>
            </a:solidFill>
          </a:ln>
        </p:spPr>
      </p:cxnSp>
      <p:sp>
        <p:nvSpPr>
          <p:cNvPr id="548" name="Textfeld 14"/>
          <p:cNvSpPr/>
          <p:nvPr/>
        </p:nvSpPr>
        <p:spPr>
          <a:xfrm>
            <a:off x="3220200" y="6495480"/>
            <a:ext cx="226980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54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FEFEF9-7CD8-425E-8D3E-B45FB47011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0"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1"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E7F13D4-2E5A-42F8-9F39-D098EEDC46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5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55"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6" name="Grafik 8"/>
          <p:cNvPicPr/>
          <p:nvPr/>
        </p:nvPicPr>
        <p:blipFill>
          <a:blip r:embed="rId2"/>
          <a:stretch/>
        </p:blipFill>
        <p:spPr>
          <a:xfrm>
            <a:off x="8141400" y="5590800"/>
            <a:ext cx="1005120" cy="1258560"/>
          </a:xfrm>
          <a:prstGeom prst="rect">
            <a:avLst/>
          </a:prstGeom>
          <a:noFill/>
          <a:ln w="0">
            <a:noFill/>
          </a:ln>
        </p:spPr>
      </p:pic>
      <p:cxnSp>
        <p:nvCxnSpPr>
          <p:cNvPr id="557" name="Gerader Verbinder 9"/>
          <p:cNvCxnSpPr/>
          <p:nvPr/>
        </p:nvCxnSpPr>
        <p:spPr>
          <a:xfrm>
            <a:off x="2289600" y="6504480"/>
            <a:ext cx="3600" cy="368640"/>
          </a:xfrm>
          <a:prstGeom prst="straightConnector1">
            <a:avLst/>
          </a:prstGeom>
          <a:ln w="0">
            <a:solidFill>
              <a:srgbClr val="444D26"/>
            </a:solidFill>
          </a:ln>
        </p:spPr>
      </p:cxnSp>
      <p:cxnSp>
        <p:nvCxnSpPr>
          <p:cNvPr id="558" name="Gerader Verbinder 10"/>
          <p:cNvCxnSpPr/>
          <p:nvPr/>
        </p:nvCxnSpPr>
        <p:spPr>
          <a:xfrm>
            <a:off x="6201360" y="6504480"/>
            <a:ext cx="3600" cy="368640"/>
          </a:xfrm>
          <a:prstGeom prst="straightConnector1">
            <a:avLst/>
          </a:prstGeom>
          <a:ln w="0">
            <a:solidFill>
              <a:srgbClr val="444D26"/>
            </a:solidFill>
          </a:ln>
        </p:spPr>
      </p:cxnSp>
      <p:sp>
        <p:nvSpPr>
          <p:cNvPr id="559"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492CAA1-DEEC-405D-815E-B9EC05B3D0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1"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62"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6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0A0D10-02C3-469D-9F25-11A6B212FB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6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66"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7" name="Grafik 8"/>
          <p:cNvPicPr/>
          <p:nvPr/>
        </p:nvPicPr>
        <p:blipFill>
          <a:blip r:embed="rId2"/>
          <a:stretch/>
        </p:blipFill>
        <p:spPr>
          <a:xfrm>
            <a:off x="8141400" y="5590800"/>
            <a:ext cx="1005120" cy="1258560"/>
          </a:xfrm>
          <a:prstGeom prst="rect">
            <a:avLst/>
          </a:prstGeom>
          <a:noFill/>
          <a:ln w="0">
            <a:noFill/>
          </a:ln>
        </p:spPr>
      </p:pic>
      <p:cxnSp>
        <p:nvCxnSpPr>
          <p:cNvPr id="568" name="Gerader Verbinder 9"/>
          <p:cNvCxnSpPr/>
          <p:nvPr/>
        </p:nvCxnSpPr>
        <p:spPr>
          <a:xfrm>
            <a:off x="2289600" y="6504480"/>
            <a:ext cx="3600" cy="368640"/>
          </a:xfrm>
          <a:prstGeom prst="straightConnector1">
            <a:avLst/>
          </a:prstGeom>
          <a:ln w="0">
            <a:solidFill>
              <a:srgbClr val="444D26"/>
            </a:solidFill>
          </a:ln>
        </p:spPr>
      </p:cxnSp>
      <p:cxnSp>
        <p:nvCxnSpPr>
          <p:cNvPr id="569" name="Gerader Verbinder 10"/>
          <p:cNvCxnSpPr/>
          <p:nvPr/>
        </p:nvCxnSpPr>
        <p:spPr>
          <a:xfrm>
            <a:off x="6201360" y="6504480"/>
            <a:ext cx="3600" cy="368640"/>
          </a:xfrm>
          <a:prstGeom prst="straightConnector1">
            <a:avLst/>
          </a:prstGeom>
          <a:ln w="0">
            <a:solidFill>
              <a:srgbClr val="444D26"/>
            </a:solidFill>
          </a:ln>
        </p:spPr>
      </p:cxnSp>
      <p:sp>
        <p:nvSpPr>
          <p:cNvPr id="570"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7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567117-2546-43FB-AAEA-7FCC5FA269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3"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4"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F709D5-06B4-4D9E-A5FB-8DD7289B15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7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7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9" name="Grafik 8"/>
          <p:cNvPicPr/>
          <p:nvPr/>
        </p:nvPicPr>
        <p:blipFill>
          <a:blip r:embed="rId2"/>
          <a:stretch/>
        </p:blipFill>
        <p:spPr>
          <a:xfrm>
            <a:off x="8141400" y="5590800"/>
            <a:ext cx="1005120" cy="1258560"/>
          </a:xfrm>
          <a:prstGeom prst="rect">
            <a:avLst/>
          </a:prstGeom>
          <a:noFill/>
          <a:ln w="0">
            <a:noFill/>
          </a:ln>
        </p:spPr>
      </p:pic>
      <p:cxnSp>
        <p:nvCxnSpPr>
          <p:cNvPr id="580" name="Gerader Verbinder 9"/>
          <p:cNvCxnSpPr/>
          <p:nvPr/>
        </p:nvCxnSpPr>
        <p:spPr>
          <a:xfrm>
            <a:off x="2289600" y="6504480"/>
            <a:ext cx="3600" cy="368640"/>
          </a:xfrm>
          <a:prstGeom prst="straightConnector1">
            <a:avLst/>
          </a:prstGeom>
          <a:ln w="0">
            <a:solidFill>
              <a:srgbClr val="444D26"/>
            </a:solidFill>
          </a:ln>
        </p:spPr>
      </p:cxnSp>
      <p:cxnSp>
        <p:nvCxnSpPr>
          <p:cNvPr id="581" name="Gerader Verbinder 10"/>
          <p:cNvCxnSpPr/>
          <p:nvPr/>
        </p:nvCxnSpPr>
        <p:spPr>
          <a:xfrm>
            <a:off x="6201360" y="6504480"/>
            <a:ext cx="3600" cy="368640"/>
          </a:xfrm>
          <a:prstGeom prst="straightConnector1">
            <a:avLst/>
          </a:prstGeom>
          <a:ln w="0">
            <a:solidFill>
              <a:srgbClr val="444D26"/>
            </a:solidFill>
          </a:ln>
        </p:spPr>
      </p:cxnSp>
      <p:sp>
        <p:nvSpPr>
          <p:cNvPr id="58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CAFDE5-3627-4192-9E86-6ABCEA8D4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98C668-B865-44FC-AEC3-DA3FC9D2266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8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8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9" name="Grafik 8"/>
          <p:cNvPicPr/>
          <p:nvPr/>
        </p:nvPicPr>
        <p:blipFill>
          <a:blip r:embed="rId2"/>
          <a:stretch/>
        </p:blipFill>
        <p:spPr>
          <a:xfrm>
            <a:off x="8141400" y="5590800"/>
            <a:ext cx="1005120" cy="1258560"/>
          </a:xfrm>
          <a:prstGeom prst="rect">
            <a:avLst/>
          </a:prstGeom>
          <a:noFill/>
          <a:ln w="0">
            <a:noFill/>
          </a:ln>
        </p:spPr>
      </p:pic>
      <p:cxnSp>
        <p:nvCxnSpPr>
          <p:cNvPr id="590" name="Gerader Verbinder 9"/>
          <p:cNvCxnSpPr/>
          <p:nvPr/>
        </p:nvCxnSpPr>
        <p:spPr>
          <a:xfrm>
            <a:off x="2289600" y="6504480"/>
            <a:ext cx="3600" cy="368640"/>
          </a:xfrm>
          <a:prstGeom prst="straightConnector1">
            <a:avLst/>
          </a:prstGeom>
          <a:ln w="0">
            <a:solidFill>
              <a:srgbClr val="444D26"/>
            </a:solidFill>
          </a:ln>
        </p:spPr>
      </p:cxnSp>
      <p:cxnSp>
        <p:nvCxnSpPr>
          <p:cNvPr id="591" name="Gerader Verbinder 10"/>
          <p:cNvCxnSpPr/>
          <p:nvPr/>
        </p:nvCxnSpPr>
        <p:spPr>
          <a:xfrm>
            <a:off x="6201360" y="6504480"/>
            <a:ext cx="3600" cy="368640"/>
          </a:xfrm>
          <a:prstGeom prst="straightConnector1">
            <a:avLst/>
          </a:prstGeom>
          <a:ln w="0">
            <a:solidFill>
              <a:srgbClr val="444D26"/>
            </a:solidFill>
          </a:ln>
        </p:spPr>
      </p:cxnSp>
      <p:sp>
        <p:nvSpPr>
          <p:cNvPr id="59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59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5DCCC-C45F-48D9-9C53-CC2399C2A9A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98EFE7-F6D6-4CF2-B527-ADC090B343B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6"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597"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120" cy="1258560"/>
          </a:xfrm>
          <a:prstGeom prst="rect">
            <a:avLst/>
          </a:prstGeom>
          <a:noFill/>
          <a:ln w="0">
            <a:noFill/>
          </a:ln>
        </p:spPr>
      </p:pic>
      <p:cxnSp>
        <p:nvCxnSpPr>
          <p:cNvPr id="600" name="Gerader Verbinder 9"/>
          <p:cNvCxnSpPr/>
          <p:nvPr/>
        </p:nvCxnSpPr>
        <p:spPr>
          <a:xfrm>
            <a:off x="2289600" y="6504480"/>
            <a:ext cx="3600" cy="368640"/>
          </a:xfrm>
          <a:prstGeom prst="straightConnector1">
            <a:avLst/>
          </a:prstGeom>
          <a:ln w="0">
            <a:solidFill>
              <a:srgbClr val="444D26"/>
            </a:solidFill>
          </a:ln>
        </p:spPr>
      </p:cxnSp>
      <p:cxnSp>
        <p:nvCxnSpPr>
          <p:cNvPr id="601" name="Gerader Verbinder 10"/>
          <p:cNvCxnSpPr/>
          <p:nvPr/>
        </p:nvCxnSpPr>
        <p:spPr>
          <a:xfrm>
            <a:off x="6201360" y="6504480"/>
            <a:ext cx="3600" cy="368640"/>
          </a:xfrm>
          <a:prstGeom prst="straightConnector1">
            <a:avLst/>
          </a:prstGeom>
          <a:ln w="0">
            <a:solidFill>
              <a:srgbClr val="444D26"/>
            </a:solidFill>
          </a:ln>
        </p:spPr>
      </p:cxnSp>
      <p:sp>
        <p:nvSpPr>
          <p:cNvPr id="60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0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DDFA930-A845-4A7E-91BA-84BC133C5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CCF9D4-3E8E-437D-96C1-6AF7031DE3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0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0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8" name="Grafik 8"/>
          <p:cNvPicPr/>
          <p:nvPr/>
        </p:nvPicPr>
        <p:blipFill>
          <a:blip r:embed="rId2"/>
          <a:stretch/>
        </p:blipFill>
        <p:spPr>
          <a:xfrm>
            <a:off x="8141400" y="5590800"/>
            <a:ext cx="1005120" cy="1258560"/>
          </a:xfrm>
          <a:prstGeom prst="rect">
            <a:avLst/>
          </a:prstGeom>
          <a:noFill/>
          <a:ln w="0">
            <a:noFill/>
          </a:ln>
        </p:spPr>
      </p:pic>
      <p:cxnSp>
        <p:nvCxnSpPr>
          <p:cNvPr id="609" name="Gerader Verbinder 9"/>
          <p:cNvCxnSpPr/>
          <p:nvPr/>
        </p:nvCxnSpPr>
        <p:spPr>
          <a:xfrm>
            <a:off x="2289600" y="6504480"/>
            <a:ext cx="3600" cy="368640"/>
          </a:xfrm>
          <a:prstGeom prst="straightConnector1">
            <a:avLst/>
          </a:prstGeom>
          <a:ln w="0">
            <a:solidFill>
              <a:srgbClr val="444D26"/>
            </a:solidFill>
          </a:ln>
        </p:spPr>
      </p:cxnSp>
      <p:cxnSp>
        <p:nvCxnSpPr>
          <p:cNvPr id="610" name="Gerader Verbinder 10"/>
          <p:cNvCxnSpPr/>
          <p:nvPr/>
        </p:nvCxnSpPr>
        <p:spPr>
          <a:xfrm>
            <a:off x="6201360" y="6504480"/>
            <a:ext cx="3600" cy="368640"/>
          </a:xfrm>
          <a:prstGeom prst="straightConnector1">
            <a:avLst/>
          </a:prstGeom>
          <a:ln w="0">
            <a:solidFill>
              <a:srgbClr val="444D26"/>
            </a:solidFill>
          </a:ln>
        </p:spPr>
      </p:cxnSp>
      <p:sp>
        <p:nvSpPr>
          <p:cNvPr id="61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1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70C6BC-E2BE-4723-A104-410501F36E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3"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14"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15"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1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F4BF01-362C-4D68-B7ED-A5E4341BB8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18"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19"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0" name="Grafik 8"/>
          <p:cNvPicPr/>
          <p:nvPr/>
        </p:nvPicPr>
        <p:blipFill>
          <a:blip r:embed="rId2"/>
          <a:stretch/>
        </p:blipFill>
        <p:spPr>
          <a:xfrm>
            <a:off x="8141400" y="5590800"/>
            <a:ext cx="1005120" cy="1258560"/>
          </a:xfrm>
          <a:prstGeom prst="rect">
            <a:avLst/>
          </a:prstGeom>
          <a:noFill/>
          <a:ln w="0">
            <a:noFill/>
          </a:ln>
        </p:spPr>
      </p:pic>
      <p:cxnSp>
        <p:nvCxnSpPr>
          <p:cNvPr id="621" name="Gerader Verbinder 9"/>
          <p:cNvCxnSpPr/>
          <p:nvPr/>
        </p:nvCxnSpPr>
        <p:spPr>
          <a:xfrm>
            <a:off x="2289600" y="6504480"/>
            <a:ext cx="3600" cy="368640"/>
          </a:xfrm>
          <a:prstGeom prst="straightConnector1">
            <a:avLst/>
          </a:prstGeom>
          <a:ln w="0">
            <a:solidFill>
              <a:srgbClr val="444D26"/>
            </a:solidFill>
          </a:ln>
        </p:spPr>
      </p:cxnSp>
      <p:cxnSp>
        <p:nvCxnSpPr>
          <p:cNvPr id="622" name="Gerader Verbinder 10"/>
          <p:cNvCxnSpPr/>
          <p:nvPr/>
        </p:nvCxnSpPr>
        <p:spPr>
          <a:xfrm>
            <a:off x="6201360" y="6504480"/>
            <a:ext cx="3600" cy="368640"/>
          </a:xfrm>
          <a:prstGeom prst="straightConnector1">
            <a:avLst/>
          </a:prstGeom>
          <a:ln w="0">
            <a:solidFill>
              <a:srgbClr val="444D26"/>
            </a:solidFill>
          </a:ln>
        </p:spPr>
      </p:cxnSp>
      <p:sp>
        <p:nvSpPr>
          <p:cNvPr id="623"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2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5BCBC1-8867-469F-800E-77DB31D5014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5"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26"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27"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2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3F22C7-EF96-43CB-B138-C4DE136474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9"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30"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631"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2" name="Grafik 8"/>
          <p:cNvPicPr/>
          <p:nvPr/>
        </p:nvPicPr>
        <p:blipFill>
          <a:blip r:embed="rId2"/>
          <a:stretch/>
        </p:blipFill>
        <p:spPr>
          <a:xfrm>
            <a:off x="8141400" y="5590800"/>
            <a:ext cx="1005120" cy="1258560"/>
          </a:xfrm>
          <a:prstGeom prst="rect">
            <a:avLst/>
          </a:prstGeom>
          <a:noFill/>
          <a:ln w="0">
            <a:noFill/>
          </a:ln>
        </p:spPr>
      </p:pic>
      <p:cxnSp>
        <p:nvCxnSpPr>
          <p:cNvPr id="633" name="Gerader Verbinder 9"/>
          <p:cNvCxnSpPr/>
          <p:nvPr/>
        </p:nvCxnSpPr>
        <p:spPr>
          <a:xfrm>
            <a:off x="2289600" y="6504480"/>
            <a:ext cx="3600" cy="368640"/>
          </a:xfrm>
          <a:prstGeom prst="straightConnector1">
            <a:avLst/>
          </a:prstGeom>
          <a:ln w="0">
            <a:solidFill>
              <a:srgbClr val="444D26"/>
            </a:solidFill>
          </a:ln>
        </p:spPr>
      </p:cxnSp>
      <p:cxnSp>
        <p:nvCxnSpPr>
          <p:cNvPr id="634" name="Gerader Verbinder 10"/>
          <p:cNvCxnSpPr/>
          <p:nvPr/>
        </p:nvCxnSpPr>
        <p:spPr>
          <a:xfrm>
            <a:off x="6201360" y="6504480"/>
            <a:ext cx="3600" cy="368640"/>
          </a:xfrm>
          <a:prstGeom prst="straightConnector1">
            <a:avLst/>
          </a:prstGeom>
          <a:ln w="0">
            <a:solidFill>
              <a:srgbClr val="444D26"/>
            </a:solidFill>
          </a:ln>
        </p:spPr>
      </p:cxnSp>
      <p:sp>
        <p:nvSpPr>
          <p:cNvPr id="635"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3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952E5E-0955-458A-85CD-79193FFEC5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38"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3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70987F6-465B-4A95-84B4-392E63576F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4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4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3" name="Grafik 8"/>
          <p:cNvPicPr/>
          <p:nvPr/>
        </p:nvPicPr>
        <p:blipFill>
          <a:blip r:embed="rId2"/>
          <a:stretch/>
        </p:blipFill>
        <p:spPr>
          <a:xfrm>
            <a:off x="8141400" y="5590800"/>
            <a:ext cx="1005120" cy="1258560"/>
          </a:xfrm>
          <a:prstGeom prst="rect">
            <a:avLst/>
          </a:prstGeom>
          <a:noFill/>
          <a:ln w="0">
            <a:noFill/>
          </a:ln>
        </p:spPr>
      </p:pic>
      <p:cxnSp>
        <p:nvCxnSpPr>
          <p:cNvPr id="644" name="Gerader Verbinder 9"/>
          <p:cNvCxnSpPr/>
          <p:nvPr/>
        </p:nvCxnSpPr>
        <p:spPr>
          <a:xfrm>
            <a:off x="2289600" y="6504480"/>
            <a:ext cx="3600" cy="368640"/>
          </a:xfrm>
          <a:prstGeom prst="straightConnector1">
            <a:avLst/>
          </a:prstGeom>
          <a:ln w="0">
            <a:solidFill>
              <a:srgbClr val="444D26"/>
            </a:solidFill>
          </a:ln>
        </p:spPr>
      </p:cxnSp>
      <p:cxnSp>
        <p:nvCxnSpPr>
          <p:cNvPr id="645" name="Gerader Verbinder 10"/>
          <p:cNvCxnSpPr/>
          <p:nvPr/>
        </p:nvCxnSpPr>
        <p:spPr>
          <a:xfrm>
            <a:off x="6201360" y="6504480"/>
            <a:ext cx="3600" cy="368640"/>
          </a:xfrm>
          <a:prstGeom prst="straightConnector1">
            <a:avLst/>
          </a:prstGeom>
          <a:ln w="0">
            <a:solidFill>
              <a:srgbClr val="444D26"/>
            </a:solidFill>
          </a:ln>
        </p:spPr>
      </p:cxnSp>
      <p:sp>
        <p:nvSpPr>
          <p:cNvPr id="646"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8A3B79E-64E8-444A-9628-EE3C6B1A02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4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2919E57-F197-4BCD-9F0E-13CE41D9442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0"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51" name="Resim 5"/>
          <p:cNvPicPr/>
          <p:nvPr/>
        </p:nvPicPr>
        <p:blipFill>
          <a:blip r:embed="rId4"/>
          <a:stretch/>
        </p:blipFill>
        <p:spPr>
          <a:xfrm>
            <a:off x="6357600" y="6570360"/>
            <a:ext cx="590040" cy="201240"/>
          </a:xfrm>
          <a:prstGeom prst="rect">
            <a:avLst/>
          </a:prstGeom>
          <a:noFill/>
          <a:ln w="0">
            <a:noFill/>
          </a:ln>
        </p:spPr>
      </p:pic>
      <p:sp>
        <p:nvSpPr>
          <p:cNvPr id="65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5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4" name="Grafik 8"/>
          <p:cNvPicPr/>
          <p:nvPr/>
        </p:nvPicPr>
        <p:blipFill>
          <a:blip r:embed="rId2"/>
          <a:stretch/>
        </p:blipFill>
        <p:spPr>
          <a:xfrm>
            <a:off x="8141400" y="5590800"/>
            <a:ext cx="1005120" cy="1258560"/>
          </a:xfrm>
          <a:prstGeom prst="rect">
            <a:avLst/>
          </a:prstGeom>
          <a:noFill/>
          <a:ln w="0">
            <a:noFill/>
          </a:ln>
        </p:spPr>
      </p:pic>
      <p:cxnSp>
        <p:nvCxnSpPr>
          <p:cNvPr id="655" name="Gerader Verbinder 9"/>
          <p:cNvCxnSpPr/>
          <p:nvPr/>
        </p:nvCxnSpPr>
        <p:spPr>
          <a:xfrm>
            <a:off x="2289600" y="6504480"/>
            <a:ext cx="3600" cy="368640"/>
          </a:xfrm>
          <a:prstGeom prst="straightConnector1">
            <a:avLst/>
          </a:prstGeom>
          <a:ln w="0">
            <a:solidFill>
              <a:srgbClr val="444D26"/>
            </a:solidFill>
          </a:ln>
        </p:spPr>
      </p:cxnSp>
      <p:cxnSp>
        <p:nvCxnSpPr>
          <p:cNvPr id="656" name="Gerader Verbinder 10"/>
          <p:cNvCxnSpPr/>
          <p:nvPr/>
        </p:nvCxnSpPr>
        <p:spPr>
          <a:xfrm>
            <a:off x="6201360" y="6504480"/>
            <a:ext cx="3600" cy="368640"/>
          </a:xfrm>
          <a:prstGeom prst="straightConnector1">
            <a:avLst/>
          </a:prstGeom>
          <a:ln w="0">
            <a:solidFill>
              <a:srgbClr val="444D26"/>
            </a:solidFill>
          </a:ln>
        </p:spPr>
      </p:cxnSp>
      <p:sp>
        <p:nvSpPr>
          <p:cNvPr id="65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4DB27-B57A-4550-9491-4377D5CA2E6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6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6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F5F4DC-AFD6-4B29-AFE8-289007E44E9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6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5120" cy="1258560"/>
          </a:xfrm>
          <a:prstGeom prst="rect">
            <a:avLst/>
          </a:prstGeom>
          <a:noFill/>
          <a:ln w="0">
            <a:noFill/>
          </a:ln>
        </p:spPr>
      </p:pic>
      <p:cxnSp>
        <p:nvCxnSpPr>
          <p:cNvPr id="666" name="Gerader Verbinder 9"/>
          <p:cNvCxnSpPr/>
          <p:nvPr/>
        </p:nvCxnSpPr>
        <p:spPr>
          <a:xfrm>
            <a:off x="2289600" y="6504480"/>
            <a:ext cx="3600" cy="368640"/>
          </a:xfrm>
          <a:prstGeom prst="straightConnector1">
            <a:avLst/>
          </a:prstGeom>
          <a:ln w="0">
            <a:solidFill>
              <a:srgbClr val="444D26"/>
            </a:solidFill>
          </a:ln>
        </p:spPr>
      </p:cxnSp>
      <p:cxnSp>
        <p:nvCxnSpPr>
          <p:cNvPr id="667" name="Gerader Verbinder 10"/>
          <p:cNvCxnSpPr/>
          <p:nvPr/>
        </p:nvCxnSpPr>
        <p:spPr>
          <a:xfrm>
            <a:off x="6201360" y="6504480"/>
            <a:ext cx="3600" cy="368640"/>
          </a:xfrm>
          <a:prstGeom prst="straightConnector1">
            <a:avLst/>
          </a:prstGeom>
          <a:ln w="0">
            <a:solidFill>
              <a:srgbClr val="444D26"/>
            </a:solidFill>
          </a:ln>
        </p:spPr>
      </p:cxnSp>
      <p:sp>
        <p:nvSpPr>
          <p:cNvPr id="66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856325-0B7B-4E41-8E0A-35D8113D65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71"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672"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7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5A1C2F7-22C9-4864-B579-7A21322B36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7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6"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7" name="Grafik 8"/>
          <p:cNvPicPr/>
          <p:nvPr/>
        </p:nvPicPr>
        <p:blipFill>
          <a:blip r:embed="rId2"/>
          <a:stretch/>
        </p:blipFill>
        <p:spPr>
          <a:xfrm>
            <a:off x="8141400" y="5590800"/>
            <a:ext cx="1005120" cy="1258560"/>
          </a:xfrm>
          <a:prstGeom prst="rect">
            <a:avLst/>
          </a:prstGeom>
          <a:noFill/>
          <a:ln w="0">
            <a:noFill/>
          </a:ln>
        </p:spPr>
      </p:pic>
      <p:cxnSp>
        <p:nvCxnSpPr>
          <p:cNvPr id="678" name="Gerader Verbinder 9"/>
          <p:cNvCxnSpPr/>
          <p:nvPr/>
        </p:nvCxnSpPr>
        <p:spPr>
          <a:xfrm>
            <a:off x="2289600" y="6504480"/>
            <a:ext cx="3600" cy="368640"/>
          </a:xfrm>
          <a:prstGeom prst="straightConnector1">
            <a:avLst/>
          </a:prstGeom>
          <a:ln w="0">
            <a:solidFill>
              <a:srgbClr val="444D26"/>
            </a:solidFill>
          </a:ln>
        </p:spPr>
      </p:cxnSp>
      <p:cxnSp>
        <p:nvCxnSpPr>
          <p:cNvPr id="679" name="Gerader Verbinder 10"/>
          <p:cNvCxnSpPr/>
          <p:nvPr/>
        </p:nvCxnSpPr>
        <p:spPr>
          <a:xfrm>
            <a:off x="6201360" y="6504480"/>
            <a:ext cx="3600" cy="368640"/>
          </a:xfrm>
          <a:prstGeom prst="straightConnector1">
            <a:avLst/>
          </a:prstGeom>
          <a:ln w="0">
            <a:solidFill>
              <a:srgbClr val="444D26"/>
            </a:solidFill>
          </a:ln>
        </p:spPr>
      </p:cxnSp>
      <p:sp>
        <p:nvSpPr>
          <p:cNvPr id="680" name="Textfeld 14"/>
          <p:cNvSpPr/>
          <p:nvPr/>
        </p:nvSpPr>
        <p:spPr>
          <a:xfrm>
            <a:off x="3220200" y="6495480"/>
            <a:ext cx="234432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68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386B73-A1D0-41F4-BCBE-2B199DCD35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A72D7C-9BE1-4173-966F-F0F1D07D1D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85"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686"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7" name="Grafik 8"/>
          <p:cNvPicPr/>
          <p:nvPr/>
        </p:nvPicPr>
        <p:blipFill>
          <a:blip r:embed="rId2"/>
          <a:stretch/>
        </p:blipFill>
        <p:spPr>
          <a:xfrm>
            <a:off x="8141400" y="5590800"/>
            <a:ext cx="1005120" cy="1258560"/>
          </a:xfrm>
          <a:prstGeom prst="rect">
            <a:avLst/>
          </a:prstGeom>
          <a:noFill/>
          <a:ln w="0">
            <a:noFill/>
          </a:ln>
        </p:spPr>
      </p:pic>
      <p:cxnSp>
        <p:nvCxnSpPr>
          <p:cNvPr id="688" name="Gerader Verbinder 9"/>
          <p:cNvCxnSpPr/>
          <p:nvPr/>
        </p:nvCxnSpPr>
        <p:spPr>
          <a:xfrm>
            <a:off x="2289600" y="6504480"/>
            <a:ext cx="3600" cy="368640"/>
          </a:xfrm>
          <a:prstGeom prst="straightConnector1">
            <a:avLst/>
          </a:prstGeom>
          <a:ln w="0">
            <a:solidFill>
              <a:srgbClr val="444D26"/>
            </a:solidFill>
          </a:ln>
        </p:spPr>
      </p:cxnSp>
      <p:cxnSp>
        <p:nvCxnSpPr>
          <p:cNvPr id="689" name="Gerader Verbinder 10"/>
          <p:cNvCxnSpPr/>
          <p:nvPr/>
        </p:nvCxnSpPr>
        <p:spPr>
          <a:xfrm>
            <a:off x="6201360" y="6504480"/>
            <a:ext cx="3600" cy="368640"/>
          </a:xfrm>
          <a:prstGeom prst="straightConnector1">
            <a:avLst/>
          </a:prstGeom>
          <a:ln w="0">
            <a:solidFill>
              <a:srgbClr val="444D26"/>
            </a:solidFill>
          </a:ln>
        </p:spPr>
      </p:cxnSp>
      <p:sp>
        <p:nvSpPr>
          <p:cNvPr id="690"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1"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1936380-FA50-4D40-A947-1CD4DE63FB1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2"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3"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3CBCC2F-385D-4DB2-BFAB-359E490A2D2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69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120" cy="1258560"/>
          </a:xfrm>
          <a:prstGeom prst="rect">
            <a:avLst/>
          </a:prstGeom>
          <a:noFill/>
          <a:ln w="0">
            <a:noFill/>
          </a:ln>
        </p:spPr>
      </p:pic>
      <p:cxnSp>
        <p:nvCxnSpPr>
          <p:cNvPr id="699" name="Gerader Verbinder 9"/>
          <p:cNvCxnSpPr/>
          <p:nvPr/>
        </p:nvCxnSpPr>
        <p:spPr>
          <a:xfrm>
            <a:off x="2289600" y="6504480"/>
            <a:ext cx="3600" cy="368640"/>
          </a:xfrm>
          <a:prstGeom prst="straightConnector1">
            <a:avLst/>
          </a:prstGeom>
          <a:ln w="0">
            <a:solidFill>
              <a:srgbClr val="444D26"/>
            </a:solidFill>
          </a:ln>
        </p:spPr>
      </p:cxnSp>
      <p:cxnSp>
        <p:nvCxnSpPr>
          <p:cNvPr id="700" name="Gerader Verbinder 10"/>
          <p:cNvCxnSpPr/>
          <p:nvPr/>
        </p:nvCxnSpPr>
        <p:spPr>
          <a:xfrm>
            <a:off x="6201360" y="6504480"/>
            <a:ext cx="3600" cy="368640"/>
          </a:xfrm>
          <a:prstGeom prst="straightConnector1">
            <a:avLst/>
          </a:prstGeom>
          <a:ln w="0">
            <a:solidFill>
              <a:srgbClr val="444D26"/>
            </a:solidFill>
          </a:ln>
        </p:spPr>
      </p:cxnSp>
      <p:sp>
        <p:nvSpPr>
          <p:cNvPr id="701"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0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5050F5-2A4A-4690-9442-5AD9C45CCC2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04"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0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63261AF-D15B-4731-ADC8-C0635BDF5AE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0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0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9" name="Grafik 8"/>
          <p:cNvPicPr/>
          <p:nvPr/>
        </p:nvPicPr>
        <p:blipFill>
          <a:blip r:embed="rId2"/>
          <a:stretch/>
        </p:blipFill>
        <p:spPr>
          <a:xfrm>
            <a:off x="8141400" y="5590800"/>
            <a:ext cx="1005120" cy="1258560"/>
          </a:xfrm>
          <a:prstGeom prst="rect">
            <a:avLst/>
          </a:prstGeom>
          <a:noFill/>
          <a:ln w="0">
            <a:noFill/>
          </a:ln>
        </p:spPr>
      </p:pic>
      <p:cxnSp>
        <p:nvCxnSpPr>
          <p:cNvPr id="710" name="Gerader Verbinder 9"/>
          <p:cNvCxnSpPr/>
          <p:nvPr/>
        </p:nvCxnSpPr>
        <p:spPr>
          <a:xfrm>
            <a:off x="2289600" y="6504480"/>
            <a:ext cx="3600" cy="368640"/>
          </a:xfrm>
          <a:prstGeom prst="straightConnector1">
            <a:avLst/>
          </a:prstGeom>
          <a:ln w="0">
            <a:solidFill>
              <a:srgbClr val="444D26"/>
            </a:solidFill>
          </a:ln>
        </p:spPr>
      </p:cxnSp>
      <p:cxnSp>
        <p:nvCxnSpPr>
          <p:cNvPr id="711" name="Gerader Verbinder 10"/>
          <p:cNvCxnSpPr/>
          <p:nvPr/>
        </p:nvCxnSpPr>
        <p:spPr>
          <a:xfrm>
            <a:off x="6201360" y="6504480"/>
            <a:ext cx="3600" cy="368640"/>
          </a:xfrm>
          <a:prstGeom prst="straightConnector1">
            <a:avLst/>
          </a:prstGeom>
          <a:ln w="0">
            <a:solidFill>
              <a:srgbClr val="444D26"/>
            </a:solidFill>
          </a:ln>
        </p:spPr>
      </p:cxnSp>
      <p:sp>
        <p:nvSpPr>
          <p:cNvPr id="71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1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9236747-C939-4A14-A0A8-01A4907AF3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5"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6"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955E33-FF28-4BD2-9B6E-17E47231C3E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8"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19" name="Resim 6"/>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0"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1" name="Grafik 8"/>
          <p:cNvPicPr/>
          <p:nvPr/>
        </p:nvPicPr>
        <p:blipFill>
          <a:blip r:embed="rId2"/>
          <a:stretch/>
        </p:blipFill>
        <p:spPr>
          <a:xfrm>
            <a:off x="8141400" y="5590800"/>
            <a:ext cx="1005120" cy="1258560"/>
          </a:xfrm>
          <a:prstGeom prst="rect">
            <a:avLst/>
          </a:prstGeom>
          <a:noFill/>
          <a:ln w="0">
            <a:noFill/>
          </a:ln>
        </p:spPr>
      </p:pic>
      <p:cxnSp>
        <p:nvCxnSpPr>
          <p:cNvPr id="722" name="Gerader Verbinder 9"/>
          <p:cNvCxnSpPr/>
          <p:nvPr/>
        </p:nvCxnSpPr>
        <p:spPr>
          <a:xfrm>
            <a:off x="2289600" y="6504480"/>
            <a:ext cx="3600" cy="368640"/>
          </a:xfrm>
          <a:prstGeom prst="straightConnector1">
            <a:avLst/>
          </a:prstGeom>
          <a:ln w="0">
            <a:solidFill>
              <a:srgbClr val="444D26"/>
            </a:solidFill>
          </a:ln>
        </p:spPr>
      </p:cxnSp>
      <p:cxnSp>
        <p:nvCxnSpPr>
          <p:cNvPr id="723" name="Gerader Verbinder 10"/>
          <p:cNvCxnSpPr/>
          <p:nvPr/>
        </p:nvCxnSpPr>
        <p:spPr>
          <a:xfrm>
            <a:off x="6201360" y="6504480"/>
            <a:ext cx="3600" cy="368640"/>
          </a:xfrm>
          <a:prstGeom prst="straightConnector1">
            <a:avLst/>
          </a:prstGeom>
          <a:ln w="0">
            <a:solidFill>
              <a:srgbClr val="444D26"/>
            </a:solidFill>
          </a:ln>
        </p:spPr>
      </p:cxnSp>
      <p:sp>
        <p:nvSpPr>
          <p:cNvPr id="724"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2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A5B0275-2DBF-4578-A670-CC71A8C942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6"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27"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28"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29"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0"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01B8D15-6AEC-4119-BC77-8687969AA3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3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34"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5" name="Grafik 8"/>
          <p:cNvPicPr/>
          <p:nvPr/>
        </p:nvPicPr>
        <p:blipFill>
          <a:blip r:embed="rId2"/>
          <a:stretch/>
        </p:blipFill>
        <p:spPr>
          <a:xfrm>
            <a:off x="8141400" y="5590800"/>
            <a:ext cx="1005120" cy="1258560"/>
          </a:xfrm>
          <a:prstGeom prst="rect">
            <a:avLst/>
          </a:prstGeom>
          <a:noFill/>
          <a:ln w="0">
            <a:noFill/>
          </a:ln>
        </p:spPr>
      </p:pic>
      <p:cxnSp>
        <p:nvCxnSpPr>
          <p:cNvPr id="736" name="Gerader Verbinder 9"/>
          <p:cNvCxnSpPr/>
          <p:nvPr/>
        </p:nvCxnSpPr>
        <p:spPr>
          <a:xfrm>
            <a:off x="2289600" y="6504480"/>
            <a:ext cx="3600" cy="368640"/>
          </a:xfrm>
          <a:prstGeom prst="straightConnector1">
            <a:avLst/>
          </a:prstGeom>
          <a:ln w="0">
            <a:solidFill>
              <a:srgbClr val="444D26"/>
            </a:solidFill>
          </a:ln>
        </p:spPr>
      </p:cxnSp>
      <p:cxnSp>
        <p:nvCxnSpPr>
          <p:cNvPr id="737" name="Gerader Verbinder 10"/>
          <p:cNvCxnSpPr/>
          <p:nvPr/>
        </p:nvCxnSpPr>
        <p:spPr>
          <a:xfrm>
            <a:off x="6201360" y="6504480"/>
            <a:ext cx="3600" cy="368640"/>
          </a:xfrm>
          <a:prstGeom prst="straightConnector1">
            <a:avLst/>
          </a:prstGeom>
          <a:ln w="0">
            <a:solidFill>
              <a:srgbClr val="444D26"/>
            </a:solidFill>
          </a:ln>
        </p:spPr>
      </p:cxnSp>
      <p:sp>
        <p:nvSpPr>
          <p:cNvPr id="738"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3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85CFF6-421A-45A0-8D94-3C5965BD78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7A7063E-9A3C-40A5-B882-B4BD61EFDD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1"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42" name="Resim 8"/>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743"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4" name="Grafik 8"/>
          <p:cNvPicPr/>
          <p:nvPr/>
        </p:nvPicPr>
        <p:blipFill>
          <a:blip r:embed="rId2"/>
          <a:stretch/>
        </p:blipFill>
        <p:spPr>
          <a:xfrm>
            <a:off x="8141400" y="5590800"/>
            <a:ext cx="1005120" cy="1258560"/>
          </a:xfrm>
          <a:prstGeom prst="rect">
            <a:avLst/>
          </a:prstGeom>
          <a:noFill/>
          <a:ln w="0">
            <a:noFill/>
          </a:ln>
        </p:spPr>
      </p:pic>
      <p:cxnSp>
        <p:nvCxnSpPr>
          <p:cNvPr id="745" name="Gerader Verbinder 9"/>
          <p:cNvCxnSpPr/>
          <p:nvPr/>
        </p:nvCxnSpPr>
        <p:spPr>
          <a:xfrm>
            <a:off x="2289600" y="6504480"/>
            <a:ext cx="3600" cy="368640"/>
          </a:xfrm>
          <a:prstGeom prst="straightConnector1">
            <a:avLst/>
          </a:prstGeom>
          <a:ln w="0">
            <a:solidFill>
              <a:srgbClr val="444D26"/>
            </a:solidFill>
          </a:ln>
        </p:spPr>
      </p:cxnSp>
      <p:cxnSp>
        <p:nvCxnSpPr>
          <p:cNvPr id="746" name="Gerader Verbinder 10"/>
          <p:cNvCxnSpPr/>
          <p:nvPr/>
        </p:nvCxnSpPr>
        <p:spPr>
          <a:xfrm>
            <a:off x="6201360" y="6504480"/>
            <a:ext cx="3600" cy="368640"/>
          </a:xfrm>
          <a:prstGeom prst="straightConnector1">
            <a:avLst/>
          </a:prstGeom>
          <a:ln w="0">
            <a:solidFill>
              <a:srgbClr val="444D26"/>
            </a:solidFill>
          </a:ln>
        </p:spPr>
      </p:cxnSp>
      <p:sp>
        <p:nvSpPr>
          <p:cNvPr id="747"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AF09DB1-CA7E-4F9D-89FC-4ADB71DFD6F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75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B04B4CF-7911-47C0-805D-17B9C34034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5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5120" cy="1258560"/>
          </a:xfrm>
          <a:prstGeom prst="rect">
            <a:avLst/>
          </a:prstGeom>
          <a:noFill/>
          <a:ln w="0">
            <a:noFill/>
          </a:ln>
        </p:spPr>
      </p:pic>
      <p:cxnSp>
        <p:nvCxnSpPr>
          <p:cNvPr id="756" name="Gerader Verbinder 9"/>
          <p:cNvCxnSpPr/>
          <p:nvPr/>
        </p:nvCxnSpPr>
        <p:spPr>
          <a:xfrm>
            <a:off x="2289600" y="6504480"/>
            <a:ext cx="3600" cy="368640"/>
          </a:xfrm>
          <a:prstGeom prst="straightConnector1">
            <a:avLst/>
          </a:prstGeom>
          <a:ln w="0">
            <a:solidFill>
              <a:srgbClr val="444D26"/>
            </a:solidFill>
          </a:ln>
        </p:spPr>
      </p:cxnSp>
      <p:cxnSp>
        <p:nvCxnSpPr>
          <p:cNvPr id="757" name="Gerader Verbinder 10"/>
          <p:cNvCxnSpPr/>
          <p:nvPr/>
        </p:nvCxnSpPr>
        <p:spPr>
          <a:xfrm>
            <a:off x="6201360" y="6504480"/>
            <a:ext cx="3600" cy="368640"/>
          </a:xfrm>
          <a:prstGeom prst="straightConnector1">
            <a:avLst/>
          </a:prstGeom>
          <a:ln w="0">
            <a:solidFill>
              <a:srgbClr val="444D26"/>
            </a:solidFill>
          </a:ln>
        </p:spPr>
      </p:cxnSp>
      <p:sp>
        <p:nvSpPr>
          <p:cNvPr id="75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5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D79827D-5454-49DA-90A7-58B45F49658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61" name="PlaceHolder 2"/>
          <p:cNvSpPr>
            <a:spLocks noGrp="1"/>
          </p:cNvSpPr>
          <p:nvPr>
            <p:ph type="body"/>
          </p:nvPr>
        </p:nvSpPr>
        <p:spPr>
          <a:xfrm>
            <a:off x="630360" y="1681200"/>
            <a:ext cx="386496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2" name="PlaceHolder 3"/>
          <p:cNvSpPr>
            <a:spLocks noGrp="1"/>
          </p:cNvSpPr>
          <p:nvPr>
            <p:ph type="body"/>
          </p:nvPr>
        </p:nvSpPr>
        <p:spPr>
          <a:xfrm>
            <a:off x="630360" y="2505240"/>
            <a:ext cx="386496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3" name="PlaceHolder 4"/>
          <p:cNvSpPr>
            <a:spLocks noGrp="1"/>
          </p:cNvSpPr>
          <p:nvPr>
            <p:ph type="body"/>
          </p:nvPr>
        </p:nvSpPr>
        <p:spPr>
          <a:xfrm>
            <a:off x="4629240" y="1681200"/>
            <a:ext cx="3884040" cy="82044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64" name="PlaceHolder 5"/>
          <p:cNvSpPr>
            <a:spLocks noGrp="1"/>
          </p:cNvSpPr>
          <p:nvPr>
            <p:ph type="body"/>
          </p:nvPr>
        </p:nvSpPr>
        <p:spPr>
          <a:xfrm>
            <a:off x="4629240" y="2505240"/>
            <a:ext cx="3884040" cy="3681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A01A41-55D6-43E2-BCFB-6AD7EA7E23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6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68"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9" name="Grafik 8"/>
          <p:cNvPicPr/>
          <p:nvPr/>
        </p:nvPicPr>
        <p:blipFill>
          <a:blip r:embed="rId2"/>
          <a:stretch/>
        </p:blipFill>
        <p:spPr>
          <a:xfrm>
            <a:off x="8141400" y="5590800"/>
            <a:ext cx="1005120" cy="1258560"/>
          </a:xfrm>
          <a:prstGeom prst="rect">
            <a:avLst/>
          </a:prstGeom>
          <a:noFill/>
          <a:ln w="0">
            <a:noFill/>
          </a:ln>
        </p:spPr>
      </p:pic>
      <p:cxnSp>
        <p:nvCxnSpPr>
          <p:cNvPr id="770" name="Gerader Verbinder 9"/>
          <p:cNvCxnSpPr/>
          <p:nvPr/>
        </p:nvCxnSpPr>
        <p:spPr>
          <a:xfrm>
            <a:off x="2289600" y="6504480"/>
            <a:ext cx="3600" cy="368640"/>
          </a:xfrm>
          <a:prstGeom prst="straightConnector1">
            <a:avLst/>
          </a:prstGeom>
          <a:ln w="0">
            <a:solidFill>
              <a:srgbClr val="444D26"/>
            </a:solidFill>
          </a:ln>
        </p:spPr>
      </p:cxnSp>
      <p:cxnSp>
        <p:nvCxnSpPr>
          <p:cNvPr id="771" name="Gerader Verbinder 10"/>
          <p:cNvCxnSpPr/>
          <p:nvPr/>
        </p:nvCxnSpPr>
        <p:spPr>
          <a:xfrm>
            <a:off x="6201360" y="6504480"/>
            <a:ext cx="3600" cy="368640"/>
          </a:xfrm>
          <a:prstGeom prst="straightConnector1">
            <a:avLst/>
          </a:prstGeom>
          <a:ln w="0">
            <a:solidFill>
              <a:srgbClr val="444D26"/>
            </a:solidFill>
          </a:ln>
        </p:spPr>
      </p:cxnSp>
      <p:sp>
        <p:nvSpPr>
          <p:cNvPr id="772"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7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8D665-D2BE-4570-9829-5C5791A9EA6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4"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75"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76"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7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A7630F-6088-40F1-B4F8-50D672A73E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79"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8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1" name="Grafik 8"/>
          <p:cNvPicPr/>
          <p:nvPr/>
        </p:nvPicPr>
        <p:blipFill>
          <a:blip r:embed="rId2"/>
          <a:stretch/>
        </p:blipFill>
        <p:spPr>
          <a:xfrm>
            <a:off x="8141400" y="5590800"/>
            <a:ext cx="1005120" cy="1258560"/>
          </a:xfrm>
          <a:prstGeom prst="rect">
            <a:avLst/>
          </a:prstGeom>
          <a:noFill/>
          <a:ln w="0">
            <a:noFill/>
          </a:ln>
        </p:spPr>
      </p:pic>
      <p:cxnSp>
        <p:nvCxnSpPr>
          <p:cNvPr id="782" name="Gerader Verbinder 9"/>
          <p:cNvCxnSpPr/>
          <p:nvPr/>
        </p:nvCxnSpPr>
        <p:spPr>
          <a:xfrm>
            <a:off x="2289600" y="6504480"/>
            <a:ext cx="3600" cy="368640"/>
          </a:xfrm>
          <a:prstGeom prst="straightConnector1">
            <a:avLst/>
          </a:prstGeom>
          <a:ln w="0">
            <a:solidFill>
              <a:srgbClr val="444D26"/>
            </a:solidFill>
          </a:ln>
        </p:spPr>
      </p:cxnSp>
      <p:cxnSp>
        <p:nvCxnSpPr>
          <p:cNvPr id="783" name="Gerader Verbinder 10"/>
          <p:cNvCxnSpPr/>
          <p:nvPr/>
        </p:nvCxnSpPr>
        <p:spPr>
          <a:xfrm>
            <a:off x="6201360" y="6504480"/>
            <a:ext cx="3600" cy="368640"/>
          </a:xfrm>
          <a:prstGeom prst="straightConnector1">
            <a:avLst/>
          </a:prstGeom>
          <a:ln w="0">
            <a:solidFill>
              <a:srgbClr val="444D26"/>
            </a:solidFill>
          </a:ln>
        </p:spPr>
      </p:cxnSp>
      <p:sp>
        <p:nvSpPr>
          <p:cNvPr id="784" name="Textfeld 14"/>
          <p:cNvSpPr/>
          <p:nvPr/>
        </p:nvSpPr>
        <p:spPr>
          <a:xfrm>
            <a:off x="3220200" y="6518160"/>
            <a:ext cx="22726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8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134036A-B047-48BD-BA8D-BB04BD89A3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6"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7" name="PlaceHolder 2"/>
          <p:cNvSpPr>
            <a:spLocks noGrp="1"/>
          </p:cNvSpPr>
          <p:nvPr>
            <p:ph type="body"/>
          </p:nvPr>
        </p:nvSpPr>
        <p:spPr>
          <a:xfrm>
            <a:off x="3887640" y="987480"/>
            <a:ext cx="4625640" cy="48700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8"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E83ADF-6D9A-48BD-BB52-C397C0C43CA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0"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791"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92"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3" name="Grafik 8"/>
          <p:cNvPicPr/>
          <p:nvPr/>
        </p:nvPicPr>
        <p:blipFill>
          <a:blip r:embed="rId2"/>
          <a:stretch/>
        </p:blipFill>
        <p:spPr>
          <a:xfrm>
            <a:off x="8141400" y="5590800"/>
            <a:ext cx="1005120" cy="1258560"/>
          </a:xfrm>
          <a:prstGeom prst="rect">
            <a:avLst/>
          </a:prstGeom>
          <a:noFill/>
          <a:ln w="0">
            <a:noFill/>
          </a:ln>
        </p:spPr>
      </p:pic>
      <p:cxnSp>
        <p:nvCxnSpPr>
          <p:cNvPr id="794" name="Gerader Verbinder 9"/>
          <p:cNvCxnSpPr/>
          <p:nvPr/>
        </p:nvCxnSpPr>
        <p:spPr>
          <a:xfrm>
            <a:off x="2289600" y="6504480"/>
            <a:ext cx="3600" cy="368640"/>
          </a:xfrm>
          <a:prstGeom prst="straightConnector1">
            <a:avLst/>
          </a:prstGeom>
          <a:ln w="0">
            <a:solidFill>
              <a:srgbClr val="444D26"/>
            </a:solidFill>
          </a:ln>
        </p:spPr>
      </p:cxnSp>
      <p:cxnSp>
        <p:nvCxnSpPr>
          <p:cNvPr id="795" name="Gerader Verbinder 10"/>
          <p:cNvCxnSpPr/>
          <p:nvPr/>
        </p:nvCxnSpPr>
        <p:spPr>
          <a:xfrm>
            <a:off x="6201360" y="6504480"/>
            <a:ext cx="3600" cy="368640"/>
          </a:xfrm>
          <a:prstGeom prst="straightConnector1">
            <a:avLst/>
          </a:prstGeom>
          <a:ln w="0">
            <a:solidFill>
              <a:srgbClr val="444D26"/>
            </a:solidFill>
          </a:ln>
        </p:spPr>
      </p:cxnSp>
      <p:sp>
        <p:nvSpPr>
          <p:cNvPr id="796" name="Textfeld 14"/>
          <p:cNvSpPr/>
          <p:nvPr/>
        </p:nvSpPr>
        <p:spPr>
          <a:xfrm>
            <a:off x="3220200" y="6495480"/>
            <a:ext cx="234324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797"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2C5B58-A042-4E93-BA11-58A7B70F4C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8" name="PlaceHolder 1"/>
          <p:cNvSpPr>
            <a:spLocks noGrp="1"/>
          </p:cNvSpPr>
          <p:nvPr>
            <p:ph type="title"/>
          </p:nvPr>
        </p:nvSpPr>
        <p:spPr>
          <a:xfrm>
            <a:off x="630360" y="457200"/>
            <a:ext cx="2945880" cy="1596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9" name="PlaceHolder 2"/>
          <p:cNvSpPr>
            <a:spLocks noGrp="1"/>
          </p:cNvSpPr>
          <p:nvPr>
            <p:ph type="body"/>
          </p:nvPr>
        </p:nvSpPr>
        <p:spPr>
          <a:xfrm>
            <a:off x="3887640" y="987480"/>
            <a:ext cx="4625640" cy="487008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00" name="PlaceHolder 3"/>
          <p:cNvSpPr>
            <a:spLocks noGrp="1"/>
          </p:cNvSpPr>
          <p:nvPr>
            <p:ph type="body"/>
          </p:nvPr>
        </p:nvSpPr>
        <p:spPr>
          <a:xfrm>
            <a:off x="630360" y="2057400"/>
            <a:ext cx="2945880" cy="3808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0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BC5F0F7-6C5C-4697-8916-844D3FCB66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2"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03" name="Resim 5"/>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5" name="Grafik 8"/>
          <p:cNvPicPr/>
          <p:nvPr/>
        </p:nvPicPr>
        <p:blipFill>
          <a:blip r:embed="rId2"/>
          <a:stretch/>
        </p:blipFill>
        <p:spPr>
          <a:xfrm>
            <a:off x="8141400" y="5590800"/>
            <a:ext cx="1005120" cy="1258560"/>
          </a:xfrm>
          <a:prstGeom prst="rect">
            <a:avLst/>
          </a:prstGeom>
          <a:noFill/>
          <a:ln w="0">
            <a:noFill/>
          </a:ln>
        </p:spPr>
      </p:pic>
      <p:cxnSp>
        <p:nvCxnSpPr>
          <p:cNvPr id="806" name="Gerader Verbinder 9"/>
          <p:cNvCxnSpPr/>
          <p:nvPr/>
        </p:nvCxnSpPr>
        <p:spPr>
          <a:xfrm>
            <a:off x="2289600" y="6504480"/>
            <a:ext cx="3600" cy="368640"/>
          </a:xfrm>
          <a:prstGeom prst="straightConnector1">
            <a:avLst/>
          </a:prstGeom>
          <a:ln w="0">
            <a:solidFill>
              <a:srgbClr val="444D26"/>
            </a:solidFill>
          </a:ln>
        </p:spPr>
      </p:cxnSp>
      <p:cxnSp>
        <p:nvCxnSpPr>
          <p:cNvPr id="807" name="Gerader Verbinder 10"/>
          <p:cNvCxnSpPr/>
          <p:nvPr/>
        </p:nvCxnSpPr>
        <p:spPr>
          <a:xfrm>
            <a:off x="6201360" y="6504480"/>
            <a:ext cx="3600" cy="368640"/>
          </a:xfrm>
          <a:prstGeom prst="straightConnector1">
            <a:avLst/>
          </a:prstGeom>
          <a:ln w="0">
            <a:solidFill>
              <a:srgbClr val="444D26"/>
            </a:solidFill>
          </a:ln>
        </p:spPr>
      </p:cxnSp>
      <p:sp>
        <p:nvSpPr>
          <p:cNvPr id="808"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
        <p:nvSpPr>
          <p:cNvPr id="80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A858A41-0755-477C-BB6D-5B9697EADDF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1"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2"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86E4261-1858-43BC-9E32-E1AFA4ED55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3"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14"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815"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6" name="Grafik 8"/>
          <p:cNvPicPr/>
          <p:nvPr/>
        </p:nvPicPr>
        <p:blipFill>
          <a:blip r:embed="rId2"/>
          <a:stretch/>
        </p:blipFill>
        <p:spPr>
          <a:xfrm>
            <a:off x="8141400" y="5590800"/>
            <a:ext cx="1005120" cy="1258560"/>
          </a:xfrm>
          <a:prstGeom prst="rect">
            <a:avLst/>
          </a:prstGeom>
          <a:noFill/>
          <a:ln w="0">
            <a:noFill/>
          </a:ln>
        </p:spPr>
      </p:pic>
      <p:cxnSp>
        <p:nvCxnSpPr>
          <p:cNvPr id="817" name="Gerader Verbinder 9"/>
          <p:cNvCxnSpPr/>
          <p:nvPr/>
        </p:nvCxnSpPr>
        <p:spPr>
          <a:xfrm>
            <a:off x="2289600" y="6504480"/>
            <a:ext cx="3600" cy="368640"/>
          </a:xfrm>
          <a:prstGeom prst="straightConnector1">
            <a:avLst/>
          </a:prstGeom>
          <a:ln w="0">
            <a:solidFill>
              <a:srgbClr val="444D26"/>
            </a:solidFill>
          </a:ln>
        </p:spPr>
      </p:cxnSp>
      <p:cxnSp>
        <p:nvCxnSpPr>
          <p:cNvPr id="818" name="Gerader Verbinder 10"/>
          <p:cNvCxnSpPr/>
          <p:nvPr/>
        </p:nvCxnSpPr>
        <p:spPr>
          <a:xfrm>
            <a:off x="6201360" y="6504480"/>
            <a:ext cx="3600" cy="368640"/>
          </a:xfrm>
          <a:prstGeom prst="straightConnector1">
            <a:avLst/>
          </a:prstGeom>
          <a:ln w="0">
            <a:solidFill>
              <a:srgbClr val="444D26"/>
            </a:solidFill>
          </a:ln>
        </p:spPr>
      </p:cxnSp>
      <p:sp>
        <p:nvSpPr>
          <p:cNvPr id="81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2F839B-68EA-41EB-B46F-A1EB458DB6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0"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21"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22" name="PlaceHolder 3"/>
          <p:cNvSpPr>
            <a:spLocks noGrp="1"/>
          </p:cNvSpPr>
          <p:nvPr>
            <p:ph type="sldNum" idx="3"/>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8A2FB89F-FC91-4DA7-A271-CA39AAB9F28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23"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2F42786-DB24-427A-97E8-C369DD974B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4"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25" name="Resim 4"/>
          <p:cNvPicPr/>
          <p:nvPr/>
        </p:nvPicPr>
        <p:blipFill>
          <a:blip r:embed="rId4"/>
          <a:stretch/>
        </p:blipFill>
        <p:spPr>
          <a:xfrm>
            <a:off x="6357600" y="6570360"/>
            <a:ext cx="590040" cy="201240"/>
          </a:xfrm>
          <a:prstGeom prst="rect">
            <a:avLst/>
          </a:prstGeom>
          <a:noFill/>
          <a:ln w="0">
            <a:noFill/>
          </a:ln>
        </p:spPr>
      </p:pic>
      <p:sp>
        <p:nvSpPr>
          <p:cNvPr id="826"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82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8" name="Grafik 8"/>
          <p:cNvPicPr/>
          <p:nvPr/>
        </p:nvPicPr>
        <p:blipFill>
          <a:blip r:embed="rId2"/>
          <a:stretch/>
        </p:blipFill>
        <p:spPr>
          <a:xfrm>
            <a:off x="8141400" y="5590800"/>
            <a:ext cx="1005120" cy="1258560"/>
          </a:xfrm>
          <a:prstGeom prst="rect">
            <a:avLst/>
          </a:prstGeom>
          <a:noFill/>
          <a:ln w="0">
            <a:noFill/>
          </a:ln>
        </p:spPr>
      </p:pic>
      <p:cxnSp>
        <p:nvCxnSpPr>
          <p:cNvPr id="829" name="Gerader Verbinder 9"/>
          <p:cNvCxnSpPr/>
          <p:nvPr/>
        </p:nvCxnSpPr>
        <p:spPr>
          <a:xfrm>
            <a:off x="2289600" y="6504480"/>
            <a:ext cx="3600" cy="368640"/>
          </a:xfrm>
          <a:prstGeom prst="straightConnector1">
            <a:avLst/>
          </a:prstGeom>
          <a:ln w="0">
            <a:solidFill>
              <a:srgbClr val="444D26"/>
            </a:solidFill>
          </a:ln>
        </p:spPr>
      </p:cxnSp>
      <p:cxnSp>
        <p:nvCxnSpPr>
          <p:cNvPr id="830" name="Gerader Verbinder 10"/>
          <p:cNvCxnSpPr/>
          <p:nvPr/>
        </p:nvCxnSpPr>
        <p:spPr>
          <a:xfrm>
            <a:off x="6201360" y="6504480"/>
            <a:ext cx="3600" cy="368640"/>
          </a:xfrm>
          <a:prstGeom prst="straightConnector1">
            <a:avLst/>
          </a:prstGeom>
          <a:ln w="0">
            <a:solidFill>
              <a:srgbClr val="444D26"/>
            </a:solidFill>
          </a:ln>
        </p:spPr>
      </p:cxnSp>
      <p:sp>
        <p:nvSpPr>
          <p:cNvPr id="83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3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94D0AE-50FE-4FB4-A583-59E89FEE3AA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E4F919C-3AFA-4CCD-8344-BC62A4D5FF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37"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38"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9" name="Grafik 8"/>
          <p:cNvPicPr/>
          <p:nvPr/>
        </p:nvPicPr>
        <p:blipFill>
          <a:blip r:embed="rId2"/>
          <a:stretch/>
        </p:blipFill>
        <p:spPr>
          <a:xfrm>
            <a:off x="8141400" y="5590800"/>
            <a:ext cx="1005120" cy="1258560"/>
          </a:xfrm>
          <a:prstGeom prst="rect">
            <a:avLst/>
          </a:prstGeom>
          <a:noFill/>
          <a:ln w="0">
            <a:noFill/>
          </a:ln>
        </p:spPr>
      </p:pic>
      <p:cxnSp>
        <p:nvCxnSpPr>
          <p:cNvPr id="840" name="Gerader Verbinder 9"/>
          <p:cNvCxnSpPr/>
          <p:nvPr/>
        </p:nvCxnSpPr>
        <p:spPr>
          <a:xfrm>
            <a:off x="2289600" y="6504480"/>
            <a:ext cx="3600" cy="368640"/>
          </a:xfrm>
          <a:prstGeom prst="straightConnector1">
            <a:avLst/>
          </a:prstGeom>
          <a:ln w="0">
            <a:solidFill>
              <a:srgbClr val="444D26"/>
            </a:solidFill>
          </a:ln>
        </p:spPr>
      </p:cxnSp>
      <p:cxnSp>
        <p:nvCxnSpPr>
          <p:cNvPr id="841" name="Gerader Verbinder 10"/>
          <p:cNvCxnSpPr/>
          <p:nvPr/>
        </p:nvCxnSpPr>
        <p:spPr>
          <a:xfrm>
            <a:off x="6201360" y="6504480"/>
            <a:ext cx="3600" cy="368640"/>
          </a:xfrm>
          <a:prstGeom prst="straightConnector1">
            <a:avLst/>
          </a:prstGeom>
          <a:ln w="0">
            <a:solidFill>
              <a:srgbClr val="444D26"/>
            </a:solidFill>
          </a:ln>
        </p:spPr>
      </p:cxnSp>
      <p:sp>
        <p:nvSpPr>
          <p:cNvPr id="842"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7D4EDDC-B5BC-42A2-A0A0-B72C15678B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5"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A3DDFDC-8C2C-414F-A10E-3BD96863E3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6"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47" name="Resim 4"/>
          <p:cNvPicPr/>
          <p:nvPr/>
        </p:nvPicPr>
        <p:blipFill>
          <a:blip r:embed="rId4"/>
          <a:stretch/>
        </p:blipFill>
        <p:spPr>
          <a:xfrm>
            <a:off x="6357600" y="6570360"/>
            <a:ext cx="590040" cy="201240"/>
          </a:xfrm>
          <a:prstGeom prst="rect">
            <a:avLst/>
          </a:prstGeom>
          <a:noFill/>
          <a:ln w="0">
            <a:noFill/>
          </a:ln>
        </p:spPr>
      </p:pic>
      <p:sp>
        <p:nvSpPr>
          <p:cNvPr id="848"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49"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0" name="Grafik 8"/>
          <p:cNvPicPr/>
          <p:nvPr/>
        </p:nvPicPr>
        <p:blipFill>
          <a:blip r:embed="rId2"/>
          <a:stretch/>
        </p:blipFill>
        <p:spPr>
          <a:xfrm>
            <a:off x="8141400" y="5590800"/>
            <a:ext cx="1005120" cy="1258560"/>
          </a:xfrm>
          <a:prstGeom prst="rect">
            <a:avLst/>
          </a:prstGeom>
          <a:noFill/>
          <a:ln w="0">
            <a:noFill/>
          </a:ln>
        </p:spPr>
      </p:pic>
      <p:cxnSp>
        <p:nvCxnSpPr>
          <p:cNvPr id="851" name="Gerader Verbinder 9"/>
          <p:cNvCxnSpPr/>
          <p:nvPr/>
        </p:nvCxnSpPr>
        <p:spPr>
          <a:xfrm>
            <a:off x="2289600" y="6504480"/>
            <a:ext cx="3600" cy="368640"/>
          </a:xfrm>
          <a:prstGeom prst="straightConnector1">
            <a:avLst/>
          </a:prstGeom>
          <a:ln w="0">
            <a:solidFill>
              <a:srgbClr val="444D26"/>
            </a:solidFill>
          </a:ln>
        </p:spPr>
      </p:cxnSp>
      <p:cxnSp>
        <p:nvCxnSpPr>
          <p:cNvPr id="852" name="Gerader Verbinder 10"/>
          <p:cNvCxnSpPr/>
          <p:nvPr/>
        </p:nvCxnSpPr>
        <p:spPr>
          <a:xfrm>
            <a:off x="6201360" y="6504480"/>
            <a:ext cx="3600" cy="368640"/>
          </a:xfrm>
          <a:prstGeom prst="straightConnector1">
            <a:avLst/>
          </a:prstGeom>
          <a:ln w="0">
            <a:solidFill>
              <a:srgbClr val="444D26"/>
            </a:solidFill>
          </a:ln>
        </p:spPr>
      </p:cxnSp>
      <p:sp>
        <p:nvSpPr>
          <p:cNvPr id="853"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44790D-741A-4A93-9495-E52050CFC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4"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55"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56"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73057A-D66E-40F5-BB8D-BF0AB98734A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7"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58" name="Resim 4"/>
          <p:cNvPicPr/>
          <p:nvPr/>
        </p:nvPicPr>
        <p:blipFill>
          <a:blip r:embed="rId4"/>
          <a:stretch/>
        </p:blipFill>
        <p:spPr>
          <a:xfrm>
            <a:off x="6357600" y="6570360"/>
            <a:ext cx="590040" cy="201240"/>
          </a:xfrm>
          <a:prstGeom prst="rect">
            <a:avLst/>
          </a:prstGeom>
          <a:noFill/>
          <a:ln w="0">
            <a:noFill/>
          </a:ln>
        </p:spPr>
      </p:pic>
      <p:sp>
        <p:nvSpPr>
          <p:cNvPr id="859"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60"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1" name="Grafik 8"/>
          <p:cNvPicPr/>
          <p:nvPr/>
        </p:nvPicPr>
        <p:blipFill>
          <a:blip r:embed="rId2"/>
          <a:stretch/>
        </p:blipFill>
        <p:spPr>
          <a:xfrm>
            <a:off x="8141400" y="5590800"/>
            <a:ext cx="1005120" cy="1258560"/>
          </a:xfrm>
          <a:prstGeom prst="rect">
            <a:avLst/>
          </a:prstGeom>
          <a:noFill/>
          <a:ln w="0">
            <a:noFill/>
          </a:ln>
        </p:spPr>
      </p:pic>
      <p:cxnSp>
        <p:nvCxnSpPr>
          <p:cNvPr id="862" name="Gerader Verbinder 9"/>
          <p:cNvCxnSpPr/>
          <p:nvPr/>
        </p:nvCxnSpPr>
        <p:spPr>
          <a:xfrm>
            <a:off x="2289600" y="6504480"/>
            <a:ext cx="3600" cy="368640"/>
          </a:xfrm>
          <a:prstGeom prst="straightConnector1">
            <a:avLst/>
          </a:prstGeom>
          <a:ln w="0">
            <a:solidFill>
              <a:srgbClr val="444D26"/>
            </a:solidFill>
          </a:ln>
        </p:spPr>
      </p:cxnSp>
      <p:cxnSp>
        <p:nvCxnSpPr>
          <p:cNvPr id="863" name="Gerader Verbinder 10"/>
          <p:cNvCxnSpPr/>
          <p:nvPr/>
        </p:nvCxnSpPr>
        <p:spPr>
          <a:xfrm>
            <a:off x="6201360" y="6504480"/>
            <a:ext cx="3600" cy="368640"/>
          </a:xfrm>
          <a:prstGeom prst="straightConnector1">
            <a:avLst/>
          </a:prstGeom>
          <a:ln w="0">
            <a:solidFill>
              <a:srgbClr val="444D26"/>
            </a:solidFill>
          </a:ln>
        </p:spPr>
      </p:cxnSp>
      <p:sp>
        <p:nvSpPr>
          <p:cNvPr id="864"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85DBEB0-9BF8-4E57-9245-9D16D6478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5" name="PlaceHolder 1"/>
          <p:cNvSpPr>
            <a:spLocks noGrp="1"/>
          </p:cNvSpPr>
          <p:nvPr>
            <p:ph type="title"/>
          </p:nvPr>
        </p:nvSpPr>
        <p:spPr>
          <a:xfrm>
            <a:off x="623880" y="1709640"/>
            <a:ext cx="7883280" cy="284904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66" name="PlaceHolder 2"/>
          <p:cNvSpPr>
            <a:spLocks noGrp="1"/>
          </p:cNvSpPr>
          <p:nvPr>
            <p:ph type="body"/>
          </p:nvPr>
        </p:nvSpPr>
        <p:spPr>
          <a:xfrm>
            <a:off x="623880" y="4589640"/>
            <a:ext cx="7883280" cy="149652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67"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82A8464-1A90-4CCF-A1E5-BEB7E2A8F4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8"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69" name="Resim 4"/>
          <p:cNvPicPr/>
          <p:nvPr/>
        </p:nvPicPr>
        <p:blipFill>
          <a:blip r:embed="rId4"/>
          <a:stretch/>
        </p:blipFill>
        <p:spPr>
          <a:xfrm>
            <a:off x="6357600" y="6570360"/>
            <a:ext cx="590040" cy="201240"/>
          </a:xfrm>
          <a:prstGeom prst="rect">
            <a:avLst/>
          </a:prstGeom>
          <a:noFill/>
          <a:ln w="0">
            <a:noFill/>
          </a:ln>
        </p:spPr>
      </p:pic>
      <p:sp>
        <p:nvSpPr>
          <p:cNvPr id="870"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71"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2" name="Grafik 8"/>
          <p:cNvPicPr/>
          <p:nvPr/>
        </p:nvPicPr>
        <p:blipFill>
          <a:blip r:embed="rId2"/>
          <a:stretch/>
        </p:blipFill>
        <p:spPr>
          <a:xfrm>
            <a:off x="8141400" y="5590800"/>
            <a:ext cx="1005120" cy="1258560"/>
          </a:xfrm>
          <a:prstGeom prst="rect">
            <a:avLst/>
          </a:prstGeom>
          <a:noFill/>
          <a:ln w="0">
            <a:noFill/>
          </a:ln>
        </p:spPr>
      </p:pic>
      <p:cxnSp>
        <p:nvCxnSpPr>
          <p:cNvPr id="873" name="Gerader Verbinder 9"/>
          <p:cNvCxnSpPr/>
          <p:nvPr/>
        </p:nvCxnSpPr>
        <p:spPr>
          <a:xfrm>
            <a:off x="2289600" y="6504480"/>
            <a:ext cx="3600" cy="368640"/>
          </a:xfrm>
          <a:prstGeom prst="straightConnector1">
            <a:avLst/>
          </a:prstGeom>
          <a:ln w="0">
            <a:solidFill>
              <a:srgbClr val="444D26"/>
            </a:solidFill>
          </a:ln>
        </p:spPr>
      </p:cxnSp>
      <p:cxnSp>
        <p:nvCxnSpPr>
          <p:cNvPr id="874" name="Gerader Verbinder 10"/>
          <p:cNvCxnSpPr/>
          <p:nvPr/>
        </p:nvCxnSpPr>
        <p:spPr>
          <a:xfrm>
            <a:off x="6201360" y="6504480"/>
            <a:ext cx="3600" cy="368640"/>
          </a:xfrm>
          <a:prstGeom prst="straightConnector1">
            <a:avLst/>
          </a:prstGeom>
          <a:ln w="0">
            <a:solidFill>
              <a:srgbClr val="444D26"/>
            </a:solidFill>
          </a:ln>
        </p:spPr>
      </p:cxnSp>
      <p:sp>
        <p:nvSpPr>
          <p:cNvPr id="875"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D019422-129F-474C-BB08-C42FE42F93A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6"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7" name="PlaceHolder 2"/>
          <p:cNvSpPr>
            <a:spLocks noGrp="1"/>
          </p:cNvSpPr>
          <p:nvPr>
            <p:ph type="body"/>
          </p:nvPr>
        </p:nvSpPr>
        <p:spPr>
          <a:xfrm>
            <a:off x="62856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8" name="PlaceHolder 3"/>
          <p:cNvSpPr>
            <a:spLocks noGrp="1"/>
          </p:cNvSpPr>
          <p:nvPr>
            <p:ph type="body"/>
          </p:nvPr>
        </p:nvSpPr>
        <p:spPr>
          <a:xfrm>
            <a:off x="4648320" y="1825560"/>
            <a:ext cx="386352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6D1138-92A4-445A-95DD-3605F10701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0" name="Resim 5"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81" name="Resim 6"/>
          <p:cNvPicPr/>
          <p:nvPr/>
        </p:nvPicPr>
        <p:blipFill>
          <a:blip r:embed="rId4"/>
          <a:stretch/>
        </p:blipFill>
        <p:spPr>
          <a:xfrm>
            <a:off x="6357600" y="6570360"/>
            <a:ext cx="590040" cy="201240"/>
          </a:xfrm>
          <a:prstGeom prst="rect">
            <a:avLst/>
          </a:prstGeom>
          <a:noFill/>
          <a:ln w="0">
            <a:noFill/>
          </a:ln>
        </p:spPr>
      </p:pic>
      <p:sp>
        <p:nvSpPr>
          <p:cNvPr id="88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8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4" name="Grafik 8"/>
          <p:cNvPicPr/>
          <p:nvPr/>
        </p:nvPicPr>
        <p:blipFill>
          <a:blip r:embed="rId2"/>
          <a:stretch/>
        </p:blipFill>
        <p:spPr>
          <a:xfrm>
            <a:off x="8141400" y="5590800"/>
            <a:ext cx="1005120" cy="1258560"/>
          </a:xfrm>
          <a:prstGeom prst="rect">
            <a:avLst/>
          </a:prstGeom>
          <a:noFill/>
          <a:ln w="0">
            <a:noFill/>
          </a:ln>
        </p:spPr>
      </p:pic>
      <p:cxnSp>
        <p:nvCxnSpPr>
          <p:cNvPr id="885" name="Gerader Verbinder 9"/>
          <p:cNvCxnSpPr/>
          <p:nvPr/>
        </p:nvCxnSpPr>
        <p:spPr>
          <a:xfrm>
            <a:off x="2289600" y="6504480"/>
            <a:ext cx="3600" cy="368640"/>
          </a:xfrm>
          <a:prstGeom prst="straightConnector1">
            <a:avLst/>
          </a:prstGeom>
          <a:ln w="0">
            <a:solidFill>
              <a:srgbClr val="444D26"/>
            </a:solidFill>
          </a:ln>
        </p:spPr>
      </p:cxnSp>
      <p:cxnSp>
        <p:nvCxnSpPr>
          <p:cNvPr id="886" name="Gerader Verbinder 10"/>
          <p:cNvCxnSpPr/>
          <p:nvPr/>
        </p:nvCxnSpPr>
        <p:spPr>
          <a:xfrm>
            <a:off x="6201360" y="6504480"/>
            <a:ext cx="3600" cy="368640"/>
          </a:xfrm>
          <a:prstGeom prst="straightConnector1">
            <a:avLst/>
          </a:prstGeom>
          <a:ln w="0">
            <a:solidFill>
              <a:srgbClr val="444D26"/>
            </a:solidFill>
          </a:ln>
        </p:spPr>
      </p:cxnSp>
      <p:sp>
        <p:nvSpPr>
          <p:cNvPr id="88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1B3AED-6322-45A3-BF82-6999C439692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0"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9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B2E7B12-C5D1-4C3E-A645-2C5638C05C8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9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89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89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5" name="Grafik 8"/>
          <p:cNvPicPr/>
          <p:nvPr/>
        </p:nvPicPr>
        <p:blipFill>
          <a:blip r:embed="rId2"/>
          <a:stretch/>
        </p:blipFill>
        <p:spPr>
          <a:xfrm>
            <a:off x="8141400" y="5590800"/>
            <a:ext cx="1005120" cy="1258560"/>
          </a:xfrm>
          <a:prstGeom prst="rect">
            <a:avLst/>
          </a:prstGeom>
          <a:noFill/>
          <a:ln w="0">
            <a:noFill/>
          </a:ln>
        </p:spPr>
      </p:pic>
      <p:cxnSp>
        <p:nvCxnSpPr>
          <p:cNvPr id="896" name="Gerader Verbinder 9"/>
          <p:cNvCxnSpPr/>
          <p:nvPr/>
        </p:nvCxnSpPr>
        <p:spPr>
          <a:xfrm>
            <a:off x="2289600" y="6504480"/>
            <a:ext cx="3600" cy="368640"/>
          </a:xfrm>
          <a:prstGeom prst="straightConnector1">
            <a:avLst/>
          </a:prstGeom>
          <a:ln w="0">
            <a:solidFill>
              <a:srgbClr val="444D26"/>
            </a:solidFill>
          </a:ln>
        </p:spPr>
      </p:cxnSp>
      <p:cxnSp>
        <p:nvCxnSpPr>
          <p:cNvPr id="897" name="Gerader Verbinder 10"/>
          <p:cNvCxnSpPr/>
          <p:nvPr/>
        </p:nvCxnSpPr>
        <p:spPr>
          <a:xfrm>
            <a:off x="6201360" y="6504480"/>
            <a:ext cx="3600" cy="368640"/>
          </a:xfrm>
          <a:prstGeom prst="straightConnector1">
            <a:avLst/>
          </a:prstGeom>
          <a:ln w="0">
            <a:solidFill>
              <a:srgbClr val="444D26"/>
            </a:solidFill>
          </a:ln>
        </p:spPr>
      </p:cxnSp>
      <p:sp>
        <p:nvSpPr>
          <p:cNvPr id="89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F7843E-AE35-4C1A-A624-1361F272DE3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9"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00"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0D32F0A-2926-4F94-B66E-9D051A72E33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1" name="Resim 4"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02" name="Resim 5"/>
          <p:cNvPicPr/>
          <p:nvPr/>
        </p:nvPicPr>
        <p:blipFill>
          <a:blip r:embed="rId4"/>
          <a:stretch/>
        </p:blipFill>
        <p:spPr>
          <a:xfrm>
            <a:off x="6357600" y="6570360"/>
            <a:ext cx="590040" cy="201240"/>
          </a:xfrm>
          <a:prstGeom prst="rect">
            <a:avLst/>
          </a:prstGeom>
          <a:noFill/>
          <a:ln w="0">
            <a:noFill/>
          </a:ln>
        </p:spPr>
      </p:pic>
      <p:sp>
        <p:nvSpPr>
          <p:cNvPr id="903"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6840" cy="35640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120" cy="1258560"/>
          </a:xfrm>
          <a:prstGeom prst="rect">
            <a:avLst/>
          </a:prstGeom>
          <a:noFill/>
          <a:ln w="0">
            <a:noFill/>
          </a:ln>
        </p:spPr>
      </p:pic>
      <p:cxnSp>
        <p:nvCxnSpPr>
          <p:cNvPr id="906" name="Gerader Verbinder 9"/>
          <p:cNvCxnSpPr/>
          <p:nvPr/>
        </p:nvCxnSpPr>
        <p:spPr>
          <a:xfrm>
            <a:off x="2289600" y="6504480"/>
            <a:ext cx="3600" cy="368640"/>
          </a:xfrm>
          <a:prstGeom prst="straightConnector1">
            <a:avLst/>
          </a:prstGeom>
          <a:ln w="0">
            <a:solidFill>
              <a:srgbClr val="444D26"/>
            </a:solidFill>
          </a:ln>
        </p:spPr>
      </p:cxnSp>
      <p:cxnSp>
        <p:nvCxnSpPr>
          <p:cNvPr id="907" name="Gerader Verbinder 10"/>
          <p:cNvCxnSpPr/>
          <p:nvPr/>
        </p:nvCxnSpPr>
        <p:spPr>
          <a:xfrm>
            <a:off x="6201360" y="6504480"/>
            <a:ext cx="3600" cy="368640"/>
          </a:xfrm>
          <a:prstGeom prst="straightConnector1">
            <a:avLst/>
          </a:prstGeom>
          <a:ln w="0">
            <a:solidFill>
              <a:srgbClr val="444D26"/>
            </a:solidFill>
          </a:ln>
        </p:spPr>
      </p:cxnSp>
      <p:sp>
        <p:nvSpPr>
          <p:cNvPr id="90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3E1723D-D2A0-41CD-ABF4-FE6315F4AB0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09"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E300A-E9C7-4AD4-B173-E75C4CC3732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0" name="Resim 7"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11" name="Resim 8"/>
          <p:cNvPicPr/>
          <p:nvPr/>
        </p:nvPicPr>
        <p:blipFill>
          <a:blip r:embed="rId4"/>
          <a:stretch/>
        </p:blipFill>
        <p:spPr>
          <a:xfrm>
            <a:off x="6357600" y="6570360"/>
            <a:ext cx="590040" cy="201240"/>
          </a:xfrm>
          <a:prstGeom prst="rect">
            <a:avLst/>
          </a:prstGeom>
          <a:noFill/>
          <a:ln w="0">
            <a:noFill/>
          </a:ln>
        </p:spPr>
      </p:pic>
      <p:sp>
        <p:nvSpPr>
          <p:cNvPr id="912" name="Textfeld 14"/>
          <p:cNvSpPr/>
          <p:nvPr/>
        </p:nvSpPr>
        <p:spPr>
          <a:xfrm>
            <a:off x="3220200" y="6516360"/>
            <a:ext cx="23428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Willkommen</a:t>
            </a:r>
            <a:endParaRPr lang="de-DE" sz="1400" b="0" u="none" strike="noStrike">
              <a:solidFill>
                <a:srgbClr val="000000"/>
              </a:solidFill>
              <a:effectLst/>
              <a:uFillTx/>
              <a:latin typeface="Calibri"/>
            </a:endParaRPr>
          </a:p>
        </p:txBody>
      </p:sp>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13"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4" name="Grafik 8"/>
          <p:cNvPicPr/>
          <p:nvPr/>
        </p:nvPicPr>
        <p:blipFill>
          <a:blip r:embed="rId2"/>
          <a:stretch/>
        </p:blipFill>
        <p:spPr>
          <a:xfrm>
            <a:off x="8141400" y="5590800"/>
            <a:ext cx="1005120" cy="1258560"/>
          </a:xfrm>
          <a:prstGeom prst="rect">
            <a:avLst/>
          </a:prstGeom>
          <a:noFill/>
          <a:ln w="0">
            <a:noFill/>
          </a:ln>
        </p:spPr>
      </p:pic>
      <p:cxnSp>
        <p:nvCxnSpPr>
          <p:cNvPr id="915" name="Gerader Verbinder 9"/>
          <p:cNvCxnSpPr/>
          <p:nvPr/>
        </p:nvCxnSpPr>
        <p:spPr>
          <a:xfrm>
            <a:off x="2289600" y="6504480"/>
            <a:ext cx="3600" cy="368640"/>
          </a:xfrm>
          <a:prstGeom prst="straightConnector1">
            <a:avLst/>
          </a:prstGeom>
          <a:ln w="0">
            <a:solidFill>
              <a:srgbClr val="444D26"/>
            </a:solidFill>
          </a:ln>
        </p:spPr>
      </p:cxnSp>
      <p:cxnSp>
        <p:nvCxnSpPr>
          <p:cNvPr id="916" name="Gerader Verbinder 10"/>
          <p:cNvCxnSpPr/>
          <p:nvPr/>
        </p:nvCxnSpPr>
        <p:spPr>
          <a:xfrm>
            <a:off x="6201360" y="6504480"/>
            <a:ext cx="3600" cy="368640"/>
          </a:xfrm>
          <a:prstGeom prst="straightConnector1">
            <a:avLst/>
          </a:prstGeom>
          <a:ln w="0">
            <a:solidFill>
              <a:srgbClr val="444D26"/>
            </a:solidFill>
          </a:ln>
        </p:spPr>
      </p:cxnSp>
      <p:sp>
        <p:nvSpPr>
          <p:cNvPr id="917"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18"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4718E6A-1542-434F-8B26-9D8A5C895DB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9" name="PlaceHolder 1"/>
          <p:cNvSpPr>
            <a:spLocks noGrp="1"/>
          </p:cNvSpPr>
          <p:nvPr>
            <p:ph type="title"/>
          </p:nvPr>
        </p:nvSpPr>
        <p:spPr>
          <a:xfrm>
            <a:off x="6543720" y="365040"/>
            <a:ext cx="1968120" cy="580824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20" name="PlaceHolder 2"/>
          <p:cNvSpPr>
            <a:spLocks noGrp="1"/>
          </p:cNvSpPr>
          <p:nvPr>
            <p:ph type="body"/>
          </p:nvPr>
        </p:nvSpPr>
        <p:spPr>
          <a:xfrm>
            <a:off x="628560" y="365040"/>
            <a:ext cx="5758920" cy="58082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2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51B6E18-53BF-4D3B-9734-5F40A3CC441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23"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24"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5" name="Grafik 8"/>
          <p:cNvPicPr/>
          <p:nvPr/>
        </p:nvPicPr>
        <p:blipFill>
          <a:blip r:embed="rId2"/>
          <a:stretch/>
        </p:blipFill>
        <p:spPr>
          <a:xfrm>
            <a:off x="8141400" y="5590800"/>
            <a:ext cx="1005120" cy="1258560"/>
          </a:xfrm>
          <a:prstGeom prst="rect">
            <a:avLst/>
          </a:prstGeom>
          <a:noFill/>
          <a:ln w="0">
            <a:noFill/>
          </a:ln>
        </p:spPr>
      </p:pic>
      <p:cxnSp>
        <p:nvCxnSpPr>
          <p:cNvPr id="926" name="Gerader Verbinder 9"/>
          <p:cNvCxnSpPr/>
          <p:nvPr/>
        </p:nvCxnSpPr>
        <p:spPr>
          <a:xfrm>
            <a:off x="2289600" y="6504480"/>
            <a:ext cx="3600" cy="368640"/>
          </a:xfrm>
          <a:prstGeom prst="straightConnector1">
            <a:avLst/>
          </a:prstGeom>
          <a:ln w="0">
            <a:solidFill>
              <a:srgbClr val="444D26"/>
            </a:solidFill>
          </a:ln>
        </p:spPr>
      </p:cxnSp>
      <p:cxnSp>
        <p:nvCxnSpPr>
          <p:cNvPr id="927" name="Gerader Verbinder 10"/>
          <p:cNvCxnSpPr/>
          <p:nvPr/>
        </p:nvCxnSpPr>
        <p:spPr>
          <a:xfrm>
            <a:off x="6201360" y="6504480"/>
            <a:ext cx="3600" cy="368640"/>
          </a:xfrm>
          <a:prstGeom prst="straightConnector1">
            <a:avLst/>
          </a:prstGeom>
          <a:ln w="0">
            <a:solidFill>
              <a:srgbClr val="444D26"/>
            </a:solidFill>
          </a:ln>
        </p:spPr>
      </p:cxnSp>
      <p:sp>
        <p:nvSpPr>
          <p:cNvPr id="928"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29"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30A7F-32E4-4CB5-B7EB-F8F6155C05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1"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DFFB00-48BD-4E2D-A687-99A220B042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2"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33" name="Resim 4"/>
          <p:cNvPicPr/>
          <p:nvPr/>
        </p:nvPicPr>
        <p:blipFill>
          <a:blip r:embed="rId4"/>
          <a:stretch/>
        </p:blipFill>
        <p:spPr>
          <a:xfrm>
            <a:off x="6357600" y="6570360"/>
            <a:ext cx="590040" cy="201240"/>
          </a:xfrm>
          <a:prstGeom prst="rect">
            <a:avLst/>
          </a:prstGeom>
          <a:noFill/>
          <a:ln w="0">
            <a:noFill/>
          </a:ln>
        </p:spPr>
      </p:pic>
      <p:sp>
        <p:nvSpPr>
          <p:cNvPr id="934" name="PlaceHolder 2"/>
          <p:cNvSpPr>
            <a:spLocks noGrp="1"/>
          </p:cNvSpPr>
          <p:nvPr>
            <p:ph type="body"/>
          </p:nvPr>
        </p:nvSpPr>
        <p:spPr>
          <a:xfrm>
            <a:off x="457200" y="1604520"/>
            <a:ext cx="8227440" cy="397548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935" name="Rechteck: eine Ecke abgerundet 6"/>
          <p:cNvSpPr/>
          <p:nvPr/>
        </p:nvSpPr>
        <p:spPr>
          <a:xfrm>
            <a:off x="0" y="6492960"/>
            <a:ext cx="8286840" cy="35640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36" name="Grafik 8"/>
          <p:cNvPicPr/>
          <p:nvPr/>
        </p:nvPicPr>
        <p:blipFill>
          <a:blip r:embed="rId2"/>
          <a:stretch/>
        </p:blipFill>
        <p:spPr>
          <a:xfrm>
            <a:off x="8141400" y="5590800"/>
            <a:ext cx="1005120" cy="1258560"/>
          </a:xfrm>
          <a:prstGeom prst="rect">
            <a:avLst/>
          </a:prstGeom>
          <a:noFill/>
          <a:ln w="0">
            <a:noFill/>
          </a:ln>
        </p:spPr>
      </p:pic>
      <p:cxnSp>
        <p:nvCxnSpPr>
          <p:cNvPr id="937" name="Gerader Verbinder 9"/>
          <p:cNvCxnSpPr/>
          <p:nvPr/>
        </p:nvCxnSpPr>
        <p:spPr>
          <a:xfrm>
            <a:off x="2289600" y="6504480"/>
            <a:ext cx="3600" cy="368640"/>
          </a:xfrm>
          <a:prstGeom prst="straightConnector1">
            <a:avLst/>
          </a:prstGeom>
          <a:ln w="0">
            <a:solidFill>
              <a:srgbClr val="444D26"/>
            </a:solidFill>
          </a:ln>
        </p:spPr>
      </p:cxnSp>
      <p:cxnSp>
        <p:nvCxnSpPr>
          <p:cNvPr id="938" name="Gerader Verbinder 10"/>
          <p:cNvCxnSpPr/>
          <p:nvPr/>
        </p:nvCxnSpPr>
        <p:spPr>
          <a:xfrm>
            <a:off x="6201360" y="6504480"/>
            <a:ext cx="3600" cy="368640"/>
          </a:xfrm>
          <a:prstGeom prst="straightConnector1">
            <a:avLst/>
          </a:prstGeom>
          <a:ln w="0">
            <a:solidFill>
              <a:srgbClr val="444D26"/>
            </a:solidFill>
          </a:ln>
        </p:spPr>
      </p:cxnSp>
      <p:sp>
        <p:nvSpPr>
          <p:cNvPr id="939" name="Textfeld 14"/>
          <p:cNvSpPr/>
          <p:nvPr/>
        </p:nvSpPr>
        <p:spPr>
          <a:xfrm>
            <a:off x="3220200" y="6495480"/>
            <a:ext cx="1835280" cy="3042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0"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0BC1C-A269-4285-9B05-A113265EA9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1"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42"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43" name="PlaceHolder 3"/>
          <p:cNvSpPr>
            <a:spLocks noGrp="1"/>
          </p:cNvSpPr>
          <p:nvPr>
            <p:ph type="sldNum" idx="4"/>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AEEB0525-44AF-41E6-9E7C-A6982CE54036}"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44"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8B7C1BD-9924-478A-8BB9-58F0F0677D1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5"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46"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947" name="Rechteck: eine Ecke abgerundet 6"/>
          <p:cNvSpPr/>
          <p:nvPr/>
        </p:nvSpPr>
        <p:spPr>
          <a:xfrm>
            <a:off x="0" y="6492960"/>
            <a:ext cx="8286840" cy="35640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8" name="Grafik 8"/>
          <p:cNvPicPr/>
          <p:nvPr/>
        </p:nvPicPr>
        <p:blipFill>
          <a:blip r:embed="rId2"/>
          <a:stretch/>
        </p:blipFill>
        <p:spPr>
          <a:xfrm>
            <a:off x="8141400" y="5590800"/>
            <a:ext cx="1005120" cy="1258560"/>
          </a:xfrm>
          <a:prstGeom prst="rect">
            <a:avLst/>
          </a:prstGeom>
          <a:noFill/>
          <a:ln w="0">
            <a:noFill/>
          </a:ln>
        </p:spPr>
      </p:pic>
      <p:cxnSp>
        <p:nvCxnSpPr>
          <p:cNvPr id="949" name="Gerader Verbinder 9"/>
          <p:cNvCxnSpPr/>
          <p:nvPr/>
        </p:nvCxnSpPr>
        <p:spPr>
          <a:xfrm>
            <a:off x="2289600" y="6504480"/>
            <a:ext cx="3600" cy="368640"/>
          </a:xfrm>
          <a:prstGeom prst="straightConnector1">
            <a:avLst/>
          </a:prstGeom>
          <a:ln w="0">
            <a:solidFill>
              <a:srgbClr val="444D26"/>
            </a:solidFill>
          </a:ln>
        </p:spPr>
      </p:cxnSp>
      <p:cxnSp>
        <p:nvCxnSpPr>
          <p:cNvPr id="950" name="Gerader Verbinder 10"/>
          <p:cNvCxnSpPr/>
          <p:nvPr/>
        </p:nvCxnSpPr>
        <p:spPr>
          <a:xfrm>
            <a:off x="6201360" y="6504480"/>
            <a:ext cx="3600" cy="368640"/>
          </a:xfrm>
          <a:prstGeom prst="straightConnector1">
            <a:avLst/>
          </a:prstGeom>
          <a:ln w="0">
            <a:solidFill>
              <a:srgbClr val="444D26"/>
            </a:solidFill>
          </a:ln>
        </p:spPr>
      </p:cxnSp>
      <p:sp>
        <p:nvSpPr>
          <p:cNvPr id="951" name="Textfeld 14"/>
          <p:cNvSpPr/>
          <p:nvPr/>
        </p:nvSpPr>
        <p:spPr>
          <a:xfrm>
            <a:off x="3220200" y="6495480"/>
            <a:ext cx="1835280" cy="35640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52" name="Textfeld 16"/>
          <p:cNvSpPr/>
          <p:nvPr/>
        </p:nvSpPr>
        <p:spPr>
          <a:xfrm>
            <a:off x="7048440" y="6501240"/>
            <a:ext cx="108360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5A316-C32E-42FC-B6D7-EC2CFAE67E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3" name="PlaceHolder 1"/>
          <p:cNvSpPr>
            <a:spLocks noGrp="1"/>
          </p:cNvSpPr>
          <p:nvPr>
            <p:ph type="title"/>
          </p:nvPr>
        </p:nvSpPr>
        <p:spPr>
          <a:xfrm>
            <a:off x="628560" y="365040"/>
            <a:ext cx="7882560" cy="132120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54" name="PlaceHolder 2"/>
          <p:cNvSpPr>
            <a:spLocks noGrp="1"/>
          </p:cNvSpPr>
          <p:nvPr>
            <p:ph type="body"/>
          </p:nvPr>
        </p:nvSpPr>
        <p:spPr>
          <a:xfrm>
            <a:off x="628560" y="1825560"/>
            <a:ext cx="7882560" cy="43470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55" name="PlaceHolder 3"/>
          <p:cNvSpPr>
            <a:spLocks noGrp="1"/>
          </p:cNvSpPr>
          <p:nvPr>
            <p:ph type="dt" idx="5"/>
          </p:nvPr>
        </p:nvSpPr>
        <p:spPr>
          <a:xfrm>
            <a:off x="628560" y="6356520"/>
            <a:ext cx="2053440" cy="36072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956" name="PlaceHolder 4"/>
          <p:cNvSpPr>
            <a:spLocks noGrp="1"/>
          </p:cNvSpPr>
          <p:nvPr>
            <p:ph type="ftr" idx="6"/>
          </p:nvPr>
        </p:nvSpPr>
        <p:spPr>
          <a:xfrm>
            <a:off x="3029040" y="6356520"/>
            <a:ext cx="3081960" cy="3607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957" name="PlaceHolder 5"/>
          <p:cNvSpPr>
            <a:spLocks noGrp="1"/>
          </p:cNvSpPr>
          <p:nvPr>
            <p:ph type="sldNum" idx="7"/>
          </p:nvPr>
        </p:nvSpPr>
        <p:spPr>
          <a:xfrm>
            <a:off x="6458040" y="6356520"/>
            <a:ext cx="2053440" cy="3607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7C4201B1-B928-4F00-B5F1-92C4B2763979}"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58" name="Textfeld 13"/>
          <p:cNvSpPr/>
          <p:nvPr/>
        </p:nvSpPr>
        <p:spPr>
          <a:xfrm>
            <a:off x="1557000" y="6523920"/>
            <a:ext cx="861120" cy="356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CD0BE-1F6E-4BF3-AEB0-56782F81AB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9880" cy="303840"/>
          </a:xfrm>
          <a:prstGeom prst="rect">
            <a:avLst/>
          </a:prstGeom>
          <a:noFill/>
          <a:ln w="0">
            <a:noFill/>
          </a:ln>
        </p:spPr>
      </p:pic>
      <p:pic>
        <p:nvPicPr>
          <p:cNvPr id="960" name="Resim 4"/>
          <p:cNvPicPr/>
          <p:nvPr/>
        </p:nvPicPr>
        <p:blipFill>
          <a:blip r:embed="rId4"/>
          <a:stretch/>
        </p:blipFill>
        <p:spPr>
          <a:xfrm>
            <a:off x="6357600" y="6570360"/>
            <a:ext cx="590040" cy="20124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73.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1" Type="http://schemas.openxmlformats.org/officeDocument/2006/relationships/slide" Target="slide13.xml"/><Relationship Id="rId2" Type="http://schemas.openxmlformats.org/officeDocument/2006/relationships/slide" Target="slide15.xml"/><Relationship Id="rId3" Type="http://schemas.openxmlformats.org/officeDocument/2006/relationships/slide" Target="slide14.xml"/><Relationship Id="rId4" Type="http://schemas.openxmlformats.org/officeDocument/2006/relationships/slideLayout" Target="../slideLayouts/slideLayout76.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9" TargetMode="External"/><Relationship Id="rId3" Type="http://schemas.openxmlformats.org/officeDocument/2006/relationships/slideLayout" Target="../slideLayouts/slideLayout76.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 Target="slide8.xml"/><Relationship Id="rId3"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 Target="slide8.xml"/><Relationship Id="rId3"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1" Type="http://schemas.openxmlformats.org/officeDocument/2006/relationships/video" Target="../media/media7.mp4"/><Relationship Id="rId2" Type="http://schemas.microsoft.com/office/2007/relationships/media" Target="../media/media7.mp4"/><Relationship Id="rId3" Type="http://schemas.openxmlformats.org/officeDocument/2006/relationships/image" Target="../media/image8.png"/><Relationship Id="rId4" Type="http://schemas.openxmlformats.org/officeDocument/2006/relationships/slide" Target="slide8.xml"/><Relationship Id="rId5" Type="http://schemas.openxmlformats.org/officeDocument/2006/relationships/slideLayout" Target="../slideLayouts/slideLayout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4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48.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48.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5920" cy="4007880"/>
          </a:xfrm>
          <a:prstGeom prst="rect">
            <a:avLst/>
          </a:prstGeom>
          <a:noFill/>
          <a:ln w="0">
            <a:noFill/>
          </a:ln>
          <a:effectLst>
            <a:softEdge rad="31680"/>
          </a:effectLst>
        </p:spPr>
      </p:pic>
      <p:sp>
        <p:nvSpPr>
          <p:cNvPr id="968" name="Textfeld 6"/>
          <p:cNvSpPr/>
          <p:nvPr/>
        </p:nvSpPr>
        <p:spPr>
          <a:xfrm>
            <a:off x="106560" y="763200"/>
            <a:ext cx="8926920" cy="92268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de-DE"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3280" cy="5824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de-DE" sz="3200" b="0" u="none" strike="noStrike">
                <a:solidFill>
                  <a:schemeClr val="dk1"/>
                </a:solidFill>
                <a:effectLst/>
                <a:uFillTx/>
                <a:latin typeface="Calibri"/>
              </a:rPr>
              <a:t>Lehrmodule</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6400" cy="89640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de-DE" sz="4000" b="0" u="none" strike="noStrike">
                <a:solidFill>
                  <a:schemeClr val="dk1"/>
                </a:solidFill>
                <a:effectLst/>
                <a:uFillTx/>
                <a:latin typeface="Calibri"/>
              </a:rPr>
              <a:t>Ziel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372040"/>
            <a:ext cx="7916400" cy="376236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de-DE" sz="2400" b="0" u="none" strike="noStrike">
                <a:solidFill>
                  <a:schemeClr val="dk1"/>
                </a:solidFill>
                <a:effectLst/>
                <a:uFillTx/>
                <a:latin typeface="Calibri"/>
              </a:rPr>
              <a:t>In diesem Kurs lernen Sie, …</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Interpretationen statistischer Diagramme durch Schüler*innen zu analysieren.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Schüler*innen verschiedene Arten statistischer Diagramme interpretieren.</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de-DE" sz="2400" b="0" u="none" strike="noStrike">
                <a:solidFill>
                  <a:schemeClr val="dk2"/>
                </a:solidFill>
                <a:effectLst/>
                <a:uFillTx/>
                <a:latin typeface="Calibri"/>
              </a:rPr>
              <a:t>zu erkennen, wie diese Interpretationen zu bestimmten systematischen Fehlern führen können.</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5" name="PlaceHolder 1"/>
          <p:cNvSpPr>
            <a:spLocks noGrp="1"/>
          </p:cNvSpPr>
          <p:nvPr>
            <p:ph type="title"/>
          </p:nvPr>
        </p:nvSpPr>
        <p:spPr>
          <a:xfrm>
            <a:off x="972000" y="40068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6" name="PlaceHolder 2"/>
          <p:cNvSpPr>
            <a:spLocks noGrp="1"/>
          </p:cNvSpPr>
          <p:nvPr>
            <p:ph/>
          </p:nvPr>
        </p:nvSpPr>
        <p:spPr>
          <a:xfrm>
            <a:off x="628560" y="2843280"/>
            <a:ext cx="7916400" cy="1977120"/>
          </a:xfrm>
          <a:prstGeom prst="rect">
            <a:avLst/>
          </a:prstGeom>
          <a:noFill/>
          <a:ln w="0">
            <a:noFill/>
          </a:ln>
        </p:spPr>
        <p:txBody>
          <a:bodyPr lIns="91440" tIns="45720" rIns="91440" bIns="45720" anchor="t">
            <a:normAutofit fontScale="92500" lnSpcReduction="9999"/>
          </a:bodyPr>
          <a:p>
            <a:pPr marL="228600" indent="-228600" algn="just" defTabSz="914400">
              <a:lnSpc>
                <a:spcPct val="90000"/>
              </a:lnSpc>
              <a:spcBef>
                <a:spcPts val="1001"/>
              </a:spcBef>
              <a:buClr>
                <a:srgbClr val="444D26"/>
              </a:buClr>
              <a:buFont typeface="Arial"/>
              <a:buChar char="•"/>
            </a:pPr>
            <a:r>
              <a:rPr lang="de-DE" sz="2400" b="0" u="none" strike="noStrike">
                <a:solidFill>
                  <a:schemeClr val="dk2"/>
                </a:solidFill>
                <a:effectLst/>
                <a:uFillTx/>
                <a:latin typeface="Calibri"/>
              </a:rPr>
              <a:t>Jedes Modul ist um Vignetten herum aufgebaut: kurze, authentische Szenen, in denen eine Schülerin oder ein Schüler eine Diagrammaufgabe bearbeitet, kombiniert mit Eye-Tracking-Daten, die zeigen, wohin sie bzw. er geschaut hat.</a:t>
            </a:r>
            <a:endParaRPr lang="de-DE" sz="24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de-DE" sz="2400" b="0" u="none" strike="noStrike">
                <a:solidFill>
                  <a:schemeClr val="dk2"/>
                </a:solidFill>
                <a:effectLst/>
                <a:uFillTx/>
                <a:latin typeface="Calibri"/>
              </a:rPr>
              <a:t>Blickbewegungen werden auf drei Arten dargestellt: </a:t>
            </a:r>
            <a:r>
              <a:rPr lang="de-DE" sz="2400" b="0" u="sng" strike="noStrike">
                <a:solidFill>
                  <a:schemeClr val="dk2"/>
                </a:solidFill>
                <a:effectLst/>
                <a:uFillTx/>
                <a:latin typeface="Calibri"/>
                <a:hlinkClick r:id="rId1" action="ppaction://hlinksldjump"/>
              </a:rPr>
              <a:t>Gaze-Plots</a:t>
            </a:r>
            <a:r>
              <a:rPr lang="de-DE" sz="2400" b="0" u="none" strike="noStrike">
                <a:solidFill>
                  <a:schemeClr val="dk2"/>
                </a:solidFill>
                <a:effectLst/>
                <a:uFillTx/>
                <a:latin typeface="Calibri"/>
              </a:rPr>
              <a:t>, </a:t>
            </a:r>
            <a:r>
              <a:rPr lang="de-DE" sz="2400" b="0" u="sng" strike="noStrike">
                <a:solidFill>
                  <a:schemeClr val="dk2"/>
                </a:solidFill>
                <a:effectLst/>
                <a:uFillTx/>
                <a:latin typeface="Calibri"/>
                <a:hlinkClick r:id="rId2" action="ppaction://hlinksldjump"/>
              </a:rPr>
              <a:t>Gaze-Videos</a:t>
            </a:r>
            <a:r>
              <a:rPr lang="de-DE" sz="2400" b="0" u="none" strike="noStrike">
                <a:solidFill>
                  <a:schemeClr val="dk2"/>
                </a:solidFill>
                <a:effectLst/>
                <a:uFillTx/>
                <a:latin typeface="Calibri"/>
              </a:rPr>
              <a:t> und </a:t>
            </a:r>
            <a:r>
              <a:rPr lang="de-DE" sz="2400" b="0" u="sng" strike="noStrike">
                <a:solidFill>
                  <a:schemeClr val="dk2"/>
                </a:solidFill>
                <a:effectLst/>
                <a:uFillTx/>
                <a:latin typeface="Calibri"/>
                <a:hlinkClick r:id="rId3" action="ppaction://hlinksldjump"/>
              </a:rPr>
              <a:t>Heatmaps</a:t>
            </a:r>
            <a:r>
              <a:rPr lang="de-DE" sz="2400" b="0" u="none" strike="noStrike">
                <a:solidFill>
                  <a:schemeClr val="dk2"/>
                </a:solidFill>
                <a:effectLst/>
                <a:uFillTx/>
                <a:latin typeface="Calibri"/>
              </a:rPr>
              <a:t>.</a:t>
            </a:r>
            <a:endParaRPr lang="de-DE" sz="24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2400" b="0" u="none" strike="noStrike">
              <a:solidFill>
                <a:schemeClr val="dk2"/>
              </a:solidFill>
              <a:effectLst/>
              <a:uFillTx/>
              <a:latin typeface="Calibri"/>
            </a:endParaRPr>
          </a:p>
        </p:txBody>
      </p:sp>
      <p:sp>
        <p:nvSpPr>
          <p:cNvPr id="987" name="Metin kutusu 3"/>
          <p:cNvSpPr/>
          <p:nvPr/>
        </p:nvSpPr>
        <p:spPr>
          <a:xfrm>
            <a:off x="628560" y="2031840"/>
            <a:ext cx="7515720" cy="3963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de-DE" sz="2000" b="1" u="none" strike="noStrike">
                <a:solidFill>
                  <a:schemeClr val="dk1"/>
                </a:solidFill>
                <a:effectLst/>
                <a:uFillTx/>
                <a:latin typeface="Calibri"/>
              </a:rPr>
              <a:t>Eye-Tracking-Vignetten: Kurze Szenen aus echten Klassenzimmern</a:t>
            </a:r>
            <a:endParaRPr lang="de-DE" sz="20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4000" b="0" u="none" strike="noStrike">
                <a:solidFill>
                  <a:schemeClr val="dk2"/>
                </a:solidFill>
                <a:effectLst/>
                <a:uFillTx/>
                <a:latin typeface="Calibri Light"/>
              </a:rPr>
              <a:t>Der Kursverlauf</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3280" cy="5093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de-DE" sz="2800" b="0" u="none" strike="noStrike">
                <a:solidFill>
                  <a:schemeClr val="dk2"/>
                </a:solidFill>
                <a:effectLst/>
                <a:uFillTx/>
                <a:latin typeface="Calibri"/>
              </a:rPr>
              <a:t>Zugang zu den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In MaMpf anmelden: </a:t>
            </a:r>
            <a:br>
              <a:rPr sz="2800"/>
            </a:br>
            <a:r>
              <a:rPr lang="de-DE" sz="2800" b="0" u="none"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514440" indent="-514440" algn="l" defTabSz="914400">
              <a:lnSpc>
                <a:spcPct val="90000"/>
              </a:lnSpc>
              <a:spcBef>
                <a:spcPts val="1001"/>
              </a:spcBef>
              <a:buClr>
                <a:srgbClr val="E7BC29"/>
              </a:buClr>
              <a:buFont typeface="Calibri Light"/>
              <a:buAutoNum type="arabicParenR"/>
              <a:tabLst>
                <a:tab pos="0" algn="l"/>
              </a:tabLst>
            </a:pPr>
            <a:r>
              <a:rPr lang="de-DE" sz="2800" b="0" u="none" strike="noStrike">
                <a:solidFill>
                  <a:schemeClr val="dk2"/>
                </a:solidFill>
                <a:effectLst/>
                <a:uFillTx/>
                <a:latin typeface="Calibri"/>
              </a:rPr>
              <a:t>Für den Kurs einschreiben: </a:t>
            </a:r>
            <a:r>
              <a:rPr lang="de-DE" sz="2800" b="0" u="none" strike="noStrike">
                <a:solidFill>
                  <a:schemeClr val="dk2"/>
                </a:solidFill>
                <a:effectLst/>
                <a:uFillTx/>
                <a:latin typeface="Calibri"/>
                <a:hlinkClick r:id="rId2"/>
              </a:rPr>
              <a:t>https://mampf.mathi.uni-heidelberg.de/lectures/359</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PlaceHolder 1"/>
          <p:cNvSpPr>
            <a:spLocks noGrp="1"/>
          </p:cNvSpPr>
          <p:nvPr>
            <p:ph type="title"/>
          </p:nvPr>
        </p:nvSpPr>
        <p:spPr>
          <a:xfrm>
            <a:off x="632160" y="2484720"/>
            <a:ext cx="7877880" cy="1483920"/>
          </a:xfrm>
          <a:prstGeom prst="rect">
            <a:avLst/>
          </a:prstGeom>
          <a:noFill/>
          <a:ln w="0">
            <a:solidFill>
              <a:srgbClr val="FFC000"/>
            </a:solidFill>
          </a:ln>
        </p:spPr>
        <p:txBody>
          <a:bodyPr lIns="91440" tIns="45720" rIns="91440" bIns="45720" anchor="ctr">
            <a:noAutofit/>
          </a:bodyPr>
          <a:p>
            <a:pPr indent="0" algn="ctr" defTabSz="914400">
              <a:lnSpc>
                <a:spcPct val="90000"/>
              </a:lnSpc>
              <a:buNone/>
              <a:tabLst>
                <a:tab pos="0" algn="l"/>
              </a:tabLst>
            </a:pPr>
            <a:r>
              <a:rPr lang="de-DE" sz="6000" b="1" u="none" strike="noStrike">
                <a:solidFill>
                  <a:schemeClr val="dk2"/>
                </a:solidFill>
                <a:effectLst/>
                <a:uFillTx/>
                <a:latin typeface="Calibri Light"/>
              </a:rPr>
              <a:t>MODUL 1:</a:t>
            </a:r>
            <a:br>
              <a:rPr sz="6000"/>
            </a:br>
            <a:r>
              <a:rPr lang="de-DE" sz="6000" b="1" u="none" strike="noStrike">
                <a:solidFill>
                  <a:schemeClr val="dk2"/>
                </a:solidFill>
                <a:effectLst/>
                <a:uFillTx/>
                <a:latin typeface="Calibri Light"/>
              </a:rPr>
              <a:t> EYE-TRACKING</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3"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Was ist Eye-Tracking?</a:t>
            </a:r>
            <a:endParaRPr lang="de-DE" sz="4000" b="0" u="none" strike="noStrike">
              <a:solidFill>
                <a:schemeClr val="dk2"/>
              </a:solidFill>
              <a:effectLst/>
              <a:uFillTx/>
              <a:latin typeface="Calibri Light"/>
            </a:endParaRPr>
          </a:p>
        </p:txBody>
      </p:sp>
      <p:sp>
        <p:nvSpPr>
          <p:cNvPr id="994" name="PlaceHolder 2"/>
          <p:cNvSpPr>
            <a:spLocks noGrp="1"/>
          </p:cNvSpPr>
          <p:nvPr>
            <p:ph/>
          </p:nvPr>
        </p:nvSpPr>
        <p:spPr>
          <a:xfrm>
            <a:off x="612000" y="2153160"/>
            <a:ext cx="7916400" cy="2075760"/>
          </a:xfrm>
          <a:prstGeom prst="rect">
            <a:avLst/>
          </a:prstGeom>
          <a:noFill/>
          <a:ln w="0">
            <a:noFill/>
          </a:ln>
        </p:spPr>
        <p:txBody>
          <a:bodyPr lIns="91440" tIns="45720" rIns="91440" bIns="45720" anchor="t">
            <a:noAutofit/>
          </a:bodyPr>
          <a:p>
            <a:pPr marL="228600" indent="-228600" algn="just"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Eye-Tracking zeichnet auf, wohin Schüler*innen bei der Bearbeitung einer Aufgabe schauen, in welcher Reihenfolge und wie lange.</a:t>
            </a:r>
            <a:endParaRPr lang="de-DE" sz="28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Diese Blickdaten können visuelle Suchmuster sichtbar machen, die im Unterricht normalerweise verborgen bleiben.</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5" name="PlaceHolder 1"/>
          <p:cNvSpPr>
            <a:spLocks noGrp="1"/>
          </p:cNvSpPr>
          <p:nvPr>
            <p:ph type="title"/>
          </p:nvPr>
        </p:nvSpPr>
        <p:spPr>
          <a:xfrm>
            <a:off x="957600" y="6264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Gaze-Plot</a:t>
            </a:r>
            <a:endParaRPr lang="de-DE" sz="4000" b="0" u="none" strike="noStrike">
              <a:solidFill>
                <a:schemeClr val="dk2"/>
              </a:solidFill>
              <a:effectLst/>
              <a:uFillTx/>
              <a:latin typeface="Calibri Light"/>
            </a:endParaRPr>
          </a:p>
        </p:txBody>
      </p:sp>
      <p:pic>
        <p:nvPicPr>
          <p:cNvPr id="996" name="Picture 1" descr="A cityscape with a tower and text&#10;&#10;AI-generated content may be incorrect."/>
          <p:cNvPicPr/>
          <p:nvPr/>
        </p:nvPicPr>
        <p:blipFill>
          <a:blip r:embed="rId1"/>
          <a:stretch/>
        </p:blipFill>
        <p:spPr>
          <a:xfrm>
            <a:off x="2574720" y="1731960"/>
            <a:ext cx="3990960" cy="2984040"/>
          </a:xfrm>
          <a:prstGeom prst="rect">
            <a:avLst/>
          </a:prstGeom>
          <a:noFill/>
          <a:ln w="0">
            <a:noFill/>
          </a:ln>
        </p:spPr>
      </p:pic>
      <p:sp>
        <p:nvSpPr>
          <p:cNvPr id="997" name="Metin kutusu 4"/>
          <p:cNvSpPr/>
          <p:nvPr/>
        </p:nvSpPr>
        <p:spPr>
          <a:xfrm>
            <a:off x="383400" y="809280"/>
            <a:ext cx="7916400" cy="138132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400" b="0" u="none" strike="noStrike">
                <a:solidFill>
                  <a:schemeClr val="dk1"/>
                </a:solidFill>
                <a:effectLst/>
                <a:uFillTx/>
                <a:latin typeface="Calibri"/>
              </a:rPr>
              <a:t>Bei einem Gaze-Plot werden die mit Eye-Tracking-Geräten erhobenen Blickdaten über den ursprünglichen Stimulus gelegt, sodass eine kombinierte Ansicht des Stimulus und der Augenbewegungen der Teilnehmenden entsteht.</a:t>
            </a:r>
            <a:endParaRPr lang="de-DE" sz="1400" b="0" u="none" strike="noStrike">
              <a:solidFill>
                <a:srgbClr val="000000"/>
              </a:solidFill>
              <a:effectLst/>
              <a:uFillTx/>
              <a:latin typeface="Calibri"/>
            </a:endParaRPr>
          </a:p>
          <a:p>
            <a:pPr algn="just" defTabSz="457200">
              <a:lnSpc>
                <a:spcPct val="100000"/>
              </a:lnSpc>
            </a:pPr>
            <a:br>
              <a:rPr sz="1600"/>
            </a:br>
            <a:endParaRPr lang="de-DE" sz="1600" b="0" u="none" strike="noStrike">
              <a:solidFill>
                <a:srgbClr val="000000"/>
              </a:solidFill>
              <a:effectLst/>
              <a:uFillTx/>
              <a:latin typeface="Calibri"/>
            </a:endParaRPr>
          </a:p>
        </p:txBody>
      </p:sp>
      <p:sp>
        <p:nvSpPr>
          <p:cNvPr id="998" name="Metin kutusu 5"/>
          <p:cNvSpPr/>
          <p:nvPr/>
        </p:nvSpPr>
        <p:spPr>
          <a:xfrm>
            <a:off x="383400" y="4719960"/>
            <a:ext cx="7916400" cy="20390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de-DE" sz="1350" b="0" u="none" strike="noStrike">
                <a:solidFill>
                  <a:srgbClr val="212529"/>
                </a:solidFill>
                <a:effectLst/>
                <a:uFillTx/>
                <a:latin typeface="system-ui"/>
              </a:rPr>
              <a:t>Die Visualisierung enthält Punkte und Linien, die Fixationen bzw. Sakkaden darstellen. Fixationen werden als Punkte dargestellt; jeder Punkt kennzeichnet eine Phase, in der der Blick der teilnehmenden Person relativ stabil auf einem bestimmten Bereich des Stimulus verweilt. Die Größe des Punktes entspricht in der Regel der Dauer der Fixation, wobei größere Punkte längere Fixationsdauern darstellen. Sakkaden werden dagegen durch Linien dargestellt, die zwei aufeinanderfolgende Fixationen verbinden. Diese Linien zeigen schnelle Augenbewegungen zwischen verschiedenen Bereichen des Stimulus an.</a:t>
            </a:r>
            <a:endParaRPr lang="de-DE" sz="1350" b="0" u="none" strike="noStrike">
              <a:solidFill>
                <a:srgbClr val="000000"/>
              </a:solidFill>
              <a:effectLst/>
              <a:uFillTx/>
              <a:latin typeface="Calibri"/>
            </a:endParaRPr>
          </a:p>
        </p:txBody>
      </p:sp>
      <p:sp>
        <p:nvSpPr>
          <p:cNvPr id="999" name="Rectangle 1"/>
          <p:cNvSpPr/>
          <p:nvPr/>
        </p:nvSpPr>
        <p:spPr>
          <a:xfrm>
            <a:off x="0" y="-276840"/>
            <a:ext cx="360" cy="5504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0" name="Eylem Düğmesi: Geri Dön 1">
            <a:hlinkClick r:id="rId2" action="ppaction://hlinksldjump"/>
          </p:cNvPr>
          <p:cNvSpPr/>
          <p:nvPr/>
        </p:nvSpPr>
        <p:spPr>
          <a:xfrm rot="16200000">
            <a:off x="7859520" y="226512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001" name="Metin kutusu 2"/>
          <p:cNvSpPr/>
          <p:nvPr/>
        </p:nvSpPr>
        <p:spPr>
          <a:xfrm>
            <a:off x="7380720" y="2768760"/>
            <a:ext cx="1761120" cy="228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900" b="0" u="none" strike="noStrike">
                <a:solidFill>
                  <a:schemeClr val="dk1"/>
                </a:solidFill>
                <a:effectLst/>
                <a:uFillTx/>
                <a:latin typeface="Calibri"/>
              </a:rPr>
              <a:t>Zurück zur ursprünglichen Folie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2" name="PlaceHolder 1"/>
          <p:cNvSpPr>
            <a:spLocks noGrp="1"/>
          </p:cNvSpPr>
          <p:nvPr>
            <p:ph type="title"/>
          </p:nvPr>
        </p:nvSpPr>
        <p:spPr>
          <a:xfrm>
            <a:off x="972000" y="36252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Heatmaps</a:t>
            </a:r>
            <a:endParaRPr lang="de-DE" sz="4000" b="0" u="none" strike="noStrike">
              <a:solidFill>
                <a:schemeClr val="dk2"/>
              </a:solidFill>
              <a:effectLst/>
              <a:uFillTx/>
              <a:latin typeface="Calibri Light"/>
            </a:endParaRPr>
          </a:p>
        </p:txBody>
      </p:sp>
      <p:pic>
        <p:nvPicPr>
          <p:cNvPr id="1003" name="Picture 1" descr="A city with a tower&#10;&#10;AI-generated content may be incorrect."/>
          <p:cNvPicPr/>
          <p:nvPr/>
        </p:nvPicPr>
        <p:blipFill>
          <a:blip r:embed="rId1"/>
          <a:stretch/>
        </p:blipFill>
        <p:spPr>
          <a:xfrm>
            <a:off x="2441880" y="2039400"/>
            <a:ext cx="4256280" cy="3173760"/>
          </a:xfrm>
          <a:prstGeom prst="rect">
            <a:avLst/>
          </a:prstGeom>
          <a:noFill/>
          <a:ln w="0">
            <a:noFill/>
          </a:ln>
        </p:spPr>
      </p:pic>
      <p:sp>
        <p:nvSpPr>
          <p:cNvPr id="1004" name="Metin kutusu 8"/>
          <p:cNvSpPr/>
          <p:nvPr/>
        </p:nvSpPr>
        <p:spPr>
          <a:xfrm>
            <a:off x="446400" y="1136880"/>
            <a:ext cx="7718760" cy="14738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600" b="0" u="none" strike="noStrike">
                <a:solidFill>
                  <a:schemeClr val="dk1"/>
                </a:solidFill>
                <a:effectLst/>
                <a:uFillTx/>
                <a:latin typeface="Calibri"/>
              </a:rPr>
              <a:t>Bei Heatmaps werden die mit Eye-Tracking-Geräten erfassten Blickdaten über den ursprünglichen Stimulus gelegt, sodass eine kombinierte Ansicht des Stimulus und der Blickdaten der Teilnehmenden entsteht.</a:t>
            </a:r>
            <a:endParaRPr lang="de-DE" sz="1600" b="0" u="none" strike="noStrike">
              <a:solidFill>
                <a:srgbClr val="000000"/>
              </a:solidFill>
              <a:effectLst/>
              <a:uFillTx/>
              <a:latin typeface="Calibri"/>
            </a:endParaRPr>
          </a:p>
          <a:p>
            <a:pPr algn="just" defTabSz="457200">
              <a:lnSpc>
                <a:spcPct val="100000"/>
              </a:lnSpc>
            </a:pPr>
            <a:br>
              <a:rPr sz="1600"/>
            </a:br>
            <a:endParaRPr lang="de-DE" sz="1600" b="0" u="none" strike="noStrike">
              <a:solidFill>
                <a:srgbClr val="000000"/>
              </a:solidFill>
              <a:effectLst/>
              <a:uFillTx/>
              <a:latin typeface="Calibri"/>
            </a:endParaRPr>
          </a:p>
        </p:txBody>
      </p:sp>
      <p:sp>
        <p:nvSpPr>
          <p:cNvPr id="1005" name="Rectangle 3"/>
          <p:cNvSpPr/>
          <p:nvPr/>
        </p:nvSpPr>
        <p:spPr>
          <a:xfrm>
            <a:off x="0" y="-276840"/>
            <a:ext cx="360" cy="5504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6" name="Rectangle 4"/>
          <p:cNvSpPr/>
          <p:nvPr/>
        </p:nvSpPr>
        <p:spPr>
          <a:xfrm>
            <a:off x="0" y="-276840"/>
            <a:ext cx="360" cy="5504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7" name="Metin kutusu 12"/>
          <p:cNvSpPr/>
          <p:nvPr/>
        </p:nvSpPr>
        <p:spPr>
          <a:xfrm>
            <a:off x="214200" y="5254920"/>
            <a:ext cx="7950960" cy="17352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500" b="0" u="none" strike="noStrike">
                <a:solidFill>
                  <a:srgbClr val="212529"/>
                </a:solidFill>
                <a:effectLst/>
                <a:uFillTx/>
                <a:latin typeface="system-ui"/>
              </a:rPr>
              <a:t>Die Visualisierung zeigt farbige Bereiche, die Fixationen oder Sakkaden darstellen. Die Verteilung der Fixationen, bei denen der Blick der teilnehmenden Person relativ stabil auf einem Bereich des Stimulus verweilt, wird durch eine Färbung von Grün über Gelb bis Rot angezeigt. Je röter und heller die Farben sind, desto länger wurde dieser Bereich betrachtet.</a:t>
            </a:r>
            <a:endParaRPr lang="de-DE" sz="1500" b="0" u="none" strike="noStrike">
              <a:solidFill>
                <a:srgbClr val="000000"/>
              </a:solidFill>
              <a:effectLst/>
              <a:uFillTx/>
              <a:latin typeface="Calibri"/>
            </a:endParaRPr>
          </a:p>
          <a:p>
            <a:pPr defTabSz="457200">
              <a:lnSpc>
                <a:spcPct val="100000"/>
              </a:lnSpc>
            </a:pPr>
            <a:endParaRPr lang="de-DE" sz="1500" b="0" u="none" strike="noStrike">
              <a:solidFill>
                <a:srgbClr val="000000"/>
              </a:solidFill>
              <a:effectLst/>
              <a:uFillTx/>
              <a:latin typeface="Calibri"/>
            </a:endParaRPr>
          </a:p>
        </p:txBody>
      </p:sp>
      <p:sp>
        <p:nvSpPr>
          <p:cNvPr id="1008" name="Eylem Düğmesi: Geri Dön 2">
            <a:hlinkClick r:id="rId2" action="ppaction://hlinksldjump"/>
          </p:cNvPr>
          <p:cNvSpPr/>
          <p:nvPr/>
        </p:nvSpPr>
        <p:spPr>
          <a:xfrm rot="16200000">
            <a:off x="7954200" y="221220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009" name="Metin kutusu 3"/>
          <p:cNvSpPr/>
          <p:nvPr/>
        </p:nvSpPr>
        <p:spPr>
          <a:xfrm>
            <a:off x="7380720" y="2768760"/>
            <a:ext cx="1761120" cy="228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900" b="0" u="none" strike="noStrike">
                <a:solidFill>
                  <a:schemeClr val="dk1"/>
                </a:solidFill>
                <a:effectLst/>
                <a:uFillTx/>
                <a:latin typeface="Calibri"/>
              </a:rPr>
              <a:t>Zurück zur ursprünglichen Folie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PlaceHolder 1"/>
          <p:cNvSpPr>
            <a:spLocks noGrp="1"/>
          </p:cNvSpPr>
          <p:nvPr>
            <p:ph type="title"/>
          </p:nvPr>
        </p:nvSpPr>
        <p:spPr>
          <a:xfrm>
            <a:off x="972000" y="1800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Gaze-Video</a:t>
            </a:r>
            <a:endParaRPr lang="de-DE" sz="4000" b="0" u="none" strike="noStrike">
              <a:solidFill>
                <a:schemeClr val="dk2"/>
              </a:solidFill>
              <a:effectLst/>
              <a:uFillTx/>
              <a:latin typeface="Calibri Light"/>
            </a:endParaRPr>
          </a:p>
        </p:txBody>
      </p:sp>
      <p:pic>
        <p:nvPicPr>
          <p:cNvPr id="1011" name="">
            <a:hlinkClick r:id="" action="ppaction://media"/>
          </p:cNvPr>
          <p:cNvPicPr/>
          <p:nvPr>
            <a:videoFile r:link="rId1"/>
            <p:extLst>
              <p:ext uri="{DAA4B4D4-6D71-4841-9C94-3DE7FCFB9230}">
                <p14:media r:embed="rId2"/>
              </p:ext>
            </p:extLst>
          </p:nvPr>
        </p:nvPicPr>
        <p:blipFill>
          <a:blip r:embed="rId3"/>
          <a:stretch>
            <a:fillRect/>
          </a:stretch>
        </p:blipFill>
        <p:spPr>
          <a:xfrm>
            <a:off x="1917360" y="1831320"/>
            <a:ext cx="5307480" cy="2983680"/>
          </a:xfrm>
          <a:prstGeom prst="rect">
            <a:avLst/>
          </a:prstGeom>
          <a:ln w="0">
            <a:noFill/>
          </a:ln>
        </p:spPr>
      </p:pic>
      <p:sp>
        <p:nvSpPr>
          <p:cNvPr id="1012" name="Metin kutusu 11"/>
          <p:cNvSpPr/>
          <p:nvPr/>
        </p:nvSpPr>
        <p:spPr>
          <a:xfrm>
            <a:off x="243360" y="953640"/>
            <a:ext cx="8016840" cy="9198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rgbClr val="212529"/>
                </a:solidFill>
                <a:effectLst/>
                <a:uFillTx/>
                <a:latin typeface="Calibri"/>
              </a:rPr>
              <a:t>Bei einem Gaze-Video werden die mit Eye-Tracking-Geräten erhobenen Blickdaten über den ursprünglichen Stimulus gelegt, sodass eine kombinierte Ansicht des Stimulus und der Augenbewegungen der Teilnehmenden entsteht.</a:t>
            </a:r>
            <a:endParaRPr lang="de-DE" sz="1800" b="0" u="none" strike="noStrike">
              <a:solidFill>
                <a:srgbClr val="000000"/>
              </a:solidFill>
              <a:effectLst/>
              <a:uFillTx/>
              <a:latin typeface="Calibri"/>
            </a:endParaRPr>
          </a:p>
        </p:txBody>
      </p:sp>
      <p:sp>
        <p:nvSpPr>
          <p:cNvPr id="1013" name="Metin kutusu 13"/>
          <p:cNvSpPr/>
          <p:nvPr/>
        </p:nvSpPr>
        <p:spPr>
          <a:xfrm>
            <a:off x="252000" y="5362200"/>
            <a:ext cx="8016840" cy="119664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de-DE" sz="1800" b="0" u="none" strike="noStrike">
                <a:solidFill>
                  <a:srgbClr val="212529"/>
                </a:solidFill>
                <a:effectLst/>
                <a:uFillTx/>
                <a:latin typeface="Calibri"/>
              </a:rPr>
              <a:t>Die Visualisierung enthält Punkte, die Fixationen darstellen, und Linien, die Sakkaden darstellen. Jeder Punkt kennzeichnet einen Moment, in dem der Blick der teilnehmenden Person relativ stabil auf einem bestimmten Bereich des Stimulus verweilt. Die Linien zeigen schnelle Augenbewegungen zwischen zwei Punkten an.</a:t>
            </a:r>
            <a:endParaRPr lang="de-DE" sz="1800" b="0" u="none" strike="noStrike">
              <a:solidFill>
                <a:srgbClr val="000000"/>
              </a:solidFill>
              <a:effectLst/>
              <a:uFillTx/>
              <a:latin typeface="Calibri"/>
            </a:endParaRPr>
          </a:p>
        </p:txBody>
      </p:sp>
      <p:sp>
        <p:nvSpPr>
          <p:cNvPr id="1014" name="Eylem Düğmesi: Geri Dön 1">
            <a:hlinkClick r:id="rId4" action="ppaction://hlinksldjump"/>
          </p:cNvPr>
          <p:cNvSpPr/>
          <p:nvPr/>
        </p:nvSpPr>
        <p:spPr>
          <a:xfrm rot="16200000">
            <a:off x="7942320" y="2294280"/>
            <a:ext cx="423720" cy="45648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de-DE" sz="1800" b="0" u="none" strike="noStrike">
              <a:solidFill>
                <a:schemeClr val="dk1"/>
              </a:solidFill>
              <a:effectLst/>
              <a:uFillTx/>
              <a:latin typeface="Calibri"/>
            </a:endParaRPr>
          </a:p>
        </p:txBody>
      </p:sp>
      <p:sp>
        <p:nvSpPr>
          <p:cNvPr id="1015" name="Metin kutusu 3"/>
          <p:cNvSpPr/>
          <p:nvPr/>
        </p:nvSpPr>
        <p:spPr>
          <a:xfrm>
            <a:off x="7380720" y="2768760"/>
            <a:ext cx="1761120" cy="2286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de-DE" sz="900" b="0" u="none" strike="noStrike">
                <a:solidFill>
                  <a:schemeClr val="dk1"/>
                </a:solidFill>
                <a:effectLst/>
                <a:uFillTx/>
                <a:latin typeface="Calibri"/>
              </a:rPr>
              <a:t>Zurück zur ursprünglichen Folie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presetClass="mediacall" fill="hold" nodeType="clickEffect">
                                  <p:stCondLst>
                                    <p:cond delay="0"/>
                                  </p:stCondLst>
                                  <p:childTnLst>
                                    <p:cmd type="call" cmd="playFrom(0.0)">
                                      <p:cBhvr>
                                        <p:cTn id="12" dur="28600"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video>
              <p:cMediaNode>
                <p:cTn>
                  <p:stCondLst>
                    <p:cond delay="indefinite"/>
                  </p:stCondLst>
                </p:cTn>
                <p:tgtEl>
                  <p:spTgt spid="1011"/>
                </p:tgtEl>
              </p:cMediaNode>
            </p:video>
            <p:seq>
              <p:cTn id="13" restart="whenNotActive" fill="hold" nodeType="interactiveSeq">
                <p:stCondLst>
                  <p:cond delay="0" evt="onClick">
                    <p:tgtEl>
                      <p:spTgt spid="1011"/>
                    </p:tgtEl>
                  </p:cond>
                </p:stCondLst>
                <p:childTnLst>
                  <p:par>
                    <p:cTn id="14" fill="hold">
                      <p:stCondLst>
                        <p:cond delay="0" evt="onClick">
                          <p:tgtEl>
                            <p:spTgt spid="1011"/>
                          </p:tgtEl>
                        </p:cond>
                      </p:stCondLst>
                      <p:childTnLst>
                        <p:par>
                          <p:cTn id="15" fill="hold">
                            <p:stCondLst>
                              <p:cond delay="0"/>
                            </p:stCondLst>
                            <p:childTnLst>
                              <p:par>
                                <p:cTn id="16" presetClass="mediacall" fill="hold" nodeType="clickEffect">
                                  <p:stCondLst>
                                    <p:cond delay="0"/>
                                  </p:stCondLst>
                                  <p:childTnLst>
                                    <p:cmd type="call" cmd="togglePause">
                                      <p:cBhvr>
                                        <p:cTn id="17" dur="1"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972000" y="5058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Eye Teach Stats im Kontext</a:t>
            </a:r>
            <a:endParaRPr lang="de-DE" sz="4000" b="0" u="none" strike="noStrike">
              <a:solidFill>
                <a:schemeClr val="dk2"/>
              </a:solidFill>
              <a:effectLst/>
              <a:uFillTx/>
              <a:latin typeface="Calibri Light"/>
            </a:endParaRPr>
          </a:p>
        </p:txBody>
      </p:sp>
      <p:sp>
        <p:nvSpPr>
          <p:cNvPr id="1166" name="PlaceHolder 2"/>
          <p:cNvSpPr>
            <a:spLocks noGrp="1"/>
          </p:cNvSpPr>
          <p:nvPr>
            <p:ph/>
          </p:nvPr>
        </p:nvSpPr>
        <p:spPr>
          <a:xfrm>
            <a:off x="628560" y="1404360"/>
            <a:ext cx="8100000" cy="47689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Eye-Teach-Stats</a:t>
            </a:r>
            <a:r>
              <a:rPr lang="de-DE" sz="1800" b="0" u="none" strike="noStrike">
                <a:solidFill>
                  <a:schemeClr val="dk2"/>
                </a:solidFill>
                <a:effectLst/>
                <a:uFillTx/>
                <a:latin typeface="Calibri"/>
              </a:rPr>
              <a:t> ist ein Erasmus+-Projekt, das angehende und praktizierende Mathematiklehrkräfte dabei unterstützt, systematische Fehler von Schüler*innenn bei der Interpretation statistischer Diagramme zu erkennen und darauf zu reagieren.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Der Kurs baut auf Eye-Tracking-Forschung auf, die die Projektpartner mit Schüler*innen der Primar- und Sekundarstufe durchgeführt haben, mit Fokus auf deren Vorstellungen und Schwierigkeiten beim Interpretieren und Vergleichen statistischer Diagramme </a:t>
            </a:r>
            <a:r>
              <a:rPr lang="de-DE"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0" u="none" strike="noStrike">
                <a:solidFill>
                  <a:schemeClr val="dk2"/>
                </a:solidFill>
                <a:effectLst/>
                <a:uFillTx/>
                <a:latin typeface="Calibri"/>
              </a:rPr>
              <a:t>Die Fortbildung besteht aus fünf Modulen – Informationen zum Eye-Tracking, Dotplots, Histogramme, Case-Value-Plots und Boxplots – und ist auf Englisch, Deutsch und Niederländisch verfügbar.</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Projektpartner:</a:t>
            </a:r>
            <a:br>
              <a:rPr sz="1800"/>
            </a:br>
            <a:r>
              <a:rPr lang="de-DE" sz="1800" b="0" u="none" strike="noStrike">
                <a:solidFill>
                  <a:schemeClr val="dk2"/>
                </a:solidFill>
                <a:effectLst/>
                <a:uFillTx/>
                <a:latin typeface="Calibri"/>
              </a:rPr>
              <a:t>Pädagogische Hochschule Heidelberg (Leitung), HU University of Applied Sciences Utrecht, KU Leuven, Pädagogische Hochschule Freiburg und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de-DE" sz="1800" b="1" u="none" strike="noStrike">
                <a:solidFill>
                  <a:schemeClr val="dk2"/>
                </a:solidFill>
                <a:effectLst/>
                <a:uFillTx/>
                <a:latin typeface="Calibri"/>
              </a:rPr>
              <a:t>Weitere Informationen:</a:t>
            </a:r>
            <a:r>
              <a:rPr lang="de-DE"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7" name="Rechteck 4"/>
          <p:cNvSpPr/>
          <p:nvPr/>
        </p:nvSpPr>
        <p:spPr>
          <a:xfrm>
            <a:off x="6755040" y="2208600"/>
            <a:ext cx="1457640" cy="42336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de-DE" sz="1350" b="0" u="none" strike="noStrike">
              <a:solidFill>
                <a:schemeClr val="lt1"/>
              </a:solidFill>
              <a:effectLst/>
              <a:uFillTx/>
              <a:latin typeface="Calibri"/>
            </a:endParaRPr>
          </a:p>
        </p:txBody>
      </p:sp>
      <p:pic>
        <p:nvPicPr>
          <p:cNvPr id="1168" name="Picture 2" descr="Pädagogische Hochschule Heidelberg – Wikipedia"/>
          <p:cNvPicPr/>
          <p:nvPr/>
        </p:nvPicPr>
        <p:blipFill>
          <a:blip r:embed="rId1"/>
          <a:stretch/>
        </p:blipFill>
        <p:spPr>
          <a:xfrm>
            <a:off x="567360" y="2075760"/>
            <a:ext cx="1149480" cy="488520"/>
          </a:xfrm>
          <a:prstGeom prst="rect">
            <a:avLst/>
          </a:prstGeom>
          <a:noFill/>
          <a:ln w="0">
            <a:noFill/>
          </a:ln>
        </p:spPr>
      </p:pic>
      <p:pic>
        <p:nvPicPr>
          <p:cNvPr id="1169" name="Picture 6"/>
          <p:cNvPicPr/>
          <p:nvPr/>
        </p:nvPicPr>
        <p:blipFill>
          <a:blip r:embed="rId2"/>
          <a:stretch/>
        </p:blipFill>
        <p:spPr>
          <a:xfrm>
            <a:off x="1527840" y="3436560"/>
            <a:ext cx="1063440" cy="382680"/>
          </a:xfrm>
          <a:prstGeom prst="rect">
            <a:avLst/>
          </a:prstGeom>
          <a:noFill/>
          <a:ln w="0">
            <a:noFill/>
          </a:ln>
        </p:spPr>
      </p:pic>
      <p:pic>
        <p:nvPicPr>
          <p:cNvPr id="1170" name="Picture 10" descr="Deutschfachschaft PH Freiburg"/>
          <p:cNvPicPr/>
          <p:nvPr/>
        </p:nvPicPr>
        <p:blipFill>
          <a:blip r:embed="rId3"/>
          <a:stretch/>
        </p:blipFill>
        <p:spPr>
          <a:xfrm>
            <a:off x="4785840" y="3331080"/>
            <a:ext cx="1288800" cy="465120"/>
          </a:xfrm>
          <a:prstGeom prst="rect">
            <a:avLst/>
          </a:prstGeom>
          <a:noFill/>
          <a:ln w="0">
            <a:noFill/>
          </a:ln>
        </p:spPr>
      </p:pic>
      <p:sp>
        <p:nvSpPr>
          <p:cNvPr id="1171" name="Textfeld 8"/>
          <p:cNvSpPr/>
          <p:nvPr/>
        </p:nvSpPr>
        <p:spPr>
          <a:xfrm>
            <a:off x="1530720" y="2703960"/>
            <a:ext cx="2707560" cy="412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2" name="Textfeld 9"/>
          <p:cNvSpPr/>
          <p:nvPr/>
        </p:nvSpPr>
        <p:spPr>
          <a:xfrm>
            <a:off x="2688120" y="4105080"/>
            <a:ext cx="1208520" cy="26784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3" name="Textfeld 10"/>
          <p:cNvSpPr/>
          <p:nvPr/>
        </p:nvSpPr>
        <p:spPr>
          <a:xfrm>
            <a:off x="2028240" y="5452200"/>
            <a:ext cx="6272280" cy="347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de-DE" sz="1350" b="0" u="none" strike="noStrike">
                <a:solidFill>
                  <a:schemeClr val="dk1"/>
                </a:solidFill>
                <a:effectLst/>
                <a:uFillTx/>
                <a:latin typeface="Calibri"/>
              </a:rPr>
              <a:t>Lonneke Boels, Vuslat Seker, Anita Alexander</a:t>
            </a:r>
            <a:endParaRPr lang="de-DE" sz="1350" b="0" u="none" strike="noStrike">
              <a:solidFill>
                <a:srgbClr val="000000"/>
              </a:solidFill>
              <a:effectLst/>
              <a:uFillTx/>
              <a:latin typeface="Calibri"/>
            </a:endParaRPr>
          </a:p>
        </p:txBody>
      </p:sp>
      <p:pic>
        <p:nvPicPr>
          <p:cNvPr id="1174" name="Grafik 12"/>
          <p:cNvPicPr/>
          <p:nvPr/>
        </p:nvPicPr>
        <p:blipFill>
          <a:blip r:embed="rId4"/>
          <a:stretch/>
        </p:blipFill>
        <p:spPr>
          <a:xfrm>
            <a:off x="5186160" y="2142360"/>
            <a:ext cx="1337040" cy="267840"/>
          </a:xfrm>
          <a:prstGeom prst="rect">
            <a:avLst/>
          </a:prstGeom>
          <a:noFill/>
          <a:ln w="0">
            <a:noFill/>
          </a:ln>
        </p:spPr>
      </p:pic>
      <p:sp>
        <p:nvSpPr>
          <p:cNvPr id="1175" name="Textfeld 13"/>
          <p:cNvSpPr/>
          <p:nvPr/>
        </p:nvSpPr>
        <p:spPr>
          <a:xfrm>
            <a:off x="6633720" y="2635920"/>
            <a:ext cx="1149480" cy="26784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de-DE"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6" name="Grafik 16"/>
          <p:cNvPicPr/>
          <p:nvPr/>
        </p:nvPicPr>
        <p:blipFill>
          <a:blip r:embed="rId5"/>
          <a:stretch/>
        </p:blipFill>
        <p:spPr>
          <a:xfrm>
            <a:off x="2217600" y="4799160"/>
            <a:ext cx="1215000" cy="465120"/>
          </a:xfrm>
          <a:prstGeom prst="rect">
            <a:avLst/>
          </a:prstGeom>
          <a:noFill/>
          <a:ln w="0">
            <a:noFill/>
          </a:ln>
        </p:spPr>
      </p:pic>
      <p:sp>
        <p:nvSpPr>
          <p:cNvPr id="1177" name="Grafik 28"/>
          <p:cNvSpPr/>
          <p:nvPr/>
        </p:nvSpPr>
        <p:spPr>
          <a:xfrm>
            <a:off x="1801440" y="1789920"/>
            <a:ext cx="942840" cy="94284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8" name="Grafik 29"/>
          <p:cNvSpPr/>
          <p:nvPr/>
        </p:nvSpPr>
        <p:spPr>
          <a:xfrm>
            <a:off x="6687720" y="1687680"/>
            <a:ext cx="942840" cy="94284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79" name="Grafik 31"/>
          <p:cNvSpPr/>
          <p:nvPr/>
        </p:nvSpPr>
        <p:spPr>
          <a:xfrm>
            <a:off x="2928600" y="1800000"/>
            <a:ext cx="942840" cy="94284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0" name="Picture 2"/>
          <p:cNvSpPr/>
          <p:nvPr/>
        </p:nvSpPr>
        <p:spPr>
          <a:xfrm>
            <a:off x="2855880" y="3161520"/>
            <a:ext cx="942840" cy="94284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1" name="Grafik 32"/>
          <p:cNvSpPr/>
          <p:nvPr/>
        </p:nvSpPr>
        <p:spPr>
          <a:xfrm>
            <a:off x="6170760" y="3085920"/>
            <a:ext cx="942840" cy="94284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2" name="Grafik 33"/>
          <p:cNvSpPr/>
          <p:nvPr/>
        </p:nvSpPr>
        <p:spPr>
          <a:xfrm>
            <a:off x="3625200" y="4471200"/>
            <a:ext cx="938160" cy="94284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3" name="Picture 4"/>
          <p:cNvSpPr/>
          <p:nvPr/>
        </p:nvSpPr>
        <p:spPr>
          <a:xfrm>
            <a:off x="7209720" y="3106440"/>
            <a:ext cx="938160" cy="94284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4" name="Picture 6"/>
          <p:cNvSpPr/>
          <p:nvPr/>
        </p:nvSpPr>
        <p:spPr>
          <a:xfrm>
            <a:off x="4738320" y="4486320"/>
            <a:ext cx="942840" cy="94284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5" name="Picture 8"/>
          <p:cNvSpPr/>
          <p:nvPr/>
        </p:nvSpPr>
        <p:spPr>
          <a:xfrm>
            <a:off x="5855760" y="4479480"/>
            <a:ext cx="942840" cy="94284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de-DE" sz="1800" b="0" u="none" strike="noStrike">
              <a:solidFill>
                <a:srgbClr val="000000"/>
              </a:solidFill>
              <a:effectLst/>
              <a:uFillTx/>
              <a:latin typeface="Calibri"/>
            </a:endParaRPr>
          </a:p>
        </p:txBody>
      </p:sp>
      <p:sp>
        <p:nvSpPr>
          <p:cNvPr id="1186" name="PlaceHolder 1"/>
          <p:cNvSpPr>
            <a:spLocks noGrp="1"/>
          </p:cNvSpPr>
          <p:nvPr>
            <p:ph type="title"/>
          </p:nvPr>
        </p:nvSpPr>
        <p:spPr>
          <a:xfrm>
            <a:off x="628560" y="1131120"/>
            <a:ext cx="7884720" cy="6433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de-DE" sz="2700" b="0" u="none" strike="noStrike">
                <a:solidFill>
                  <a:schemeClr val="dk2"/>
                </a:solidFill>
                <a:effectLst/>
                <a:uFillTx/>
                <a:latin typeface="Calibri Light"/>
              </a:rPr>
              <a:t>Projektteam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7" name="PlaceHolder 1"/>
          <p:cNvSpPr>
            <a:spLocks noGrp="1"/>
          </p:cNvSpPr>
          <p:nvPr>
            <p:ph type="title"/>
          </p:nvPr>
        </p:nvSpPr>
        <p:spPr>
          <a:xfrm>
            <a:off x="984600" y="61488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de-DE" sz="4000" b="0" u="none" strike="noStrike">
                <a:solidFill>
                  <a:schemeClr val="dk2"/>
                </a:solidFill>
                <a:effectLst/>
                <a:uFillTx/>
                <a:latin typeface="Calibri Light"/>
              </a:rPr>
              <a:t>Diclaimer &amp; Lizenz</a:t>
            </a:r>
            <a:endParaRPr lang="de-DE" sz="4000" b="0" u="none" strike="noStrike">
              <a:solidFill>
                <a:schemeClr val="dk2"/>
              </a:solidFill>
              <a:effectLst/>
              <a:uFillTx/>
              <a:latin typeface="Calibri Light"/>
            </a:endParaRPr>
          </a:p>
        </p:txBody>
      </p:sp>
      <p:sp>
        <p:nvSpPr>
          <p:cNvPr id="1188" name="PlaceHolder 2"/>
          <p:cNvSpPr>
            <a:spLocks noGrp="1"/>
          </p:cNvSpPr>
          <p:nvPr>
            <p:ph/>
          </p:nvPr>
        </p:nvSpPr>
        <p:spPr>
          <a:xfrm>
            <a:off x="595440" y="2267280"/>
            <a:ext cx="7916400" cy="390600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de-DE" sz="2000" b="0" u="none" strike="noStrike">
                <a:solidFill>
                  <a:schemeClr val="dk2"/>
                </a:solidFill>
                <a:effectLst/>
                <a:uFillTx/>
                <a:latin typeface="Calibri"/>
              </a:rPr>
              <a:t>Das Projekt ‚Eye-teach-stats‘ (2023-1-DE03-KA220-SCH-000158223) wird von der Europäischen Union finanziert. Die geäußerten Ansichten und Meinungen entsprechen jedoch ausschließlich denen der Autorinnen und Autoren und spiegeln nicht zwingend die der Europäischen Union oder der Nationalen Agentur wider. Weder die Europäische Union noch die Bewilligungsbehörde können dafür verantwortlich gemacht werden.</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de-DE" sz="2000" b="0" u="none" strike="noStrike">
                <a:solidFill>
                  <a:schemeClr val="dk2"/>
                </a:solidFill>
                <a:effectLst/>
                <a:uFillTx/>
                <a:latin typeface="Calibri"/>
              </a:rPr>
              <a:t>Lehrmodule © 2026 vom Projekt Eye-Teach-Stats ist lizenziert unter CC BY-SA 4.0. Eine Kopie dieser Lizenz finden Sie unter creativecommons.org/licenses/by-sa/4.0/</a:t>
            </a:r>
            <a:endParaRPr lang="de-DE" sz="2000" b="0" u="none" strike="noStrike">
              <a:solidFill>
                <a:schemeClr val="dk2"/>
              </a:solidFill>
              <a:effectLst/>
              <a:uFillTx/>
              <a:latin typeface="Calibri"/>
            </a:endParaRPr>
          </a:p>
        </p:txBody>
      </p:sp>
      <p:pic>
        <p:nvPicPr>
          <p:cNvPr id="1189" name="Resim 3"/>
          <p:cNvPicPr/>
          <p:nvPr/>
        </p:nvPicPr>
        <p:blipFill>
          <a:blip r:embed="rId1"/>
          <a:stretch/>
        </p:blipFill>
        <p:spPr>
          <a:xfrm>
            <a:off x="721440" y="4437360"/>
            <a:ext cx="1072440" cy="367200"/>
          </a:xfrm>
          <a:prstGeom prst="rect">
            <a:avLst/>
          </a:prstGeom>
          <a:noFill/>
          <a:ln w="0">
            <a:noFill/>
          </a:ln>
        </p:spPr>
      </p:pic>
      <p:pic>
        <p:nvPicPr>
          <p:cNvPr id="1190" name="Resim 4" descr="Co-funded by the European Union logo in png for web usage"/>
          <p:cNvPicPr/>
          <p:nvPr/>
        </p:nvPicPr>
        <p:blipFill>
          <a:blip r:embed="rId2"/>
          <a:stretch/>
        </p:blipFill>
        <p:spPr>
          <a:xfrm>
            <a:off x="721440" y="1635480"/>
            <a:ext cx="2449440" cy="507240"/>
          </a:xfrm>
          <a:prstGeom prst="rect">
            <a:avLst/>
          </a:prstGeom>
          <a:noFill/>
          <a:ln w="0">
            <a:noFill/>
          </a:ln>
        </p:spPr>
      </p:pic>
      <p:pic>
        <p:nvPicPr>
          <p:cNvPr id="1191" name="Resim 1"/>
          <p:cNvPicPr/>
          <p:nvPr/>
        </p:nvPicPr>
        <p:blipFill>
          <a:blip r:embed="rId3"/>
          <a:stretch/>
        </p:blipFill>
        <p:spPr>
          <a:xfrm>
            <a:off x="3170880" y="1499760"/>
            <a:ext cx="2057040" cy="70452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97200" y="95400"/>
            <a:ext cx="7916400" cy="89640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Literaturverzeichnis</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591840" y="867960"/>
            <a:ext cx="7727400" cy="511956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4" name="Başlık 1"/>
          <p:cNvSpPr/>
          <p:nvPr/>
        </p:nvSpPr>
        <p:spPr>
          <a:xfrm>
            <a:off x="591840" y="5806800"/>
            <a:ext cx="7727400" cy="104904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Eine Liste der Publikationen des Projekts finden Sie hier: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Collabora_Office/25.04.11.3$Linux_X86_64 LibreOffice_project/fcd27e92423bc48e8424a181f54405504d3ba72b</Application>
  <AppVersion>15.0000</AppVersion>
  <Words>7378</Words>
  <Paragraphs>426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2026-10-09T10:44:04Z</dcterms:modified>
  <cp:revision>367</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41</vt:i4>
  </property>
  <property fmtid="{D5CDD505-2E9C-101B-9397-08002B2CF9AE}" pid="4" name="PresentationFormat">
    <vt:lpwstr>Bildschirmpräsentation (4:3)</vt:lpwstr>
  </property>
  <property fmtid="{D5CDD505-2E9C-101B-9397-08002B2CF9AE}" pid="5" name="Slides">
    <vt:i4>70</vt:i4>
  </property>
</Properties>
</file>