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5.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71" r:id="rId23"/>
    <p:sldId id="272" r:id="rId24"/>
    <p:sldId id="273" r:id="rId25"/>
    <p:sldId id="274" r:id="rId26"/>
    <p:sldId id="275" r:id="rId27"/>
    <p:sldId id="276" r:id="rId28"/>
    <p:sldId id="277" r:id="rId29"/>
    <p:sldId id="278" r:id="rId30"/>
    <p:sldId id="308" r:id="rId60"/>
    <p:sldId id="309" r:id="rId61"/>
    <p:sldId id="310" r:id="rId62"/>
    <p:sldId id="311" r:id="rId63"/>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EF943E58-20F2-4C69-ACD0-64A25E2C2980}"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PlaceHolder 1"/>
          <p:cNvSpPr>
            <a:spLocks noGrp="1"/>
          </p:cNvSpPr>
          <p:nvPr>
            <p:ph type="sldImg"/>
          </p:nvPr>
        </p:nvSpPr>
        <p:spPr>
          <a:xfrm>
            <a:off x="0" y="763560"/>
            <a:ext cx="0" cy="0"/>
          </a:xfrm>
          <a:prstGeom prst="rect">
            <a:avLst/>
          </a:prstGeom>
          <a:ln w="0">
            <a:noFill/>
          </a:ln>
        </p:spPr>
      </p:sp>
      <p:sp>
        <p:nvSpPr>
          <p:cNvPr id="1196" name="PlaceHolder 2"/>
          <p:cNvSpPr>
            <a:spLocks noGrp="1"/>
          </p:cNvSpPr>
          <p:nvPr>
            <p:ph type="body"/>
          </p:nvPr>
        </p:nvSpPr>
        <p:spPr>
          <a:xfrm>
            <a:off x="777240" y="4777560"/>
            <a:ext cx="6215760" cy="452412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Diese Module wurden gestaltet von: Vuslat Șeker, Ayline Heursen, Martin Abt, Anita Alexander, Frank Reinhold, Lonneke Boels, Wim Van Dooren, Saskia Schreiter und Markus Vogel.</a:t>
            </a:r>
            <a:endParaRPr lang="de-DE" sz="2000" b="0" u="none" strike="noStrike">
              <a:solidFill>
                <a:srgbClr val="000000"/>
              </a:solidFill>
              <a:effectLst/>
              <a:uFillTx/>
              <a:latin typeface="Calibri"/>
            </a:endParaRPr>
          </a:p>
        </p:txBody>
      </p:sp>
      <p:sp>
        <p:nvSpPr>
          <p:cNvPr id="1197" name="PlaceHolder 3"/>
          <p:cNvSpPr>
            <a:spLocks noGrp="1"/>
          </p:cNvSpPr>
          <p:nvPr>
            <p:ph type="sldNum" idx="11"/>
          </p:nvPr>
        </p:nvSpPr>
        <p:spPr>
          <a:xfrm>
            <a:off x="4399200" y="9555480"/>
            <a:ext cx="3371040" cy="50076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92F8344-3D0C-45CA-99C8-5BF56DF4AA6F}"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sldImg"/>
          </p:nvPr>
        </p:nvSpPr>
        <p:spPr>
          <a:xfrm>
            <a:off x="0" y="763560"/>
            <a:ext cx="0" cy="0"/>
          </a:xfrm>
          <a:prstGeom prst="rect">
            <a:avLst/>
          </a:prstGeom>
          <a:ln w="0">
            <a:noFill/>
          </a:ln>
        </p:spPr>
      </p:sp>
      <p:sp>
        <p:nvSpPr>
          <p:cNvPr id="1203"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4" name="PlaceHolder 3"/>
          <p:cNvSpPr>
            <a:spLocks noGrp="1"/>
          </p:cNvSpPr>
          <p:nvPr>
            <p:ph type="sldNum" idx="12"/>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822C09CF-EF80-450F-95DA-E20C2F942F90}"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0" name="PlaceHolder 1"/>
          <p:cNvSpPr>
            <a:spLocks noGrp="1"/>
          </p:cNvSpPr>
          <p:nvPr>
            <p:ph type="sldImg"/>
          </p:nvPr>
        </p:nvSpPr>
        <p:spPr>
          <a:xfrm>
            <a:off x="0" y="763560"/>
            <a:ext cx="0" cy="0"/>
          </a:xfrm>
          <a:prstGeom prst="rect">
            <a:avLst/>
          </a:prstGeom>
          <a:ln w="0">
            <a:noFill/>
          </a:ln>
        </p:spPr>
      </p:sp>
      <p:sp>
        <p:nvSpPr>
          <p:cNvPr id="1211"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12" name="PlaceHolder 3"/>
          <p:cNvSpPr>
            <a:spLocks noGrp="1"/>
          </p:cNvSpPr>
          <p:nvPr>
            <p:ph type="sldNum" idx="14"/>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743E6CB8-E650-4138-B0AE-E0C7E7B6C393}"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3" name="PlaceHolder 1"/>
          <p:cNvSpPr>
            <a:spLocks noGrp="1"/>
          </p:cNvSpPr>
          <p:nvPr>
            <p:ph type="sldImg"/>
          </p:nvPr>
        </p:nvSpPr>
        <p:spPr>
          <a:xfrm>
            <a:off x="1371600" y="1143000"/>
            <a:ext cx="4111200" cy="3082680"/>
          </a:xfrm>
          <a:prstGeom prst="rect">
            <a:avLst/>
          </a:prstGeom>
          <a:ln w="0">
            <a:noFill/>
          </a:ln>
        </p:spPr>
      </p:sp>
      <p:sp>
        <p:nvSpPr>
          <p:cNvPr id="1214"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Diese Wiederholungsfolien entsprechen den unterstützenden Informationen in den Vignetten. Sie sind hier für Lehrkräftebildende enthalten, falls Fachwissen aufgefrischt oder diskutiert werden muss.</a:t>
            </a:r>
            <a:endParaRPr lang="de-DE" sz="2000" b="0" u="none" strike="noStrike">
              <a:solidFill>
                <a:srgbClr val="000000"/>
              </a:solidFill>
              <a:effectLst/>
              <a:uFillTx/>
              <a:latin typeface="Calibri"/>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5" name="PlaceHolder 1"/>
          <p:cNvSpPr>
            <a:spLocks noGrp="1"/>
          </p:cNvSpPr>
          <p:nvPr>
            <p:ph type="sldImg"/>
          </p:nvPr>
        </p:nvSpPr>
        <p:spPr>
          <a:xfrm>
            <a:off x="1371600" y="1143000"/>
            <a:ext cx="4111200" cy="3082680"/>
          </a:xfrm>
          <a:prstGeom prst="rect">
            <a:avLst/>
          </a:prstGeom>
          <a:ln w="0">
            <a:noFill/>
          </a:ln>
        </p:spPr>
      </p:sp>
      <p:sp>
        <p:nvSpPr>
          <p:cNvPr id="1216"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de-DE" sz="2000" b="0" u="none" strike="noStrike">
                <a:solidFill>
                  <a:srgbClr val="000000"/>
                </a:solidFill>
                <a:effectLst/>
                <a:uFillTx/>
                <a:latin typeface="Calibri"/>
              </a:rPr>
              <a:t>Diskussionsfragen (für das Kurshandbuch / zur Verwendung durch Lehrkräftebildende):</a:t>
            </a:r>
            <a:endParaRPr lang="de-DE" sz="2000" b="0" u="none" strike="noStrike">
              <a:solidFill>
                <a:srgbClr val="000000"/>
              </a:solidFill>
              <a:effectLst/>
              <a:uFillTx/>
              <a:latin typeface="Calibri"/>
            </a:endParaRPr>
          </a:p>
          <a:p>
            <a:pPr indent="0" algn="l">
              <a:lnSpc>
                <a:spcPct val="100000"/>
              </a:lnSpc>
              <a:buNone/>
              <a:tabLst>
                <a:tab pos="0" algn="l"/>
              </a:tabLst>
            </a:pPr>
            <a:r>
              <a:rPr lang="de-DE" sz="2000" b="0" u="none" strike="noStrike">
                <a:solidFill>
                  <a:srgbClr val="000000"/>
                </a:solidFill>
                <a:effectLst/>
                <a:uFillTx/>
                <a:latin typeface="Calibri"/>
              </a:rPr>
              <a:t>Was haben Sie durch die Eye-Tracking-Vignette(n) über die Interpretationen von Dotplotsn durch Schüler*innen gelernt?</a:t>
            </a:r>
            <a:endParaRPr lang="de-DE" sz="2000" b="0" u="none" strike="noStrike">
              <a:solidFill>
                <a:srgbClr val="000000"/>
              </a:solidFill>
              <a:effectLst/>
              <a:uFillTx/>
              <a:latin typeface="Calibri"/>
            </a:endParaRPr>
          </a:p>
          <a:p>
            <a:pPr indent="0" algn="l">
              <a:lnSpc>
                <a:spcPct val="100000"/>
              </a:lnSpc>
              <a:buNone/>
              <a:tabLst>
                <a:tab pos="0" algn="l"/>
              </a:tabLst>
            </a:pPr>
            <a:r>
              <a:rPr lang="de-DE" sz="2000" b="0" u="none" strike="noStrike">
                <a:solidFill>
                  <a:srgbClr val="000000"/>
                </a:solidFill>
                <a:effectLst/>
                <a:uFillTx/>
                <a:latin typeface="Calibri"/>
              </a:rPr>
              <a:t>Welcher systematische Fehler ist erkennbar, und welches beobachtbare Verhalten in der Vignette stützt Ihre Interpretation?</a:t>
            </a:r>
            <a:endParaRPr lang="de-DE" sz="2000" b="0" u="none" strike="noStrike">
              <a:solidFill>
                <a:srgbClr val="000000"/>
              </a:solidFill>
              <a:effectLst/>
              <a:uFillTx/>
              <a:latin typeface="Calibri"/>
            </a:endParaRPr>
          </a:p>
          <a:p>
            <a:pPr indent="0" algn="l">
              <a:lnSpc>
                <a:spcPct val="100000"/>
              </a:lnSpc>
              <a:buNone/>
              <a:tabLst>
                <a:tab pos="0" algn="l"/>
              </a:tabLst>
            </a:pPr>
            <a:r>
              <a:rPr lang="de-DE" sz="2000" b="0" u="none" strike="noStrike">
                <a:solidFill>
                  <a:srgbClr val="000000"/>
                </a:solidFill>
                <a:effectLst/>
                <a:uFillTx/>
                <a:latin typeface="Calibri"/>
              </a:rPr>
              <a:t>Worauf könnte dies im Hinblick auf zugrunde liegende konzeptuelle Schwierigkeiten hindeuten?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7" name="PlaceHolder 1"/>
          <p:cNvSpPr>
            <a:spLocks noGrp="1"/>
          </p:cNvSpPr>
          <p:nvPr>
            <p:ph type="sldImg"/>
          </p:nvPr>
        </p:nvSpPr>
        <p:spPr>
          <a:xfrm>
            <a:off x="1371600" y="1143000"/>
            <a:ext cx="4111200" cy="3082680"/>
          </a:xfrm>
          <a:prstGeom prst="rect">
            <a:avLst/>
          </a:prstGeom>
          <a:ln w="0">
            <a:noFill/>
          </a:ln>
        </p:spPr>
      </p:sp>
      <p:sp>
        <p:nvSpPr>
          <p:cNvPr id="1218"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Zentrale Fragen für die Diskussion: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Argumentiert die Schülerin bzw. der Schüler über einzelne Datenpunkte oder über die Verteilung als Ganzes?</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Was müsste sich im Denken der Schülerin bzw. des Schülers ändern, damit sie bzw. er von einer lokalen zu einer globalen Sicht übergeht?</a:t>
            </a:r>
            <a:endParaRPr lang="de-DE" sz="2000" b="0" u="none" strike="noStrike">
              <a:solidFill>
                <a:srgbClr val="000000"/>
              </a:solidFill>
              <a:effectLst/>
              <a:uFillTx/>
              <a:latin typeface="Calibri"/>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sldImg"/>
          </p:nvPr>
        </p:nvSpPr>
        <p:spPr>
          <a:xfrm>
            <a:off x="1371600" y="1143000"/>
            <a:ext cx="4111200" cy="3082680"/>
          </a:xfrm>
          <a:prstGeom prst="rect">
            <a:avLst/>
          </a:prstGeom>
          <a:ln w="0">
            <a:noFill/>
          </a:ln>
        </p:spPr>
      </p:sp>
      <p:sp>
        <p:nvSpPr>
          <p:cNvPr id="1220"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Nutzen Sie diese Folie, um die Diskussionsphase zu eröffnen und den Teilnehmenden zu helfen, vom Erkennen einer falschen Antwort zur Interpretation dessen überzugehen, worauf die Schülerin bzw. der Schüler geachtet haben könnte und wie dies mit einer zugrunde liegenden konzeptuellen Schwierigkeit zusammenhängen könnte.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Was verrät dieser systematische Fehler darüber, wie die Schülerin bzw. der Schüler das Dotplot interpretieren könnte?</a:t>
            </a:r>
            <a:br>
              <a:rPr sz="2000"/>
            </a:br>
            <a:r>
              <a:rPr lang="tr-TR" sz="2000" b="0" u="none" strike="noStrike">
                <a:solidFill>
                  <a:srgbClr val="000000"/>
                </a:solidFill>
                <a:effectLst/>
                <a:uFillTx/>
                <a:latin typeface="Calibri"/>
              </a:rPr>
              <a:t>Welche Merkmale des Diagramms scheint die Schülerin bzw. der Schüler als Evidenz für ihre bzw. seine Schlussfolgerung zu nutzen?</a:t>
            </a:r>
            <a:br>
              <a:rPr sz="2000"/>
            </a:br>
            <a:r>
              <a:rPr lang="tr-TR" sz="2000" b="0" u="none" strike="noStrike">
                <a:solidFill>
                  <a:srgbClr val="000000"/>
                </a:solidFill>
                <a:effectLst/>
                <a:uFillTx/>
                <a:latin typeface="Calibri"/>
              </a:rPr>
              <a:t>Was könnte die Schülerin bzw. der Schüler beim Vergleich der beiden Verteilungen übersehen?</a:t>
            </a:r>
            <a:br>
              <a:rPr sz="2000"/>
            </a:br>
            <a:r>
              <a:rPr lang="tr-TR" sz="2000" b="0" u="none" strike="noStrike">
                <a:solidFill>
                  <a:srgbClr val="000000"/>
                </a:solidFill>
                <a:effectLst/>
                <a:uFillTx/>
                <a:latin typeface="Calibri"/>
              </a:rPr>
              <a:t>Wie könnten Sie die Schülerin bzw. den Schüler dabei unterstützen, vom Vergleich einzelner Stapel zum Vergleich der Verteilungen als Ganzes überzugehen?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1" name="PlaceHolder 1"/>
          <p:cNvSpPr>
            <a:spLocks noGrp="1"/>
          </p:cNvSpPr>
          <p:nvPr>
            <p:ph type="sldImg"/>
          </p:nvPr>
        </p:nvSpPr>
        <p:spPr>
          <a:xfrm>
            <a:off x="1371600" y="1143000"/>
            <a:ext cx="4111200" cy="3082680"/>
          </a:xfrm>
          <a:prstGeom prst="rect">
            <a:avLst/>
          </a:prstGeom>
          <a:ln w="0">
            <a:noFill/>
          </a:ln>
        </p:spPr>
      </p:sp>
      <p:sp>
        <p:nvSpPr>
          <p:cNvPr id="1222"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Richten Sie die Diskussion darauf aus, wie Blickdaten eine Hypothese über „frequency–value confusion“ stützen oder verfeinern können. Ermutigen Sie die Teilnehmenden, die Antwort der Schülerin bzw. des Schülers, das Blickmuster und die mögliche Interpretation des Diagramms miteinander zu verknüpfen.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Auf welche Merkmale des Dotplots könnte eine Schülerin bzw. ein Schüler achten, die bzw. der Häufigkeit mit Datenwert verwechselt?</a:t>
            </a:r>
            <a:br>
              <a:rPr sz="2000"/>
            </a:br>
            <a:r>
              <a:rPr lang="tr-TR" sz="2000" b="0" u="none" strike="noStrike">
                <a:solidFill>
                  <a:srgbClr val="000000"/>
                </a:solidFill>
                <a:effectLst/>
                <a:uFillTx/>
                <a:latin typeface="Calibri"/>
              </a:rPr>
              <a:t>Welches Blickmuster würde die Hypothese stützen, dass die Schülerin bzw. der Schüler die Stapelhöhe als Wert behandelt?</a:t>
            </a:r>
            <a:br>
              <a:rPr sz="2000"/>
            </a:br>
            <a:r>
              <a:rPr lang="tr-TR" sz="2000" b="0" u="none" strike="noStrike">
                <a:solidFill>
                  <a:srgbClr val="000000"/>
                </a:solidFill>
                <a:effectLst/>
                <a:uFillTx/>
                <a:latin typeface="Calibri"/>
              </a:rPr>
              <a:t>Welche Frage könnten Sie der Schülerin bzw. dem Schüler stellen, um herauszufinden, wie sie bzw. er die Punkte, die Stapel und die horizontale Achse versteht?</a:t>
            </a:r>
            <a:endParaRPr lang="de-DE" sz="2000" b="0" u="none" strike="noStrike">
              <a:solidFill>
                <a:srgbClr val="000000"/>
              </a:solidFill>
              <a:effectLst/>
              <a:uFillTx/>
              <a:latin typeface="Calibri"/>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2" name="PlaceHolder 1"/>
          <p:cNvSpPr>
            <a:spLocks noGrp="1"/>
          </p:cNvSpPr>
          <p:nvPr>
            <p:ph type="sldImg"/>
          </p:nvPr>
        </p:nvSpPr>
        <p:spPr>
          <a:xfrm>
            <a:off x="0" y="763560"/>
            <a:ext cx="0" cy="0"/>
          </a:xfrm>
          <a:prstGeom prst="rect">
            <a:avLst/>
          </a:prstGeom>
          <a:ln w="0">
            <a:noFill/>
          </a:ln>
        </p:spPr>
      </p:sp>
      <p:sp>
        <p:nvSpPr>
          <p:cNvPr id="1263"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a:lnSpc>
                <a:spcPct val="100000"/>
              </a:lnSpc>
              <a:buNone/>
              <a:tabLst>
                <a:tab pos="0" algn="l"/>
              </a:tabLst>
            </a:pPr>
            <a:r>
              <a:rPr lang="de-DE" sz="2000" b="0" u="none" strike="noStrike">
                <a:solidFill>
                  <a:srgbClr val="000000"/>
                </a:solidFill>
                <a:effectLst/>
                <a:uFillTx/>
                <a:latin typeface="Calibri"/>
              </a:rPr>
              <a:t>Folien 54-55-56-57 – Dotplot</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
        <p:nvSpPr>
          <p:cNvPr id="1264" name="PlaceHolder 3"/>
          <p:cNvSpPr>
            <a:spLocks noGrp="1"/>
          </p:cNvSpPr>
          <p:nvPr>
            <p:ph type="sldNum" idx="20"/>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3F5312F9-38B0-48C7-8FB6-3008D4E8EF9D}"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5" name="PlaceHolder 1"/>
          <p:cNvSpPr>
            <a:spLocks noGrp="1"/>
          </p:cNvSpPr>
          <p:nvPr>
            <p:ph type="sldImg"/>
          </p:nvPr>
        </p:nvSpPr>
        <p:spPr>
          <a:xfrm>
            <a:off x="1371600" y="1143000"/>
            <a:ext cx="4111200" cy="3082680"/>
          </a:xfrm>
          <a:prstGeom prst="rect">
            <a:avLst/>
          </a:prstGeom>
          <a:ln w="0">
            <a:noFill/>
          </a:ln>
        </p:spPr>
      </p:sp>
      <p:sp>
        <p:nvSpPr>
          <p:cNvPr id="1266"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67" name="PlaceHolder 3"/>
          <p:cNvSpPr>
            <a:spLocks noGrp="1"/>
          </p:cNvSpPr>
          <p:nvPr>
            <p:ph type="sldNum" idx="21"/>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76A460B9-2B34-4B39-92F0-1EB1F29889E0}"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8" name="PlaceHolder 1"/>
          <p:cNvSpPr>
            <a:spLocks noGrp="1"/>
          </p:cNvSpPr>
          <p:nvPr>
            <p:ph type="sldImg"/>
          </p:nvPr>
        </p:nvSpPr>
        <p:spPr>
          <a:xfrm>
            <a:off x="1371600" y="1143000"/>
            <a:ext cx="4111200" cy="3082680"/>
          </a:xfrm>
          <a:prstGeom prst="rect">
            <a:avLst/>
          </a:prstGeom>
          <a:ln w="0">
            <a:noFill/>
          </a:ln>
        </p:spPr>
      </p:sp>
      <p:sp>
        <p:nvSpPr>
          <p:cNvPr id="1269"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70" name="PlaceHolder 3"/>
          <p:cNvSpPr>
            <a:spLocks noGrp="1"/>
          </p:cNvSpPr>
          <p:nvPr>
            <p:ph type="sldNum" idx="22"/>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13E13692-5DCE-42C9-A1C9-C5964988B04E}"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1" name="PlaceHolder 1"/>
          <p:cNvSpPr>
            <a:spLocks noGrp="1"/>
          </p:cNvSpPr>
          <p:nvPr>
            <p:ph type="sldImg"/>
          </p:nvPr>
        </p:nvSpPr>
        <p:spPr>
          <a:xfrm>
            <a:off x="1371600" y="1143000"/>
            <a:ext cx="4111200" cy="3082680"/>
          </a:xfrm>
          <a:prstGeom prst="rect">
            <a:avLst/>
          </a:prstGeom>
          <a:ln w="0">
            <a:noFill/>
          </a:ln>
        </p:spPr>
      </p:sp>
      <p:sp>
        <p:nvSpPr>
          <p:cNvPr id="1272"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73" name="PlaceHolder 3"/>
          <p:cNvSpPr>
            <a:spLocks noGrp="1"/>
          </p:cNvSpPr>
          <p:nvPr>
            <p:ph type="sldNum" idx="23"/>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D5F00284-3293-4824-BD57-143B111EAFD2}"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763560"/>
            <a:ext cx="0" cy="0"/>
          </a:xfrm>
          <a:prstGeom prst="rect">
            <a:avLst/>
          </a:prstGeom>
          <a:ln w="0">
            <a:noFill/>
          </a:ln>
        </p:spPr>
      </p:sp>
      <p:sp>
        <p:nvSpPr>
          <p:cNvPr id="1293"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4" name="PlaceHolder 3"/>
          <p:cNvSpPr>
            <a:spLocks noGrp="1"/>
          </p:cNvSpPr>
          <p:nvPr>
            <p:ph type="sldNum" idx="30"/>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C22FE69-BBD5-4EF3-B9D9-A9C75E6E48EE}"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0" y="763560"/>
            <a:ext cx="0" cy="0"/>
          </a:xfrm>
          <a:prstGeom prst="rect">
            <a:avLst/>
          </a:prstGeom>
          <a:ln w="0">
            <a:noFill/>
          </a:ln>
        </p:spPr>
      </p:sp>
      <p:sp>
        <p:nvSpPr>
          <p:cNvPr id="1296"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7" name="PlaceHolder 3"/>
          <p:cNvSpPr>
            <a:spLocks noGrp="1"/>
          </p:cNvSpPr>
          <p:nvPr>
            <p:ph type="sldNum" idx="31"/>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E882AC1-D3A0-4924-99F6-8646D4124F44}"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120" cy="1258560"/>
          </a:xfrm>
          <a:prstGeom prst="rect">
            <a:avLst/>
          </a:prstGeom>
          <a:noFill/>
          <a:ln w="0">
            <a:noFill/>
          </a:ln>
        </p:spPr>
      </p:pic>
      <p:cxnSp>
        <p:nvCxnSpPr>
          <p:cNvPr id="4" name="Gerader Verbinder 22"/>
          <p:cNvCxnSpPr/>
          <p:nvPr/>
        </p:nvCxnSpPr>
        <p:spPr>
          <a:xfrm>
            <a:off x="2289600" y="6504480"/>
            <a:ext cx="3600" cy="368640"/>
          </a:xfrm>
          <a:prstGeom prst="straightConnector1">
            <a:avLst/>
          </a:prstGeom>
          <a:ln w="0">
            <a:solidFill>
              <a:srgbClr val="444D26"/>
            </a:solidFill>
          </a:ln>
        </p:spPr>
      </p:cxnSp>
      <p:cxnSp>
        <p:nvCxnSpPr>
          <p:cNvPr id="5" name="Gerader Verbinder 23"/>
          <p:cNvCxnSpPr/>
          <p:nvPr/>
        </p:nvCxnSpPr>
        <p:spPr>
          <a:xfrm>
            <a:off x="6201360" y="6504480"/>
            <a:ext cx="3600" cy="368640"/>
          </a:xfrm>
          <a:prstGeom prst="straightConnector1">
            <a:avLst/>
          </a:prstGeom>
          <a:ln w="0">
            <a:solidFill>
              <a:srgbClr val="444D26"/>
            </a:solidFill>
          </a:ln>
        </p:spPr>
      </p:cxnSp>
      <p:sp>
        <p:nvSpPr>
          <p:cNvPr id="6"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BA41ACD-2501-4E10-9B49-E37E6383F3B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0"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2"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52C40C-1B20-4E3C-821F-8813819402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16"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 name="Grafik 21"/>
          <p:cNvPicPr/>
          <p:nvPr/>
        </p:nvPicPr>
        <p:blipFill>
          <a:blip r:embed="rId2"/>
          <a:stretch/>
        </p:blipFill>
        <p:spPr>
          <a:xfrm>
            <a:off x="8141400" y="5590800"/>
            <a:ext cx="1005120" cy="1258560"/>
          </a:xfrm>
          <a:prstGeom prst="rect">
            <a:avLst/>
          </a:prstGeom>
          <a:noFill/>
          <a:ln w="0">
            <a:noFill/>
          </a:ln>
        </p:spPr>
      </p:pic>
      <p:cxnSp>
        <p:nvCxnSpPr>
          <p:cNvPr id="18" name="Gerader Verbinder 22"/>
          <p:cNvCxnSpPr/>
          <p:nvPr/>
        </p:nvCxnSpPr>
        <p:spPr>
          <a:xfrm>
            <a:off x="2289600" y="6504480"/>
            <a:ext cx="3600" cy="368640"/>
          </a:xfrm>
          <a:prstGeom prst="straightConnector1">
            <a:avLst/>
          </a:prstGeom>
          <a:ln w="0">
            <a:solidFill>
              <a:srgbClr val="444D26"/>
            </a:solidFill>
          </a:ln>
        </p:spPr>
      </p:cxnSp>
      <p:cxnSp>
        <p:nvCxnSpPr>
          <p:cNvPr id="19" name="Gerader Verbinder 23"/>
          <p:cNvCxnSpPr/>
          <p:nvPr/>
        </p:nvCxnSpPr>
        <p:spPr>
          <a:xfrm>
            <a:off x="6201360" y="6504480"/>
            <a:ext cx="3600" cy="368640"/>
          </a:xfrm>
          <a:prstGeom prst="straightConnector1">
            <a:avLst/>
          </a:prstGeom>
          <a:ln w="0">
            <a:solidFill>
              <a:srgbClr val="444D26"/>
            </a:solidFill>
          </a:ln>
        </p:spPr>
      </p:cxnSp>
      <p:sp>
        <p:nvSpPr>
          <p:cNvPr id="20"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21"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7A817B-D87B-4A43-88DD-AB702E09034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6352D3-B1A9-4ACB-90E3-BD8937186AA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6"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27"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 name="Grafik 21"/>
          <p:cNvPicPr/>
          <p:nvPr/>
        </p:nvPicPr>
        <p:blipFill>
          <a:blip r:embed="rId2"/>
          <a:stretch/>
        </p:blipFill>
        <p:spPr>
          <a:xfrm>
            <a:off x="8141400" y="5590800"/>
            <a:ext cx="1005120" cy="1258560"/>
          </a:xfrm>
          <a:prstGeom prst="rect">
            <a:avLst/>
          </a:prstGeom>
          <a:noFill/>
          <a:ln w="0">
            <a:noFill/>
          </a:ln>
        </p:spPr>
      </p:pic>
      <p:cxnSp>
        <p:nvCxnSpPr>
          <p:cNvPr id="29" name="Gerader Verbinder 22"/>
          <p:cNvCxnSpPr/>
          <p:nvPr/>
        </p:nvCxnSpPr>
        <p:spPr>
          <a:xfrm>
            <a:off x="2289600" y="6504480"/>
            <a:ext cx="3600" cy="368640"/>
          </a:xfrm>
          <a:prstGeom prst="straightConnector1">
            <a:avLst/>
          </a:prstGeom>
          <a:ln w="0">
            <a:solidFill>
              <a:srgbClr val="444D26"/>
            </a:solidFill>
          </a:ln>
        </p:spPr>
      </p:cxnSp>
      <p:cxnSp>
        <p:nvCxnSpPr>
          <p:cNvPr id="30" name="Gerader Verbinder 23"/>
          <p:cNvCxnSpPr/>
          <p:nvPr/>
        </p:nvCxnSpPr>
        <p:spPr>
          <a:xfrm>
            <a:off x="6201360" y="6504480"/>
            <a:ext cx="3600" cy="368640"/>
          </a:xfrm>
          <a:prstGeom prst="straightConnector1">
            <a:avLst/>
          </a:prstGeom>
          <a:ln w="0">
            <a:solidFill>
              <a:srgbClr val="444D26"/>
            </a:solidFill>
          </a:ln>
        </p:spPr>
      </p:cxnSp>
      <p:sp>
        <p:nvSpPr>
          <p:cNvPr id="31"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2"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883BFA-A385-4F74-8805-067D8C76B0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4E91AB-74F7-4BB0-A28C-A796688E157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38"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 name="Grafik 21"/>
          <p:cNvPicPr/>
          <p:nvPr/>
        </p:nvPicPr>
        <p:blipFill>
          <a:blip r:embed="rId2"/>
          <a:stretch/>
        </p:blipFill>
        <p:spPr>
          <a:xfrm>
            <a:off x="8141400" y="5590800"/>
            <a:ext cx="1005120" cy="1258560"/>
          </a:xfrm>
          <a:prstGeom prst="rect">
            <a:avLst/>
          </a:prstGeom>
          <a:noFill/>
          <a:ln w="0">
            <a:noFill/>
          </a:ln>
        </p:spPr>
      </p:pic>
      <p:cxnSp>
        <p:nvCxnSpPr>
          <p:cNvPr id="40" name="Gerader Verbinder 22"/>
          <p:cNvCxnSpPr/>
          <p:nvPr/>
        </p:nvCxnSpPr>
        <p:spPr>
          <a:xfrm>
            <a:off x="2289600" y="6504480"/>
            <a:ext cx="3600" cy="368640"/>
          </a:xfrm>
          <a:prstGeom prst="straightConnector1">
            <a:avLst/>
          </a:prstGeom>
          <a:ln w="0">
            <a:solidFill>
              <a:srgbClr val="444D26"/>
            </a:solidFill>
          </a:ln>
        </p:spPr>
      </p:cxnSp>
      <p:cxnSp>
        <p:nvCxnSpPr>
          <p:cNvPr id="41" name="Gerader Verbinder 23"/>
          <p:cNvCxnSpPr/>
          <p:nvPr/>
        </p:nvCxnSpPr>
        <p:spPr>
          <a:xfrm>
            <a:off x="6201360" y="6504480"/>
            <a:ext cx="3600" cy="368640"/>
          </a:xfrm>
          <a:prstGeom prst="straightConnector1">
            <a:avLst/>
          </a:prstGeom>
          <a:ln w="0">
            <a:solidFill>
              <a:srgbClr val="444D26"/>
            </a:solidFill>
          </a:ln>
        </p:spPr>
      </p:cxnSp>
      <p:sp>
        <p:nvSpPr>
          <p:cNvPr id="42"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3"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94090-8567-4203-AE09-C7338C18169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E10BB3-4745-49B3-836B-FB9FD25B2B3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 name="Resim 5"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5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 name="Grafik 21"/>
          <p:cNvPicPr/>
          <p:nvPr/>
        </p:nvPicPr>
        <p:blipFill>
          <a:blip r:embed="rId2"/>
          <a:stretch/>
        </p:blipFill>
        <p:spPr>
          <a:xfrm>
            <a:off x="8141400" y="5590800"/>
            <a:ext cx="1005120" cy="1258560"/>
          </a:xfrm>
          <a:prstGeom prst="rect">
            <a:avLst/>
          </a:prstGeom>
          <a:noFill/>
          <a:ln w="0">
            <a:noFill/>
          </a:ln>
        </p:spPr>
      </p:pic>
      <p:cxnSp>
        <p:nvCxnSpPr>
          <p:cNvPr id="52" name="Gerader Verbinder 22"/>
          <p:cNvCxnSpPr/>
          <p:nvPr/>
        </p:nvCxnSpPr>
        <p:spPr>
          <a:xfrm>
            <a:off x="2289600" y="6504480"/>
            <a:ext cx="3600" cy="368640"/>
          </a:xfrm>
          <a:prstGeom prst="straightConnector1">
            <a:avLst/>
          </a:prstGeom>
          <a:ln w="0">
            <a:solidFill>
              <a:srgbClr val="444D26"/>
            </a:solidFill>
          </a:ln>
        </p:spPr>
      </p:cxnSp>
      <p:cxnSp>
        <p:nvCxnSpPr>
          <p:cNvPr id="53" name="Gerader Verbinder 23"/>
          <p:cNvCxnSpPr/>
          <p:nvPr/>
        </p:nvCxnSpPr>
        <p:spPr>
          <a:xfrm>
            <a:off x="6201360" y="6504480"/>
            <a:ext cx="3600" cy="368640"/>
          </a:xfrm>
          <a:prstGeom prst="straightConnector1">
            <a:avLst/>
          </a:prstGeom>
          <a:ln w="0">
            <a:solidFill>
              <a:srgbClr val="444D26"/>
            </a:solidFill>
          </a:ln>
        </p:spPr>
      </p:cxnSp>
      <p:sp>
        <p:nvSpPr>
          <p:cNvPr id="5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4B12E5-6E6C-4435-A851-7ADE5239C7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5C9AE9-7D2A-4D5E-B311-1CDBD871FF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6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 name="Grafik 21"/>
          <p:cNvPicPr/>
          <p:nvPr/>
        </p:nvPicPr>
        <p:blipFill>
          <a:blip r:embed="rId2"/>
          <a:stretch/>
        </p:blipFill>
        <p:spPr>
          <a:xfrm>
            <a:off x="8141400" y="5590800"/>
            <a:ext cx="1005120" cy="1258560"/>
          </a:xfrm>
          <a:prstGeom prst="rect">
            <a:avLst/>
          </a:prstGeom>
          <a:noFill/>
          <a:ln w="0">
            <a:noFill/>
          </a:ln>
        </p:spPr>
      </p:pic>
      <p:cxnSp>
        <p:nvCxnSpPr>
          <p:cNvPr id="62" name="Gerader Verbinder 22"/>
          <p:cNvCxnSpPr/>
          <p:nvPr/>
        </p:nvCxnSpPr>
        <p:spPr>
          <a:xfrm>
            <a:off x="2289600" y="6504480"/>
            <a:ext cx="3600" cy="368640"/>
          </a:xfrm>
          <a:prstGeom prst="straightConnector1">
            <a:avLst/>
          </a:prstGeom>
          <a:ln w="0">
            <a:solidFill>
              <a:srgbClr val="444D26"/>
            </a:solidFill>
          </a:ln>
        </p:spPr>
      </p:cxnSp>
      <p:cxnSp>
        <p:nvCxnSpPr>
          <p:cNvPr id="63" name="Gerader Verbinder 23"/>
          <p:cNvCxnSpPr/>
          <p:nvPr/>
        </p:nvCxnSpPr>
        <p:spPr>
          <a:xfrm>
            <a:off x="6201360" y="6504480"/>
            <a:ext cx="3600" cy="368640"/>
          </a:xfrm>
          <a:prstGeom prst="straightConnector1">
            <a:avLst/>
          </a:prstGeom>
          <a:ln w="0">
            <a:solidFill>
              <a:srgbClr val="444D26"/>
            </a:solidFill>
          </a:ln>
        </p:spPr>
      </p:cxnSp>
      <p:sp>
        <p:nvSpPr>
          <p:cNvPr id="6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AE340-1213-4D29-9B52-D6F373D190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B681DC-BE62-4762-86F2-62711FE4854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7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 name="Grafik 21"/>
          <p:cNvPicPr/>
          <p:nvPr/>
        </p:nvPicPr>
        <p:blipFill>
          <a:blip r:embed="rId2"/>
          <a:stretch/>
        </p:blipFill>
        <p:spPr>
          <a:xfrm>
            <a:off x="8141400" y="5590800"/>
            <a:ext cx="1005120" cy="1258560"/>
          </a:xfrm>
          <a:prstGeom prst="rect">
            <a:avLst/>
          </a:prstGeom>
          <a:noFill/>
          <a:ln w="0">
            <a:noFill/>
          </a:ln>
        </p:spPr>
      </p:pic>
      <p:cxnSp>
        <p:nvCxnSpPr>
          <p:cNvPr id="72" name="Gerader Verbinder 22"/>
          <p:cNvCxnSpPr/>
          <p:nvPr/>
        </p:nvCxnSpPr>
        <p:spPr>
          <a:xfrm>
            <a:off x="2289600" y="6504480"/>
            <a:ext cx="3600" cy="368640"/>
          </a:xfrm>
          <a:prstGeom prst="straightConnector1">
            <a:avLst/>
          </a:prstGeom>
          <a:ln w="0">
            <a:solidFill>
              <a:srgbClr val="444D26"/>
            </a:solidFill>
          </a:ln>
        </p:spPr>
      </p:cxnSp>
      <p:cxnSp>
        <p:nvCxnSpPr>
          <p:cNvPr id="73" name="Gerader Verbinder 23"/>
          <p:cNvCxnSpPr/>
          <p:nvPr/>
        </p:nvCxnSpPr>
        <p:spPr>
          <a:xfrm>
            <a:off x="6201360" y="6504480"/>
            <a:ext cx="3600" cy="368640"/>
          </a:xfrm>
          <a:prstGeom prst="straightConnector1">
            <a:avLst/>
          </a:prstGeom>
          <a:ln w="0">
            <a:solidFill>
              <a:srgbClr val="444D26"/>
            </a:solidFill>
          </a:ln>
        </p:spPr>
      </p:cxnSp>
      <p:sp>
        <p:nvSpPr>
          <p:cNvPr id="7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0EBF2-09E5-47CD-A248-04C0016ACD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64AF100-A7C9-4C17-8E83-101609DEA0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79"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 name="Grafik 21"/>
          <p:cNvPicPr/>
          <p:nvPr/>
        </p:nvPicPr>
        <p:blipFill>
          <a:blip r:embed="rId2"/>
          <a:stretch/>
        </p:blipFill>
        <p:spPr>
          <a:xfrm>
            <a:off x="8141400" y="5590800"/>
            <a:ext cx="1005120" cy="1258560"/>
          </a:xfrm>
          <a:prstGeom prst="rect">
            <a:avLst/>
          </a:prstGeom>
          <a:noFill/>
          <a:ln w="0">
            <a:noFill/>
          </a:ln>
        </p:spPr>
      </p:pic>
      <p:cxnSp>
        <p:nvCxnSpPr>
          <p:cNvPr id="81" name="Gerader Verbinder 22"/>
          <p:cNvCxnSpPr/>
          <p:nvPr/>
        </p:nvCxnSpPr>
        <p:spPr>
          <a:xfrm>
            <a:off x="2289600" y="6504480"/>
            <a:ext cx="3600" cy="368640"/>
          </a:xfrm>
          <a:prstGeom prst="straightConnector1">
            <a:avLst/>
          </a:prstGeom>
          <a:ln w="0">
            <a:solidFill>
              <a:srgbClr val="444D26"/>
            </a:solidFill>
          </a:ln>
        </p:spPr>
      </p:cxnSp>
      <p:cxnSp>
        <p:nvCxnSpPr>
          <p:cNvPr id="82" name="Gerader Verbinder 23"/>
          <p:cNvCxnSpPr/>
          <p:nvPr/>
        </p:nvCxnSpPr>
        <p:spPr>
          <a:xfrm>
            <a:off x="6201360" y="6504480"/>
            <a:ext cx="3600" cy="368640"/>
          </a:xfrm>
          <a:prstGeom prst="straightConnector1">
            <a:avLst/>
          </a:prstGeom>
          <a:ln w="0">
            <a:solidFill>
              <a:srgbClr val="444D26"/>
            </a:solidFill>
          </a:ln>
        </p:spPr>
      </p:cxnSp>
      <p:sp>
        <p:nvSpPr>
          <p:cNvPr id="83"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4"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976364-FB5A-4B80-9F22-708408C8A3E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6"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8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832B50-9285-47CA-9F02-00481712F0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9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91"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 name="Grafik 21"/>
          <p:cNvPicPr/>
          <p:nvPr/>
        </p:nvPicPr>
        <p:blipFill>
          <a:blip r:embed="rId2"/>
          <a:stretch/>
        </p:blipFill>
        <p:spPr>
          <a:xfrm>
            <a:off x="8141400" y="5590800"/>
            <a:ext cx="1005120" cy="1258560"/>
          </a:xfrm>
          <a:prstGeom prst="rect">
            <a:avLst/>
          </a:prstGeom>
          <a:noFill/>
          <a:ln w="0">
            <a:noFill/>
          </a:ln>
        </p:spPr>
      </p:pic>
      <p:cxnSp>
        <p:nvCxnSpPr>
          <p:cNvPr id="93" name="Gerader Verbinder 22"/>
          <p:cNvCxnSpPr/>
          <p:nvPr/>
        </p:nvCxnSpPr>
        <p:spPr>
          <a:xfrm>
            <a:off x="2289600" y="6504480"/>
            <a:ext cx="3600" cy="368640"/>
          </a:xfrm>
          <a:prstGeom prst="straightConnector1">
            <a:avLst/>
          </a:prstGeom>
          <a:ln w="0">
            <a:solidFill>
              <a:srgbClr val="444D26"/>
            </a:solidFill>
          </a:ln>
        </p:spPr>
      </p:cxnSp>
      <p:cxnSp>
        <p:nvCxnSpPr>
          <p:cNvPr id="94" name="Gerader Verbinder 23"/>
          <p:cNvCxnSpPr/>
          <p:nvPr/>
        </p:nvCxnSpPr>
        <p:spPr>
          <a:xfrm>
            <a:off x="6201360" y="6504480"/>
            <a:ext cx="3600" cy="368640"/>
          </a:xfrm>
          <a:prstGeom prst="straightConnector1">
            <a:avLst/>
          </a:prstGeom>
          <a:ln w="0">
            <a:solidFill>
              <a:srgbClr val="444D26"/>
            </a:solidFill>
          </a:ln>
        </p:spPr>
      </p:cxnSp>
      <p:sp>
        <p:nvSpPr>
          <p:cNvPr id="95"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6"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2E9E8E3-A6C4-4DA2-9CBD-55AD77C5E6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7"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8"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9"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0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D1154E0-EBFB-4A98-9C6B-33C27249C1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0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103"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4" name="Grafik 21"/>
          <p:cNvPicPr/>
          <p:nvPr/>
        </p:nvPicPr>
        <p:blipFill>
          <a:blip r:embed="rId2"/>
          <a:stretch/>
        </p:blipFill>
        <p:spPr>
          <a:xfrm>
            <a:off x="8141400" y="5590800"/>
            <a:ext cx="1005120" cy="1258560"/>
          </a:xfrm>
          <a:prstGeom prst="rect">
            <a:avLst/>
          </a:prstGeom>
          <a:noFill/>
          <a:ln w="0">
            <a:noFill/>
          </a:ln>
        </p:spPr>
      </p:pic>
      <p:cxnSp>
        <p:nvCxnSpPr>
          <p:cNvPr id="105" name="Gerader Verbinder 22"/>
          <p:cNvCxnSpPr/>
          <p:nvPr/>
        </p:nvCxnSpPr>
        <p:spPr>
          <a:xfrm>
            <a:off x="2289600" y="6504480"/>
            <a:ext cx="3600" cy="368640"/>
          </a:xfrm>
          <a:prstGeom prst="straightConnector1">
            <a:avLst/>
          </a:prstGeom>
          <a:ln w="0">
            <a:solidFill>
              <a:srgbClr val="444D26"/>
            </a:solidFill>
          </a:ln>
        </p:spPr>
      </p:cxnSp>
      <p:cxnSp>
        <p:nvCxnSpPr>
          <p:cNvPr id="106" name="Gerader Verbinder 23"/>
          <p:cNvCxnSpPr/>
          <p:nvPr/>
        </p:nvCxnSpPr>
        <p:spPr>
          <a:xfrm>
            <a:off x="6201360" y="6504480"/>
            <a:ext cx="3600" cy="368640"/>
          </a:xfrm>
          <a:prstGeom prst="straightConnector1">
            <a:avLst/>
          </a:prstGeom>
          <a:ln w="0">
            <a:solidFill>
              <a:srgbClr val="444D26"/>
            </a:solidFill>
          </a:ln>
        </p:spPr>
      </p:cxnSp>
      <p:sp>
        <p:nvSpPr>
          <p:cNvPr id="107"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8"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CC47F40-63CD-4F28-AA3E-023461D45D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1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CCED87-6215-44DC-BC90-AD6774223B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1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120" cy="1258560"/>
          </a:xfrm>
          <a:prstGeom prst="rect">
            <a:avLst/>
          </a:prstGeom>
          <a:noFill/>
          <a:ln w="0">
            <a:noFill/>
          </a:ln>
        </p:spPr>
      </p:pic>
      <p:cxnSp>
        <p:nvCxnSpPr>
          <p:cNvPr id="116" name="Gerader Verbinder 22"/>
          <p:cNvCxnSpPr/>
          <p:nvPr/>
        </p:nvCxnSpPr>
        <p:spPr>
          <a:xfrm>
            <a:off x="2289600" y="6504480"/>
            <a:ext cx="3600" cy="368640"/>
          </a:xfrm>
          <a:prstGeom prst="straightConnector1">
            <a:avLst/>
          </a:prstGeom>
          <a:ln w="0">
            <a:solidFill>
              <a:srgbClr val="444D26"/>
            </a:solidFill>
          </a:ln>
        </p:spPr>
      </p:cxnSp>
      <p:cxnSp>
        <p:nvCxnSpPr>
          <p:cNvPr id="117" name="Gerader Verbinder 23"/>
          <p:cNvCxnSpPr/>
          <p:nvPr/>
        </p:nvCxnSpPr>
        <p:spPr>
          <a:xfrm>
            <a:off x="6201360" y="6504480"/>
            <a:ext cx="3600" cy="368640"/>
          </a:xfrm>
          <a:prstGeom prst="straightConnector1">
            <a:avLst/>
          </a:prstGeom>
          <a:ln w="0">
            <a:solidFill>
              <a:srgbClr val="444D26"/>
            </a:solidFill>
          </a:ln>
        </p:spPr>
      </p:cxnSp>
      <p:sp>
        <p:nvSpPr>
          <p:cNvPr id="11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267CC04-DF30-48EA-A0CE-8E9D375C0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2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87037DD-0FE8-4EFB-9B32-2B45294470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2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12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5" name="Grafik 21"/>
          <p:cNvPicPr/>
          <p:nvPr/>
        </p:nvPicPr>
        <p:blipFill>
          <a:blip r:embed="rId2"/>
          <a:stretch/>
        </p:blipFill>
        <p:spPr>
          <a:xfrm>
            <a:off x="8141400" y="5590800"/>
            <a:ext cx="1005120" cy="1258560"/>
          </a:xfrm>
          <a:prstGeom prst="rect">
            <a:avLst/>
          </a:prstGeom>
          <a:noFill/>
          <a:ln w="0">
            <a:noFill/>
          </a:ln>
        </p:spPr>
      </p:pic>
      <p:cxnSp>
        <p:nvCxnSpPr>
          <p:cNvPr id="126" name="Gerader Verbinder 22"/>
          <p:cNvCxnSpPr/>
          <p:nvPr/>
        </p:nvCxnSpPr>
        <p:spPr>
          <a:xfrm>
            <a:off x="2289600" y="6504480"/>
            <a:ext cx="3600" cy="368640"/>
          </a:xfrm>
          <a:prstGeom prst="straightConnector1">
            <a:avLst/>
          </a:prstGeom>
          <a:ln w="0">
            <a:solidFill>
              <a:srgbClr val="444D26"/>
            </a:solidFill>
          </a:ln>
        </p:spPr>
      </p:cxnSp>
      <p:cxnSp>
        <p:nvCxnSpPr>
          <p:cNvPr id="127" name="Gerader Verbinder 23"/>
          <p:cNvCxnSpPr/>
          <p:nvPr/>
        </p:nvCxnSpPr>
        <p:spPr>
          <a:xfrm>
            <a:off x="6201360" y="6504480"/>
            <a:ext cx="3600" cy="368640"/>
          </a:xfrm>
          <a:prstGeom prst="straightConnector1">
            <a:avLst/>
          </a:prstGeom>
          <a:ln w="0">
            <a:solidFill>
              <a:srgbClr val="444D26"/>
            </a:solidFill>
          </a:ln>
        </p:spPr>
      </p:cxnSp>
      <p:sp>
        <p:nvSpPr>
          <p:cNvPr id="12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8A54A9-26C9-4FD8-BAD5-F0BA2389F80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3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9291DE-D7B0-4FEF-BED0-4D45DE9B88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1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34" name="Resim 1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120" cy="1258560"/>
          </a:xfrm>
          <a:prstGeom prst="rect">
            <a:avLst/>
          </a:prstGeom>
          <a:noFill/>
          <a:ln w="0">
            <a:noFill/>
          </a:ln>
        </p:spPr>
      </p:pic>
      <p:cxnSp>
        <p:nvCxnSpPr>
          <p:cNvPr id="137" name="Gerader Verbinder 8"/>
          <p:cNvCxnSpPr/>
          <p:nvPr/>
        </p:nvCxnSpPr>
        <p:spPr>
          <a:xfrm>
            <a:off x="2289600" y="6504480"/>
            <a:ext cx="3600" cy="368640"/>
          </a:xfrm>
          <a:prstGeom prst="straightConnector1">
            <a:avLst/>
          </a:prstGeom>
          <a:ln w="0">
            <a:solidFill>
              <a:srgbClr val="444D26"/>
            </a:solidFill>
          </a:ln>
        </p:spPr>
      </p:cxnSp>
      <p:cxnSp>
        <p:nvCxnSpPr>
          <p:cNvPr id="138" name="Gerader Verbinder 10"/>
          <p:cNvCxnSpPr/>
          <p:nvPr/>
        </p:nvCxnSpPr>
        <p:spPr>
          <a:xfrm>
            <a:off x="6201360" y="6504480"/>
            <a:ext cx="3600" cy="368640"/>
          </a:xfrm>
          <a:prstGeom prst="straightConnector1">
            <a:avLst/>
          </a:prstGeom>
          <a:ln w="0">
            <a:solidFill>
              <a:srgbClr val="444D26"/>
            </a:solidFill>
          </a:ln>
        </p:spPr>
      </p:cxnSp>
      <p:sp>
        <p:nvSpPr>
          <p:cNvPr id="13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5553C-32CC-419B-BE95-3F39C938F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FD7395-C0C2-4BAF-859A-B3ECF994CD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4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120" cy="1258560"/>
          </a:xfrm>
          <a:prstGeom prst="rect">
            <a:avLst/>
          </a:prstGeom>
          <a:noFill/>
          <a:ln w="0">
            <a:noFill/>
          </a:ln>
        </p:spPr>
      </p:pic>
      <p:cxnSp>
        <p:nvCxnSpPr>
          <p:cNvPr id="148" name="Gerader Verbinder 8"/>
          <p:cNvCxnSpPr/>
          <p:nvPr/>
        </p:nvCxnSpPr>
        <p:spPr>
          <a:xfrm>
            <a:off x="2289600" y="6504480"/>
            <a:ext cx="3600" cy="368640"/>
          </a:xfrm>
          <a:prstGeom prst="straightConnector1">
            <a:avLst/>
          </a:prstGeom>
          <a:ln w="0">
            <a:solidFill>
              <a:srgbClr val="444D26"/>
            </a:solidFill>
          </a:ln>
        </p:spPr>
      </p:cxnSp>
      <p:cxnSp>
        <p:nvCxnSpPr>
          <p:cNvPr id="149" name="Gerader Verbinder 10"/>
          <p:cNvCxnSpPr/>
          <p:nvPr/>
        </p:nvCxnSpPr>
        <p:spPr>
          <a:xfrm>
            <a:off x="6201360" y="6504480"/>
            <a:ext cx="3600" cy="368640"/>
          </a:xfrm>
          <a:prstGeom prst="straightConnector1">
            <a:avLst/>
          </a:prstGeom>
          <a:ln w="0">
            <a:solidFill>
              <a:srgbClr val="444D26"/>
            </a:solidFill>
          </a:ln>
        </p:spPr>
      </p:cxnSp>
      <p:sp>
        <p:nvSpPr>
          <p:cNvPr id="15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F59C37B-0FF8-4D11-80D2-5288F74EE33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0D60807-F3BC-43D2-AAAD-159715CC5A6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5120" cy="1258560"/>
          </a:xfrm>
          <a:prstGeom prst="rect">
            <a:avLst/>
          </a:prstGeom>
          <a:noFill/>
          <a:ln w="0">
            <a:noFill/>
          </a:ln>
        </p:spPr>
      </p:pic>
      <p:cxnSp>
        <p:nvCxnSpPr>
          <p:cNvPr id="160" name="Gerader Verbinder 8"/>
          <p:cNvCxnSpPr/>
          <p:nvPr/>
        </p:nvCxnSpPr>
        <p:spPr>
          <a:xfrm>
            <a:off x="2289600" y="6504480"/>
            <a:ext cx="3600" cy="368640"/>
          </a:xfrm>
          <a:prstGeom prst="straightConnector1">
            <a:avLst/>
          </a:prstGeom>
          <a:ln w="0">
            <a:solidFill>
              <a:srgbClr val="444D26"/>
            </a:solidFill>
          </a:ln>
        </p:spPr>
      </p:cxnSp>
      <p:cxnSp>
        <p:nvCxnSpPr>
          <p:cNvPr id="161" name="Gerader Verbinder 10"/>
          <p:cNvCxnSpPr/>
          <p:nvPr/>
        </p:nvCxnSpPr>
        <p:spPr>
          <a:xfrm>
            <a:off x="6201360" y="6504480"/>
            <a:ext cx="3600" cy="368640"/>
          </a:xfrm>
          <a:prstGeom prst="straightConnector1">
            <a:avLst/>
          </a:prstGeom>
          <a:ln w="0">
            <a:solidFill>
              <a:srgbClr val="444D26"/>
            </a:solidFill>
          </a:ln>
        </p:spPr>
      </p:cxnSp>
      <p:sp>
        <p:nvSpPr>
          <p:cNvPr id="16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3AA771-4840-4201-AB16-741E79F0E23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F54DE-C9DF-45EF-8893-E448A98C979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120" cy="1258560"/>
          </a:xfrm>
          <a:prstGeom prst="rect">
            <a:avLst/>
          </a:prstGeom>
          <a:noFill/>
          <a:ln w="0">
            <a:noFill/>
          </a:ln>
        </p:spPr>
      </p:pic>
      <p:cxnSp>
        <p:nvCxnSpPr>
          <p:cNvPr id="172" name="Gerader Verbinder 8"/>
          <p:cNvCxnSpPr/>
          <p:nvPr/>
        </p:nvCxnSpPr>
        <p:spPr>
          <a:xfrm>
            <a:off x="2289600" y="6504480"/>
            <a:ext cx="3600" cy="368640"/>
          </a:xfrm>
          <a:prstGeom prst="straightConnector1">
            <a:avLst/>
          </a:prstGeom>
          <a:ln w="0">
            <a:solidFill>
              <a:srgbClr val="444D26"/>
            </a:solidFill>
          </a:ln>
        </p:spPr>
      </p:cxnSp>
      <p:cxnSp>
        <p:nvCxnSpPr>
          <p:cNvPr id="173" name="Gerader Verbinder 10"/>
          <p:cNvCxnSpPr/>
          <p:nvPr/>
        </p:nvCxnSpPr>
        <p:spPr>
          <a:xfrm>
            <a:off x="6201360" y="6504480"/>
            <a:ext cx="3600" cy="368640"/>
          </a:xfrm>
          <a:prstGeom prst="straightConnector1">
            <a:avLst/>
          </a:prstGeom>
          <a:ln w="0">
            <a:solidFill>
              <a:srgbClr val="444D26"/>
            </a:solidFill>
          </a:ln>
        </p:spPr>
      </p:cxnSp>
      <p:sp>
        <p:nvSpPr>
          <p:cNvPr id="17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2A9472C-EE51-4ED4-9BC8-FC4C4515F6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183E58-638D-4F30-8BD0-AA21AFFF5F7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8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120" cy="1258560"/>
          </a:xfrm>
          <a:prstGeom prst="rect">
            <a:avLst/>
          </a:prstGeom>
          <a:noFill/>
          <a:ln w="0">
            <a:noFill/>
          </a:ln>
        </p:spPr>
      </p:pic>
      <p:cxnSp>
        <p:nvCxnSpPr>
          <p:cNvPr id="183" name="Gerader Verbinder 8"/>
          <p:cNvCxnSpPr/>
          <p:nvPr/>
        </p:nvCxnSpPr>
        <p:spPr>
          <a:xfrm>
            <a:off x="2289600" y="6504480"/>
            <a:ext cx="3600" cy="368640"/>
          </a:xfrm>
          <a:prstGeom prst="straightConnector1">
            <a:avLst/>
          </a:prstGeom>
          <a:ln w="0">
            <a:solidFill>
              <a:srgbClr val="444D26"/>
            </a:solidFill>
          </a:ln>
        </p:spPr>
      </p:cxnSp>
      <p:cxnSp>
        <p:nvCxnSpPr>
          <p:cNvPr id="184" name="Gerader Verbinder 10"/>
          <p:cNvCxnSpPr/>
          <p:nvPr/>
        </p:nvCxnSpPr>
        <p:spPr>
          <a:xfrm>
            <a:off x="6201360" y="6504480"/>
            <a:ext cx="3600" cy="368640"/>
          </a:xfrm>
          <a:prstGeom prst="straightConnector1">
            <a:avLst/>
          </a:prstGeom>
          <a:ln w="0">
            <a:solidFill>
              <a:srgbClr val="444D26"/>
            </a:solidFill>
          </a:ln>
        </p:spPr>
      </p:cxnSp>
      <p:sp>
        <p:nvSpPr>
          <p:cNvPr id="18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63AE0EB-0C3A-4946-BC7F-27E4FE17AE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18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4C91736-DE68-4C5A-BD9C-DA6E8177B0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5120" cy="1258560"/>
          </a:xfrm>
          <a:prstGeom prst="rect">
            <a:avLst/>
          </a:prstGeom>
          <a:noFill/>
          <a:ln w="0">
            <a:noFill/>
          </a:ln>
        </p:spPr>
      </p:pic>
      <p:cxnSp>
        <p:nvCxnSpPr>
          <p:cNvPr id="194" name="Gerader Verbinder 8"/>
          <p:cNvCxnSpPr/>
          <p:nvPr/>
        </p:nvCxnSpPr>
        <p:spPr>
          <a:xfrm>
            <a:off x="2289600" y="6504480"/>
            <a:ext cx="3600" cy="368640"/>
          </a:xfrm>
          <a:prstGeom prst="straightConnector1">
            <a:avLst/>
          </a:prstGeom>
          <a:ln w="0">
            <a:solidFill>
              <a:srgbClr val="444D26"/>
            </a:solidFill>
          </a:ln>
        </p:spPr>
      </p:cxnSp>
      <p:cxnSp>
        <p:nvCxnSpPr>
          <p:cNvPr id="195" name="Gerader Verbinder 10"/>
          <p:cNvCxnSpPr/>
          <p:nvPr/>
        </p:nvCxnSpPr>
        <p:spPr>
          <a:xfrm>
            <a:off x="6201360" y="6504480"/>
            <a:ext cx="3600" cy="368640"/>
          </a:xfrm>
          <a:prstGeom prst="straightConnector1">
            <a:avLst/>
          </a:prstGeom>
          <a:ln w="0">
            <a:solidFill>
              <a:srgbClr val="444D26"/>
            </a:solidFill>
          </a:ln>
        </p:spPr>
      </p:cxnSp>
      <p:sp>
        <p:nvSpPr>
          <p:cNvPr id="19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DC2F1F7-4D09-46C9-A3F1-005CBFA6813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99"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0"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3B86BD8-100D-47C6-BF09-52F55EEB65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0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04"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5" name="Grafik 9"/>
          <p:cNvPicPr/>
          <p:nvPr/>
        </p:nvPicPr>
        <p:blipFill>
          <a:blip r:embed="rId2"/>
          <a:stretch/>
        </p:blipFill>
        <p:spPr>
          <a:xfrm>
            <a:off x="8141400" y="5590800"/>
            <a:ext cx="1005120" cy="1258560"/>
          </a:xfrm>
          <a:prstGeom prst="rect">
            <a:avLst/>
          </a:prstGeom>
          <a:noFill/>
          <a:ln w="0">
            <a:noFill/>
          </a:ln>
        </p:spPr>
      </p:pic>
      <p:cxnSp>
        <p:nvCxnSpPr>
          <p:cNvPr id="206" name="Gerader Verbinder 8"/>
          <p:cNvCxnSpPr/>
          <p:nvPr/>
        </p:nvCxnSpPr>
        <p:spPr>
          <a:xfrm>
            <a:off x="2289600" y="6504480"/>
            <a:ext cx="3600" cy="368640"/>
          </a:xfrm>
          <a:prstGeom prst="straightConnector1">
            <a:avLst/>
          </a:prstGeom>
          <a:ln w="0">
            <a:solidFill>
              <a:srgbClr val="444D26"/>
            </a:solidFill>
          </a:ln>
        </p:spPr>
      </p:cxnSp>
      <p:cxnSp>
        <p:nvCxnSpPr>
          <p:cNvPr id="207" name="Gerader Verbinder 10"/>
          <p:cNvCxnSpPr/>
          <p:nvPr/>
        </p:nvCxnSpPr>
        <p:spPr>
          <a:xfrm>
            <a:off x="6201360" y="6504480"/>
            <a:ext cx="3600" cy="368640"/>
          </a:xfrm>
          <a:prstGeom prst="straightConnector1">
            <a:avLst/>
          </a:prstGeom>
          <a:ln w="0">
            <a:solidFill>
              <a:srgbClr val="444D26"/>
            </a:solidFill>
          </a:ln>
        </p:spPr>
      </p:cxnSp>
      <p:sp>
        <p:nvSpPr>
          <p:cNvPr id="20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0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228AD8-1967-4EFC-AF60-D0C364B2C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1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14C560C-D759-437B-AF69-59764B83ADB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1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9" name="Grafik 9"/>
          <p:cNvPicPr/>
          <p:nvPr/>
        </p:nvPicPr>
        <p:blipFill>
          <a:blip r:embed="rId2"/>
          <a:stretch/>
        </p:blipFill>
        <p:spPr>
          <a:xfrm>
            <a:off x="8141400" y="5590800"/>
            <a:ext cx="1005120" cy="1258560"/>
          </a:xfrm>
          <a:prstGeom prst="rect">
            <a:avLst/>
          </a:prstGeom>
          <a:noFill/>
          <a:ln w="0">
            <a:noFill/>
          </a:ln>
        </p:spPr>
      </p:pic>
      <p:cxnSp>
        <p:nvCxnSpPr>
          <p:cNvPr id="220" name="Gerader Verbinder 8"/>
          <p:cNvCxnSpPr/>
          <p:nvPr/>
        </p:nvCxnSpPr>
        <p:spPr>
          <a:xfrm>
            <a:off x="2289600" y="6504480"/>
            <a:ext cx="3600" cy="368640"/>
          </a:xfrm>
          <a:prstGeom prst="straightConnector1">
            <a:avLst/>
          </a:prstGeom>
          <a:ln w="0">
            <a:solidFill>
              <a:srgbClr val="444D26"/>
            </a:solidFill>
          </a:ln>
        </p:spPr>
      </p:cxnSp>
      <p:cxnSp>
        <p:nvCxnSpPr>
          <p:cNvPr id="221" name="Gerader Verbinder 10"/>
          <p:cNvCxnSpPr/>
          <p:nvPr/>
        </p:nvCxnSpPr>
        <p:spPr>
          <a:xfrm>
            <a:off x="6201360" y="6504480"/>
            <a:ext cx="3600" cy="368640"/>
          </a:xfrm>
          <a:prstGeom prst="straightConnector1">
            <a:avLst/>
          </a:prstGeom>
          <a:ln w="0">
            <a:solidFill>
              <a:srgbClr val="444D26"/>
            </a:solidFill>
          </a:ln>
        </p:spPr>
      </p:cxnSp>
      <p:sp>
        <p:nvSpPr>
          <p:cNvPr id="2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B28A172-130E-40B7-95F1-5AF8200799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D6C0D6C-F182-44F3-A84F-5541344657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2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9" name="Grafik 9"/>
          <p:cNvPicPr/>
          <p:nvPr/>
        </p:nvPicPr>
        <p:blipFill>
          <a:blip r:embed="rId2"/>
          <a:stretch/>
        </p:blipFill>
        <p:spPr>
          <a:xfrm>
            <a:off x="8141400" y="5590800"/>
            <a:ext cx="1005120" cy="1258560"/>
          </a:xfrm>
          <a:prstGeom prst="rect">
            <a:avLst/>
          </a:prstGeom>
          <a:noFill/>
          <a:ln w="0">
            <a:noFill/>
          </a:ln>
        </p:spPr>
      </p:pic>
      <p:cxnSp>
        <p:nvCxnSpPr>
          <p:cNvPr id="230" name="Gerader Verbinder 8"/>
          <p:cNvCxnSpPr/>
          <p:nvPr/>
        </p:nvCxnSpPr>
        <p:spPr>
          <a:xfrm>
            <a:off x="2289600" y="6504480"/>
            <a:ext cx="3600" cy="368640"/>
          </a:xfrm>
          <a:prstGeom prst="straightConnector1">
            <a:avLst/>
          </a:prstGeom>
          <a:ln w="0">
            <a:solidFill>
              <a:srgbClr val="444D26"/>
            </a:solidFill>
          </a:ln>
        </p:spPr>
      </p:cxnSp>
      <p:cxnSp>
        <p:nvCxnSpPr>
          <p:cNvPr id="231" name="Gerader Verbinder 10"/>
          <p:cNvCxnSpPr/>
          <p:nvPr/>
        </p:nvCxnSpPr>
        <p:spPr>
          <a:xfrm>
            <a:off x="6201360" y="6504480"/>
            <a:ext cx="3600" cy="368640"/>
          </a:xfrm>
          <a:prstGeom prst="straightConnector1">
            <a:avLst/>
          </a:prstGeom>
          <a:ln w="0">
            <a:solidFill>
              <a:srgbClr val="444D26"/>
            </a:solidFill>
          </a:ln>
        </p:spPr>
      </p:cxnSp>
      <p:sp>
        <p:nvSpPr>
          <p:cNvPr id="2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D3384F-590C-4FEA-9516-C3ED858B41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31C9D7-6551-4C12-A19A-1B1C10D3BF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3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5120" cy="1258560"/>
          </a:xfrm>
          <a:prstGeom prst="rect">
            <a:avLst/>
          </a:prstGeom>
          <a:noFill/>
          <a:ln w="0">
            <a:noFill/>
          </a:ln>
        </p:spPr>
      </p:pic>
      <p:cxnSp>
        <p:nvCxnSpPr>
          <p:cNvPr id="241" name="Gerader Verbinder 8"/>
          <p:cNvCxnSpPr/>
          <p:nvPr/>
        </p:nvCxnSpPr>
        <p:spPr>
          <a:xfrm>
            <a:off x="2289600" y="6504480"/>
            <a:ext cx="3600" cy="368640"/>
          </a:xfrm>
          <a:prstGeom prst="straightConnector1">
            <a:avLst/>
          </a:prstGeom>
          <a:ln w="0">
            <a:solidFill>
              <a:srgbClr val="444D26"/>
            </a:solidFill>
          </a:ln>
        </p:spPr>
      </p:cxnSp>
      <p:cxnSp>
        <p:nvCxnSpPr>
          <p:cNvPr id="242" name="Gerader Verbinder 10"/>
          <p:cNvCxnSpPr/>
          <p:nvPr/>
        </p:nvCxnSpPr>
        <p:spPr>
          <a:xfrm>
            <a:off x="6201360" y="6504480"/>
            <a:ext cx="3600" cy="368640"/>
          </a:xfrm>
          <a:prstGeom prst="straightConnector1">
            <a:avLst/>
          </a:prstGeom>
          <a:ln w="0">
            <a:solidFill>
              <a:srgbClr val="444D26"/>
            </a:solidFill>
          </a:ln>
        </p:spPr>
      </p:cxnSp>
      <p:sp>
        <p:nvSpPr>
          <p:cNvPr id="24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39069DE-1083-4B14-BEA2-84751B557A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790193-BC72-49B1-AC22-D3E147136BE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47" name="Resim 4"/>
          <p:cNvPicPr/>
          <p:nvPr/>
        </p:nvPicPr>
        <p:blipFill>
          <a:blip r:embed="rId4"/>
          <a:stretch/>
        </p:blipFill>
        <p:spPr>
          <a:xfrm>
            <a:off x="6357600" y="6570360"/>
            <a:ext cx="590040" cy="201240"/>
          </a:xfrm>
          <a:prstGeom prst="rect">
            <a:avLst/>
          </a:prstGeom>
          <a:noFill/>
          <a:ln w="0">
            <a:noFill/>
          </a:ln>
        </p:spPr>
      </p:pic>
      <p:sp>
        <p:nvSpPr>
          <p:cNvPr id="248" name="PlaceHolder 1"/>
          <p:cNvSpPr>
            <a:spLocks noGrp="1"/>
          </p:cNvSpPr>
          <p:nvPr>
            <p:ph type="title"/>
          </p:nvPr>
        </p:nvSpPr>
        <p:spPr>
          <a:xfrm>
            <a:off x="457200" y="273600"/>
            <a:ext cx="8227440" cy="114300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249"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5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1" name="Grafik 9"/>
          <p:cNvPicPr/>
          <p:nvPr/>
        </p:nvPicPr>
        <p:blipFill>
          <a:blip r:embed="rId2"/>
          <a:stretch/>
        </p:blipFill>
        <p:spPr>
          <a:xfrm>
            <a:off x="8141400" y="5590800"/>
            <a:ext cx="1005120" cy="1258560"/>
          </a:xfrm>
          <a:prstGeom prst="rect">
            <a:avLst/>
          </a:prstGeom>
          <a:noFill/>
          <a:ln w="0">
            <a:noFill/>
          </a:ln>
        </p:spPr>
      </p:pic>
      <p:cxnSp>
        <p:nvCxnSpPr>
          <p:cNvPr id="252" name="Gerader Verbinder 8"/>
          <p:cNvCxnSpPr/>
          <p:nvPr/>
        </p:nvCxnSpPr>
        <p:spPr>
          <a:xfrm>
            <a:off x="2289600" y="6504480"/>
            <a:ext cx="3600" cy="368640"/>
          </a:xfrm>
          <a:prstGeom prst="straightConnector1">
            <a:avLst/>
          </a:prstGeom>
          <a:ln w="0">
            <a:solidFill>
              <a:srgbClr val="444D26"/>
            </a:solidFill>
          </a:ln>
        </p:spPr>
      </p:cxnSp>
      <p:cxnSp>
        <p:nvCxnSpPr>
          <p:cNvPr id="253" name="Gerader Verbinder 10"/>
          <p:cNvCxnSpPr/>
          <p:nvPr/>
        </p:nvCxnSpPr>
        <p:spPr>
          <a:xfrm>
            <a:off x="6201360" y="6504480"/>
            <a:ext cx="3600" cy="368640"/>
          </a:xfrm>
          <a:prstGeom prst="straightConnector1">
            <a:avLst/>
          </a:prstGeom>
          <a:ln w="0">
            <a:solidFill>
              <a:srgbClr val="444D26"/>
            </a:solidFill>
          </a:ln>
        </p:spPr>
      </p:cxnSp>
      <p:sp>
        <p:nvSpPr>
          <p:cNvPr id="25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5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54909D-62E4-40F8-9A25-6C85961C07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FE917A9-B457-4DC5-8E1A-20D58A0D180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120" cy="1258560"/>
          </a:xfrm>
          <a:prstGeom prst="rect">
            <a:avLst/>
          </a:prstGeom>
          <a:noFill/>
          <a:ln w="0">
            <a:noFill/>
          </a:ln>
        </p:spPr>
      </p:pic>
      <p:cxnSp>
        <p:nvCxnSpPr>
          <p:cNvPr id="262" name="Gerader Verbinder 8"/>
          <p:cNvCxnSpPr/>
          <p:nvPr/>
        </p:nvCxnSpPr>
        <p:spPr>
          <a:xfrm>
            <a:off x="2289600" y="6504480"/>
            <a:ext cx="3600" cy="368640"/>
          </a:xfrm>
          <a:prstGeom prst="straightConnector1">
            <a:avLst/>
          </a:prstGeom>
          <a:ln w="0">
            <a:solidFill>
              <a:srgbClr val="444D26"/>
            </a:solidFill>
          </a:ln>
        </p:spPr>
      </p:cxnSp>
      <p:cxnSp>
        <p:nvCxnSpPr>
          <p:cNvPr id="263" name="Gerader Verbinder 9"/>
          <p:cNvCxnSpPr/>
          <p:nvPr/>
        </p:nvCxnSpPr>
        <p:spPr>
          <a:xfrm>
            <a:off x="6201360" y="6504480"/>
            <a:ext cx="3600" cy="368640"/>
          </a:xfrm>
          <a:prstGeom prst="straightConnector1">
            <a:avLst/>
          </a:prstGeom>
          <a:ln w="0">
            <a:solidFill>
              <a:srgbClr val="444D26"/>
            </a:solidFill>
          </a:ln>
        </p:spPr>
      </p:cxnSp>
      <p:sp>
        <p:nvSpPr>
          <p:cNvPr id="26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985E58-F0F4-4B4F-8B8D-FDC748FAD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6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7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7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E9BC99-6A54-417A-90F9-116169FD34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7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7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274"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5" name="Grafik 10"/>
          <p:cNvPicPr/>
          <p:nvPr/>
        </p:nvPicPr>
        <p:blipFill>
          <a:blip r:embed="rId2"/>
          <a:stretch/>
        </p:blipFill>
        <p:spPr>
          <a:xfrm>
            <a:off x="8141400" y="5590800"/>
            <a:ext cx="1005120" cy="1258560"/>
          </a:xfrm>
          <a:prstGeom prst="rect">
            <a:avLst/>
          </a:prstGeom>
          <a:noFill/>
          <a:ln w="0">
            <a:noFill/>
          </a:ln>
        </p:spPr>
      </p:pic>
      <p:cxnSp>
        <p:nvCxnSpPr>
          <p:cNvPr id="276" name="Gerader Verbinder 8"/>
          <p:cNvCxnSpPr/>
          <p:nvPr/>
        </p:nvCxnSpPr>
        <p:spPr>
          <a:xfrm>
            <a:off x="2289600" y="6504480"/>
            <a:ext cx="3600" cy="368640"/>
          </a:xfrm>
          <a:prstGeom prst="straightConnector1">
            <a:avLst/>
          </a:prstGeom>
          <a:ln w="0">
            <a:solidFill>
              <a:srgbClr val="444D26"/>
            </a:solidFill>
          </a:ln>
        </p:spPr>
      </p:cxnSp>
      <p:cxnSp>
        <p:nvCxnSpPr>
          <p:cNvPr id="277" name="Gerader Verbinder 9"/>
          <p:cNvCxnSpPr/>
          <p:nvPr/>
        </p:nvCxnSpPr>
        <p:spPr>
          <a:xfrm>
            <a:off x="6201360" y="6504480"/>
            <a:ext cx="3600" cy="368640"/>
          </a:xfrm>
          <a:prstGeom prst="straightConnector1">
            <a:avLst/>
          </a:prstGeom>
          <a:ln w="0">
            <a:solidFill>
              <a:srgbClr val="444D26"/>
            </a:solidFill>
          </a:ln>
        </p:spPr>
      </p:cxnSp>
      <p:sp>
        <p:nvSpPr>
          <p:cNvPr id="27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542A5C-F776-42C7-9405-7C50D25DF6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8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21522C-AA57-400C-8578-7EB26062A25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2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6" name="Grafik 10"/>
          <p:cNvPicPr/>
          <p:nvPr/>
        </p:nvPicPr>
        <p:blipFill>
          <a:blip r:embed="rId2"/>
          <a:stretch/>
        </p:blipFill>
        <p:spPr>
          <a:xfrm>
            <a:off x="8141400" y="5590800"/>
            <a:ext cx="1005120" cy="1258560"/>
          </a:xfrm>
          <a:prstGeom prst="rect">
            <a:avLst/>
          </a:prstGeom>
          <a:noFill/>
          <a:ln w="0">
            <a:noFill/>
          </a:ln>
        </p:spPr>
      </p:pic>
      <p:cxnSp>
        <p:nvCxnSpPr>
          <p:cNvPr id="287" name="Gerader Verbinder 8"/>
          <p:cNvCxnSpPr/>
          <p:nvPr/>
        </p:nvCxnSpPr>
        <p:spPr>
          <a:xfrm>
            <a:off x="2289600" y="6504480"/>
            <a:ext cx="3600" cy="368640"/>
          </a:xfrm>
          <a:prstGeom prst="straightConnector1">
            <a:avLst/>
          </a:prstGeom>
          <a:ln w="0">
            <a:solidFill>
              <a:srgbClr val="444D26"/>
            </a:solidFill>
          </a:ln>
        </p:spPr>
      </p:cxnSp>
      <p:cxnSp>
        <p:nvCxnSpPr>
          <p:cNvPr id="288" name="Gerader Verbinder 9"/>
          <p:cNvCxnSpPr/>
          <p:nvPr/>
        </p:nvCxnSpPr>
        <p:spPr>
          <a:xfrm>
            <a:off x="6201360" y="6504480"/>
            <a:ext cx="3600" cy="368640"/>
          </a:xfrm>
          <a:prstGeom prst="straightConnector1">
            <a:avLst/>
          </a:prstGeom>
          <a:ln w="0">
            <a:solidFill>
              <a:srgbClr val="444D26"/>
            </a:solidFill>
          </a:ln>
        </p:spPr>
      </p:cxnSp>
      <p:sp>
        <p:nvSpPr>
          <p:cNvPr id="2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574121-9DC3-42F3-AA64-1C221412F67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9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9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C620C4-7441-409E-82B1-80CA45CAF6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296"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7" name="Grafik 10"/>
          <p:cNvPicPr/>
          <p:nvPr/>
        </p:nvPicPr>
        <p:blipFill>
          <a:blip r:embed="rId2"/>
          <a:stretch/>
        </p:blipFill>
        <p:spPr>
          <a:xfrm>
            <a:off x="8141400" y="5590800"/>
            <a:ext cx="1005120" cy="1258560"/>
          </a:xfrm>
          <a:prstGeom prst="rect">
            <a:avLst/>
          </a:prstGeom>
          <a:noFill/>
          <a:ln w="0">
            <a:noFill/>
          </a:ln>
        </p:spPr>
      </p:pic>
      <p:cxnSp>
        <p:nvCxnSpPr>
          <p:cNvPr id="298" name="Gerader Verbinder 8"/>
          <p:cNvCxnSpPr/>
          <p:nvPr/>
        </p:nvCxnSpPr>
        <p:spPr>
          <a:xfrm>
            <a:off x="2289600" y="6504480"/>
            <a:ext cx="3600" cy="368640"/>
          </a:xfrm>
          <a:prstGeom prst="straightConnector1">
            <a:avLst/>
          </a:prstGeom>
          <a:ln w="0">
            <a:solidFill>
              <a:srgbClr val="444D26"/>
            </a:solidFill>
          </a:ln>
        </p:spPr>
      </p:cxnSp>
      <p:cxnSp>
        <p:nvCxnSpPr>
          <p:cNvPr id="299" name="Gerader Verbinder 9"/>
          <p:cNvCxnSpPr/>
          <p:nvPr/>
        </p:nvCxnSpPr>
        <p:spPr>
          <a:xfrm>
            <a:off x="6201360" y="6504480"/>
            <a:ext cx="3600" cy="368640"/>
          </a:xfrm>
          <a:prstGeom prst="straightConnector1">
            <a:avLst/>
          </a:prstGeom>
          <a:ln w="0">
            <a:solidFill>
              <a:srgbClr val="444D26"/>
            </a:solidFill>
          </a:ln>
        </p:spPr>
      </p:cxnSp>
      <p:sp>
        <p:nvSpPr>
          <p:cNvPr id="30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0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E7363E-1F06-45A6-B1CA-45D3F518552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0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0E35932-B2A5-404D-B25E-72F370B56F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0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9" name="Grafik 10"/>
          <p:cNvPicPr/>
          <p:nvPr/>
        </p:nvPicPr>
        <p:blipFill>
          <a:blip r:embed="rId2"/>
          <a:stretch/>
        </p:blipFill>
        <p:spPr>
          <a:xfrm>
            <a:off x="8141400" y="5590800"/>
            <a:ext cx="1005120" cy="1258560"/>
          </a:xfrm>
          <a:prstGeom prst="rect">
            <a:avLst/>
          </a:prstGeom>
          <a:noFill/>
          <a:ln w="0">
            <a:noFill/>
          </a:ln>
        </p:spPr>
      </p:pic>
      <p:cxnSp>
        <p:nvCxnSpPr>
          <p:cNvPr id="310" name="Gerader Verbinder 8"/>
          <p:cNvCxnSpPr/>
          <p:nvPr/>
        </p:nvCxnSpPr>
        <p:spPr>
          <a:xfrm>
            <a:off x="2289600" y="6504480"/>
            <a:ext cx="3600" cy="368640"/>
          </a:xfrm>
          <a:prstGeom prst="straightConnector1">
            <a:avLst/>
          </a:prstGeom>
          <a:ln w="0">
            <a:solidFill>
              <a:srgbClr val="444D26"/>
            </a:solidFill>
          </a:ln>
        </p:spPr>
      </p:cxnSp>
      <p:cxnSp>
        <p:nvCxnSpPr>
          <p:cNvPr id="311" name="Gerader Verbinder 9"/>
          <p:cNvCxnSpPr/>
          <p:nvPr/>
        </p:nvCxnSpPr>
        <p:spPr>
          <a:xfrm>
            <a:off x="6201360" y="6504480"/>
            <a:ext cx="3600" cy="368640"/>
          </a:xfrm>
          <a:prstGeom prst="straightConnector1">
            <a:avLst/>
          </a:prstGeom>
          <a:ln w="0">
            <a:solidFill>
              <a:srgbClr val="444D26"/>
            </a:solidFill>
          </a:ln>
        </p:spPr>
      </p:cxnSp>
      <p:sp>
        <p:nvSpPr>
          <p:cNvPr id="31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9CB2CC-6593-4705-8F4C-F387070BE9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AC3E393-FD09-4C1F-A993-A17B177464F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120" cy="1258560"/>
          </a:xfrm>
          <a:prstGeom prst="rect">
            <a:avLst/>
          </a:prstGeom>
          <a:noFill/>
          <a:ln w="0">
            <a:noFill/>
          </a:ln>
        </p:spPr>
      </p:pic>
      <p:cxnSp>
        <p:nvCxnSpPr>
          <p:cNvPr id="320" name="Gerader Verbinder 8"/>
          <p:cNvCxnSpPr/>
          <p:nvPr/>
        </p:nvCxnSpPr>
        <p:spPr>
          <a:xfrm>
            <a:off x="2289600" y="6504480"/>
            <a:ext cx="3600" cy="368640"/>
          </a:xfrm>
          <a:prstGeom prst="straightConnector1">
            <a:avLst/>
          </a:prstGeom>
          <a:ln w="0">
            <a:solidFill>
              <a:srgbClr val="444D26"/>
            </a:solidFill>
          </a:ln>
        </p:spPr>
      </p:cxnSp>
      <p:cxnSp>
        <p:nvCxnSpPr>
          <p:cNvPr id="321" name="Gerader Verbinder 9"/>
          <p:cNvCxnSpPr/>
          <p:nvPr/>
        </p:nvCxnSpPr>
        <p:spPr>
          <a:xfrm>
            <a:off x="6201360" y="6504480"/>
            <a:ext cx="3600" cy="368640"/>
          </a:xfrm>
          <a:prstGeom prst="straightConnector1">
            <a:avLst/>
          </a:prstGeom>
          <a:ln w="0">
            <a:solidFill>
              <a:srgbClr val="444D26"/>
            </a:solidFill>
          </a:ln>
        </p:spPr>
      </p:cxnSp>
      <p:sp>
        <p:nvSpPr>
          <p:cNvPr id="3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CD3330-581E-46D0-A2FD-90B8EA8E5E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05014-4F0E-48F7-8FE3-1EFBFD6DF1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2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29" name="Grafik 10"/>
          <p:cNvPicPr/>
          <p:nvPr/>
        </p:nvPicPr>
        <p:blipFill>
          <a:blip r:embed="rId2"/>
          <a:stretch/>
        </p:blipFill>
        <p:spPr>
          <a:xfrm>
            <a:off x="8141400" y="5590800"/>
            <a:ext cx="1005120" cy="1258560"/>
          </a:xfrm>
          <a:prstGeom prst="rect">
            <a:avLst/>
          </a:prstGeom>
          <a:noFill/>
          <a:ln w="0">
            <a:noFill/>
          </a:ln>
        </p:spPr>
      </p:pic>
      <p:cxnSp>
        <p:nvCxnSpPr>
          <p:cNvPr id="330" name="Gerader Verbinder 8"/>
          <p:cNvCxnSpPr/>
          <p:nvPr/>
        </p:nvCxnSpPr>
        <p:spPr>
          <a:xfrm>
            <a:off x="2289600" y="6504480"/>
            <a:ext cx="3600" cy="368640"/>
          </a:xfrm>
          <a:prstGeom prst="straightConnector1">
            <a:avLst/>
          </a:prstGeom>
          <a:ln w="0">
            <a:solidFill>
              <a:srgbClr val="444D26"/>
            </a:solidFill>
          </a:ln>
        </p:spPr>
      </p:cxnSp>
      <p:cxnSp>
        <p:nvCxnSpPr>
          <p:cNvPr id="331" name="Gerader Verbinder 9"/>
          <p:cNvCxnSpPr/>
          <p:nvPr/>
        </p:nvCxnSpPr>
        <p:spPr>
          <a:xfrm>
            <a:off x="6201360" y="6504480"/>
            <a:ext cx="3600" cy="368640"/>
          </a:xfrm>
          <a:prstGeom prst="straightConnector1">
            <a:avLst/>
          </a:prstGeom>
          <a:ln w="0">
            <a:solidFill>
              <a:srgbClr val="444D26"/>
            </a:solidFill>
          </a:ln>
        </p:spPr>
      </p:cxnSp>
      <p:sp>
        <p:nvSpPr>
          <p:cNvPr id="3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C5C2EB-7263-40CC-96DF-C4B6044733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BE6558-CF7E-4AFF-8D67-D5969AC94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5"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3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37"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8" name="Grafik 10"/>
          <p:cNvPicPr/>
          <p:nvPr/>
        </p:nvPicPr>
        <p:blipFill>
          <a:blip r:embed="rId2"/>
          <a:stretch/>
        </p:blipFill>
        <p:spPr>
          <a:xfrm>
            <a:off x="8141400" y="5590800"/>
            <a:ext cx="1005120" cy="1258560"/>
          </a:xfrm>
          <a:prstGeom prst="rect">
            <a:avLst/>
          </a:prstGeom>
          <a:noFill/>
          <a:ln w="0">
            <a:noFill/>
          </a:ln>
        </p:spPr>
      </p:pic>
      <p:cxnSp>
        <p:nvCxnSpPr>
          <p:cNvPr id="339" name="Gerader Verbinder 8"/>
          <p:cNvCxnSpPr/>
          <p:nvPr/>
        </p:nvCxnSpPr>
        <p:spPr>
          <a:xfrm>
            <a:off x="2289600" y="6504480"/>
            <a:ext cx="3600" cy="368640"/>
          </a:xfrm>
          <a:prstGeom prst="straightConnector1">
            <a:avLst/>
          </a:prstGeom>
          <a:ln w="0">
            <a:solidFill>
              <a:srgbClr val="444D26"/>
            </a:solidFill>
          </a:ln>
        </p:spPr>
      </p:cxnSp>
      <p:cxnSp>
        <p:nvCxnSpPr>
          <p:cNvPr id="340" name="Gerader Verbinder 9"/>
          <p:cNvCxnSpPr/>
          <p:nvPr/>
        </p:nvCxnSpPr>
        <p:spPr>
          <a:xfrm>
            <a:off x="6201360" y="6504480"/>
            <a:ext cx="3600" cy="368640"/>
          </a:xfrm>
          <a:prstGeom prst="straightConnector1">
            <a:avLst/>
          </a:prstGeom>
          <a:ln w="0">
            <a:solidFill>
              <a:srgbClr val="444D26"/>
            </a:solidFill>
          </a:ln>
        </p:spPr>
      </p:cxnSp>
      <p:sp>
        <p:nvSpPr>
          <p:cNvPr id="341"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2"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FBCF53-4EDC-4B54-822E-CF216A370C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4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4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4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2458E4-F332-4D35-A8EA-4D205C2C8F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4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349"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0" name="Grafik 10"/>
          <p:cNvPicPr/>
          <p:nvPr/>
        </p:nvPicPr>
        <p:blipFill>
          <a:blip r:embed="rId2"/>
          <a:stretch/>
        </p:blipFill>
        <p:spPr>
          <a:xfrm>
            <a:off x="8141400" y="5590800"/>
            <a:ext cx="1005120" cy="1258560"/>
          </a:xfrm>
          <a:prstGeom prst="rect">
            <a:avLst/>
          </a:prstGeom>
          <a:noFill/>
          <a:ln w="0">
            <a:noFill/>
          </a:ln>
        </p:spPr>
      </p:pic>
      <p:cxnSp>
        <p:nvCxnSpPr>
          <p:cNvPr id="351" name="Gerader Verbinder 8"/>
          <p:cNvCxnSpPr/>
          <p:nvPr/>
        </p:nvCxnSpPr>
        <p:spPr>
          <a:xfrm>
            <a:off x="2289600" y="6504480"/>
            <a:ext cx="3600" cy="368640"/>
          </a:xfrm>
          <a:prstGeom prst="straightConnector1">
            <a:avLst/>
          </a:prstGeom>
          <a:ln w="0">
            <a:solidFill>
              <a:srgbClr val="444D26"/>
            </a:solidFill>
          </a:ln>
        </p:spPr>
      </p:cxnSp>
      <p:cxnSp>
        <p:nvCxnSpPr>
          <p:cNvPr id="352" name="Gerader Verbinder 9"/>
          <p:cNvCxnSpPr/>
          <p:nvPr/>
        </p:nvCxnSpPr>
        <p:spPr>
          <a:xfrm>
            <a:off x="6201360" y="6504480"/>
            <a:ext cx="3600" cy="368640"/>
          </a:xfrm>
          <a:prstGeom prst="straightConnector1">
            <a:avLst/>
          </a:prstGeom>
          <a:ln w="0">
            <a:solidFill>
              <a:srgbClr val="444D26"/>
            </a:solidFill>
          </a:ln>
        </p:spPr>
      </p:cxnSp>
      <p:sp>
        <p:nvSpPr>
          <p:cNvPr id="35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5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57EBE-F4D4-48A3-882B-2101B17743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5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5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35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5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BDBD8D-53FA-4D64-B10E-8D8F1C1B9F3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361"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2" name="Grafik 10"/>
          <p:cNvPicPr/>
          <p:nvPr/>
        </p:nvPicPr>
        <p:blipFill>
          <a:blip r:embed="rId2"/>
          <a:stretch/>
        </p:blipFill>
        <p:spPr>
          <a:xfrm>
            <a:off x="8141400" y="5590800"/>
            <a:ext cx="1005120" cy="1258560"/>
          </a:xfrm>
          <a:prstGeom prst="rect">
            <a:avLst/>
          </a:prstGeom>
          <a:noFill/>
          <a:ln w="0">
            <a:noFill/>
          </a:ln>
        </p:spPr>
      </p:pic>
      <p:cxnSp>
        <p:nvCxnSpPr>
          <p:cNvPr id="363" name="Gerader Verbinder 8"/>
          <p:cNvCxnSpPr/>
          <p:nvPr/>
        </p:nvCxnSpPr>
        <p:spPr>
          <a:xfrm>
            <a:off x="2289600" y="6504480"/>
            <a:ext cx="3600" cy="368640"/>
          </a:xfrm>
          <a:prstGeom prst="straightConnector1">
            <a:avLst/>
          </a:prstGeom>
          <a:ln w="0">
            <a:solidFill>
              <a:srgbClr val="444D26"/>
            </a:solidFill>
          </a:ln>
        </p:spPr>
      </p:cxnSp>
      <p:cxnSp>
        <p:nvCxnSpPr>
          <p:cNvPr id="364" name="Gerader Verbinder 9"/>
          <p:cNvCxnSpPr/>
          <p:nvPr/>
        </p:nvCxnSpPr>
        <p:spPr>
          <a:xfrm>
            <a:off x="6201360" y="6504480"/>
            <a:ext cx="3600" cy="368640"/>
          </a:xfrm>
          <a:prstGeom prst="straightConnector1">
            <a:avLst/>
          </a:prstGeom>
          <a:ln w="0">
            <a:solidFill>
              <a:srgbClr val="444D26"/>
            </a:solidFill>
          </a:ln>
        </p:spPr>
      </p:cxnSp>
      <p:sp>
        <p:nvSpPr>
          <p:cNvPr id="36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675902-6876-4E17-BFD9-1304CABFF5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6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EBA3503-2036-456C-809C-CDEE2DD2FE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372"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3" name="Grafik 10"/>
          <p:cNvPicPr/>
          <p:nvPr/>
        </p:nvPicPr>
        <p:blipFill>
          <a:blip r:embed="rId2"/>
          <a:stretch/>
        </p:blipFill>
        <p:spPr>
          <a:xfrm>
            <a:off x="8141400" y="5590800"/>
            <a:ext cx="1005120" cy="1258560"/>
          </a:xfrm>
          <a:prstGeom prst="rect">
            <a:avLst/>
          </a:prstGeom>
          <a:noFill/>
          <a:ln w="0">
            <a:noFill/>
          </a:ln>
        </p:spPr>
      </p:pic>
      <p:cxnSp>
        <p:nvCxnSpPr>
          <p:cNvPr id="374" name="Gerader Verbinder 8"/>
          <p:cNvCxnSpPr/>
          <p:nvPr/>
        </p:nvCxnSpPr>
        <p:spPr>
          <a:xfrm>
            <a:off x="2289600" y="6504480"/>
            <a:ext cx="3600" cy="368640"/>
          </a:xfrm>
          <a:prstGeom prst="straightConnector1">
            <a:avLst/>
          </a:prstGeom>
          <a:ln w="0">
            <a:solidFill>
              <a:srgbClr val="444D26"/>
            </a:solidFill>
          </a:ln>
        </p:spPr>
      </p:cxnSp>
      <p:cxnSp>
        <p:nvCxnSpPr>
          <p:cNvPr id="375" name="Gerader Verbinder 9"/>
          <p:cNvCxnSpPr/>
          <p:nvPr/>
        </p:nvCxnSpPr>
        <p:spPr>
          <a:xfrm>
            <a:off x="6201360" y="6504480"/>
            <a:ext cx="3600" cy="368640"/>
          </a:xfrm>
          <a:prstGeom prst="straightConnector1">
            <a:avLst/>
          </a:prstGeom>
          <a:ln w="0">
            <a:solidFill>
              <a:srgbClr val="444D26"/>
            </a:solidFill>
          </a:ln>
        </p:spPr>
      </p:cxnSp>
      <p:sp>
        <p:nvSpPr>
          <p:cNvPr id="37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F46752-EA7D-4778-AE2E-DCF5D68850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8" name="PlaceHolder 1"/>
          <p:cNvSpPr>
            <a:spLocks noGrp="1"/>
          </p:cNvSpPr>
          <p:nvPr>
            <p:ph type="title"/>
          </p:nvPr>
        </p:nvSpPr>
        <p:spPr>
          <a:xfrm>
            <a:off x="628560" y="365040"/>
            <a:ext cx="7882200" cy="132084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79" name="PlaceHolder 2"/>
          <p:cNvSpPr>
            <a:spLocks noGrp="1"/>
          </p:cNvSpPr>
          <p:nvPr>
            <p:ph type="body"/>
          </p:nvPr>
        </p:nvSpPr>
        <p:spPr>
          <a:xfrm>
            <a:off x="628560" y="1825560"/>
            <a:ext cx="7882200" cy="4346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80" name="PlaceHolder 3"/>
          <p:cNvSpPr>
            <a:spLocks noGrp="1"/>
          </p:cNvSpPr>
          <p:nvPr>
            <p:ph type="ftr" idx="1"/>
          </p:nvPr>
        </p:nvSpPr>
        <p:spPr>
          <a:xfrm>
            <a:off x="3029040" y="6356520"/>
            <a:ext cx="3081600" cy="36036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81" name="PlaceHolder 4"/>
          <p:cNvSpPr>
            <a:spLocks noGrp="1"/>
          </p:cNvSpPr>
          <p:nvPr>
            <p:ph type="sldNum" idx="2"/>
          </p:nvPr>
        </p:nvSpPr>
        <p:spPr>
          <a:xfrm>
            <a:off x="6458040" y="6356520"/>
            <a:ext cx="2053080" cy="36036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2F72387-DF9C-4A8F-987D-2DB25C559B0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A558E4-977C-4FF0-BB28-23276BFA5D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3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6" name="Grafik 10"/>
          <p:cNvPicPr/>
          <p:nvPr/>
        </p:nvPicPr>
        <p:blipFill>
          <a:blip r:embed="rId2"/>
          <a:stretch/>
        </p:blipFill>
        <p:spPr>
          <a:xfrm>
            <a:off x="8141400" y="5590800"/>
            <a:ext cx="1005120" cy="1258560"/>
          </a:xfrm>
          <a:prstGeom prst="rect">
            <a:avLst/>
          </a:prstGeom>
          <a:noFill/>
          <a:ln w="0">
            <a:noFill/>
          </a:ln>
        </p:spPr>
      </p:pic>
      <p:cxnSp>
        <p:nvCxnSpPr>
          <p:cNvPr id="387" name="Gerader Verbinder 8"/>
          <p:cNvCxnSpPr/>
          <p:nvPr/>
        </p:nvCxnSpPr>
        <p:spPr>
          <a:xfrm>
            <a:off x="2289600" y="6504480"/>
            <a:ext cx="3600" cy="368640"/>
          </a:xfrm>
          <a:prstGeom prst="straightConnector1">
            <a:avLst/>
          </a:prstGeom>
          <a:ln w="0">
            <a:solidFill>
              <a:srgbClr val="444D26"/>
            </a:solidFill>
          </a:ln>
        </p:spPr>
      </p:cxnSp>
      <p:cxnSp>
        <p:nvCxnSpPr>
          <p:cNvPr id="388" name="Gerader Verbinder 9"/>
          <p:cNvCxnSpPr/>
          <p:nvPr/>
        </p:nvCxnSpPr>
        <p:spPr>
          <a:xfrm>
            <a:off x="6201360" y="6504480"/>
            <a:ext cx="3600" cy="368640"/>
          </a:xfrm>
          <a:prstGeom prst="straightConnector1">
            <a:avLst/>
          </a:prstGeom>
          <a:ln w="0">
            <a:solidFill>
              <a:srgbClr val="444D26"/>
            </a:solidFill>
          </a:ln>
        </p:spPr>
      </p:cxnSp>
      <p:sp>
        <p:nvSpPr>
          <p:cNvPr id="3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C2EE329-65A3-464F-9E50-32634D7187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584F5-B5F5-4C2D-9DAE-769384573C4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120" cy="1258560"/>
          </a:xfrm>
          <a:prstGeom prst="rect">
            <a:avLst/>
          </a:prstGeom>
          <a:noFill/>
          <a:ln w="0">
            <a:noFill/>
          </a:ln>
        </p:spPr>
      </p:pic>
      <p:cxnSp>
        <p:nvCxnSpPr>
          <p:cNvPr id="398" name="Gerader Verbinder 11"/>
          <p:cNvCxnSpPr/>
          <p:nvPr/>
        </p:nvCxnSpPr>
        <p:spPr>
          <a:xfrm>
            <a:off x="2289600" y="6504480"/>
            <a:ext cx="3600" cy="368640"/>
          </a:xfrm>
          <a:prstGeom prst="straightConnector1">
            <a:avLst/>
          </a:prstGeom>
          <a:ln w="0">
            <a:solidFill>
              <a:srgbClr val="444D26"/>
            </a:solidFill>
          </a:ln>
        </p:spPr>
      </p:cxnSp>
      <p:cxnSp>
        <p:nvCxnSpPr>
          <p:cNvPr id="399" name="Gerader Verbinder 12"/>
          <p:cNvCxnSpPr/>
          <p:nvPr/>
        </p:nvCxnSpPr>
        <p:spPr>
          <a:xfrm>
            <a:off x="6201360" y="6504480"/>
            <a:ext cx="3600" cy="368640"/>
          </a:xfrm>
          <a:prstGeom prst="straightConnector1">
            <a:avLst/>
          </a:prstGeom>
          <a:ln w="0">
            <a:solidFill>
              <a:srgbClr val="444D26"/>
            </a:solidFill>
          </a:ln>
        </p:spPr>
      </p:cxnSp>
      <p:sp>
        <p:nvSpPr>
          <p:cNvPr id="40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01"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6853AF3-AC18-4C3B-AB69-21C984299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500B707-08B1-4255-AE3D-7CC720DDFE9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9"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06" name="Resim 10"/>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120" cy="1258560"/>
          </a:xfrm>
          <a:prstGeom prst="rect">
            <a:avLst/>
          </a:prstGeom>
          <a:noFill/>
          <a:ln w="0">
            <a:noFill/>
          </a:ln>
        </p:spPr>
      </p:pic>
      <p:cxnSp>
        <p:nvCxnSpPr>
          <p:cNvPr id="409" name="Gerader Verbinder 11"/>
          <p:cNvCxnSpPr/>
          <p:nvPr/>
        </p:nvCxnSpPr>
        <p:spPr>
          <a:xfrm>
            <a:off x="2289600" y="6504480"/>
            <a:ext cx="3600" cy="368640"/>
          </a:xfrm>
          <a:prstGeom prst="straightConnector1">
            <a:avLst/>
          </a:prstGeom>
          <a:ln w="0">
            <a:solidFill>
              <a:srgbClr val="444D26"/>
            </a:solidFill>
          </a:ln>
        </p:spPr>
      </p:cxnSp>
      <p:cxnSp>
        <p:nvCxnSpPr>
          <p:cNvPr id="410" name="Gerader Verbinder 12"/>
          <p:cNvCxnSpPr/>
          <p:nvPr/>
        </p:nvCxnSpPr>
        <p:spPr>
          <a:xfrm>
            <a:off x="6201360" y="6504480"/>
            <a:ext cx="3600" cy="368640"/>
          </a:xfrm>
          <a:prstGeom prst="straightConnector1">
            <a:avLst/>
          </a:prstGeom>
          <a:ln w="0">
            <a:solidFill>
              <a:srgbClr val="444D26"/>
            </a:solidFill>
          </a:ln>
        </p:spPr>
      </p:cxnSp>
      <p:sp>
        <p:nvSpPr>
          <p:cNvPr id="4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12"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FA60C0-9D8D-4A39-8D2E-FF1BB25B02C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841074-B1FE-4559-807D-2A8B4F0E402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7" name="Resim 6"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18" name="Resim 7"/>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0" name="Grafik 8"/>
          <p:cNvPicPr/>
          <p:nvPr/>
        </p:nvPicPr>
        <p:blipFill>
          <a:blip r:embed="rId2"/>
          <a:stretch/>
        </p:blipFill>
        <p:spPr>
          <a:xfrm>
            <a:off x="8141400" y="5590800"/>
            <a:ext cx="1005120" cy="1258560"/>
          </a:xfrm>
          <a:prstGeom prst="rect">
            <a:avLst/>
          </a:prstGeom>
          <a:noFill/>
          <a:ln w="0">
            <a:noFill/>
          </a:ln>
        </p:spPr>
      </p:pic>
      <p:cxnSp>
        <p:nvCxnSpPr>
          <p:cNvPr id="421" name="Gerader Verbinder 11"/>
          <p:cNvCxnSpPr/>
          <p:nvPr/>
        </p:nvCxnSpPr>
        <p:spPr>
          <a:xfrm>
            <a:off x="2289600" y="6504480"/>
            <a:ext cx="3600" cy="368640"/>
          </a:xfrm>
          <a:prstGeom prst="straightConnector1">
            <a:avLst/>
          </a:prstGeom>
          <a:ln w="0">
            <a:solidFill>
              <a:srgbClr val="444D26"/>
            </a:solidFill>
          </a:ln>
        </p:spPr>
      </p:cxnSp>
      <p:cxnSp>
        <p:nvCxnSpPr>
          <p:cNvPr id="422" name="Gerader Verbinder 12"/>
          <p:cNvCxnSpPr/>
          <p:nvPr/>
        </p:nvCxnSpPr>
        <p:spPr>
          <a:xfrm>
            <a:off x="6201360" y="6504480"/>
            <a:ext cx="3600" cy="368640"/>
          </a:xfrm>
          <a:prstGeom prst="straightConnector1">
            <a:avLst/>
          </a:prstGeom>
          <a:ln w="0">
            <a:solidFill>
              <a:srgbClr val="444D26"/>
            </a:solidFill>
          </a:ln>
        </p:spPr>
      </p:cxnSp>
      <p:sp>
        <p:nvSpPr>
          <p:cNvPr id="4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2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0C523-E3CB-4D61-A5DE-3AF02B708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6" name="PlaceHolder 2"/>
          <p:cNvSpPr>
            <a:spLocks noGrp="1"/>
          </p:cNvSpPr>
          <p:nvPr>
            <p:ph type="body" hasCustomPrompt="1"/>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B2C4B01-9CCE-4DC6-AC9A-03C70422CB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7"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30"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120" cy="1258560"/>
          </a:xfrm>
          <a:prstGeom prst="rect">
            <a:avLst/>
          </a:prstGeom>
          <a:noFill/>
          <a:ln w="0">
            <a:noFill/>
          </a:ln>
        </p:spPr>
      </p:pic>
      <p:cxnSp>
        <p:nvCxnSpPr>
          <p:cNvPr id="433" name="Gerader Verbinder 11"/>
          <p:cNvCxnSpPr/>
          <p:nvPr/>
        </p:nvCxnSpPr>
        <p:spPr>
          <a:xfrm>
            <a:off x="2289600" y="6504480"/>
            <a:ext cx="3600" cy="368640"/>
          </a:xfrm>
          <a:prstGeom prst="straightConnector1">
            <a:avLst/>
          </a:prstGeom>
          <a:ln w="0">
            <a:solidFill>
              <a:srgbClr val="444D26"/>
            </a:solidFill>
          </a:ln>
        </p:spPr>
      </p:cxnSp>
      <p:cxnSp>
        <p:nvCxnSpPr>
          <p:cNvPr id="434" name="Gerader Verbinder 12"/>
          <p:cNvCxnSpPr/>
          <p:nvPr/>
        </p:nvCxnSpPr>
        <p:spPr>
          <a:xfrm>
            <a:off x="6201360" y="6504480"/>
            <a:ext cx="3600" cy="368640"/>
          </a:xfrm>
          <a:prstGeom prst="straightConnector1">
            <a:avLst/>
          </a:prstGeom>
          <a:ln w="0">
            <a:solidFill>
              <a:srgbClr val="444D26"/>
            </a:solidFill>
          </a:ln>
        </p:spPr>
      </p:cxnSp>
      <p:sp>
        <p:nvSpPr>
          <p:cNvPr id="4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36"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5AA38A-50C9-41DD-9395-5FD592027C8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D00B9B-BDD2-416E-B091-A79EF5ACE3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42"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3" name="Grafik 8"/>
          <p:cNvPicPr/>
          <p:nvPr/>
        </p:nvPicPr>
        <p:blipFill>
          <a:blip r:embed="rId2"/>
          <a:stretch/>
        </p:blipFill>
        <p:spPr>
          <a:xfrm>
            <a:off x="8141400" y="5590800"/>
            <a:ext cx="1005120" cy="1258560"/>
          </a:xfrm>
          <a:prstGeom prst="rect">
            <a:avLst/>
          </a:prstGeom>
          <a:noFill/>
          <a:ln w="0">
            <a:noFill/>
          </a:ln>
        </p:spPr>
      </p:pic>
      <p:cxnSp>
        <p:nvCxnSpPr>
          <p:cNvPr id="444" name="Gerader Verbinder 11"/>
          <p:cNvCxnSpPr/>
          <p:nvPr/>
        </p:nvCxnSpPr>
        <p:spPr>
          <a:xfrm>
            <a:off x="2289600" y="6504480"/>
            <a:ext cx="3600" cy="368640"/>
          </a:xfrm>
          <a:prstGeom prst="straightConnector1">
            <a:avLst/>
          </a:prstGeom>
          <a:ln w="0">
            <a:solidFill>
              <a:srgbClr val="444D26"/>
            </a:solidFill>
          </a:ln>
        </p:spPr>
      </p:cxnSp>
      <p:cxnSp>
        <p:nvCxnSpPr>
          <p:cNvPr id="445" name="Gerader Verbinder 12"/>
          <p:cNvCxnSpPr/>
          <p:nvPr/>
        </p:nvCxnSpPr>
        <p:spPr>
          <a:xfrm>
            <a:off x="6201360" y="6504480"/>
            <a:ext cx="3600" cy="368640"/>
          </a:xfrm>
          <a:prstGeom prst="straightConnector1">
            <a:avLst/>
          </a:prstGeom>
          <a:ln w="0">
            <a:solidFill>
              <a:srgbClr val="444D26"/>
            </a:solidFill>
          </a:ln>
        </p:spPr>
      </p:cxnSp>
      <p:sp>
        <p:nvSpPr>
          <p:cNvPr id="446"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47"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7A658FF-CD6D-4DD3-9B5D-1F122121B6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8"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9"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E44516-A91B-4F4D-B686-961AD2F0A42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5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5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53"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4" name="Grafik 8"/>
          <p:cNvPicPr/>
          <p:nvPr/>
        </p:nvPicPr>
        <p:blipFill>
          <a:blip r:embed="rId2"/>
          <a:stretch/>
        </p:blipFill>
        <p:spPr>
          <a:xfrm>
            <a:off x="8141400" y="5590800"/>
            <a:ext cx="1005120" cy="1258560"/>
          </a:xfrm>
          <a:prstGeom prst="rect">
            <a:avLst/>
          </a:prstGeom>
          <a:noFill/>
          <a:ln w="0">
            <a:noFill/>
          </a:ln>
        </p:spPr>
      </p:pic>
      <p:cxnSp>
        <p:nvCxnSpPr>
          <p:cNvPr id="455" name="Gerader Verbinder 11"/>
          <p:cNvCxnSpPr/>
          <p:nvPr/>
        </p:nvCxnSpPr>
        <p:spPr>
          <a:xfrm>
            <a:off x="2289600" y="6504480"/>
            <a:ext cx="3600" cy="368640"/>
          </a:xfrm>
          <a:prstGeom prst="straightConnector1">
            <a:avLst/>
          </a:prstGeom>
          <a:ln w="0">
            <a:solidFill>
              <a:srgbClr val="444D26"/>
            </a:solidFill>
          </a:ln>
        </p:spPr>
      </p:cxnSp>
      <p:cxnSp>
        <p:nvCxnSpPr>
          <p:cNvPr id="456" name="Gerader Verbinder 12"/>
          <p:cNvCxnSpPr/>
          <p:nvPr/>
        </p:nvCxnSpPr>
        <p:spPr>
          <a:xfrm>
            <a:off x="6201360" y="6504480"/>
            <a:ext cx="3600" cy="368640"/>
          </a:xfrm>
          <a:prstGeom prst="straightConnector1">
            <a:avLst/>
          </a:prstGeom>
          <a:ln w="0">
            <a:solidFill>
              <a:srgbClr val="444D26"/>
            </a:solidFill>
          </a:ln>
        </p:spPr>
      </p:cxnSp>
      <p:sp>
        <p:nvSpPr>
          <p:cNvPr id="4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58"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99CEC97-05E6-4C09-8CCC-0811187CEB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9" name="PlaceHolder 1"/>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0" name="PlaceHolder 2"/>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1" name="PlaceHolder 3"/>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6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6B06E6-E52E-4E88-92AF-B3C66933E47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6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65"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6" name="Grafik 8"/>
          <p:cNvPicPr/>
          <p:nvPr/>
        </p:nvPicPr>
        <p:blipFill>
          <a:blip r:embed="rId2"/>
          <a:stretch/>
        </p:blipFill>
        <p:spPr>
          <a:xfrm>
            <a:off x="8141400" y="5590800"/>
            <a:ext cx="1005120" cy="1258560"/>
          </a:xfrm>
          <a:prstGeom prst="rect">
            <a:avLst/>
          </a:prstGeom>
          <a:noFill/>
          <a:ln w="0">
            <a:noFill/>
          </a:ln>
        </p:spPr>
      </p:pic>
      <p:cxnSp>
        <p:nvCxnSpPr>
          <p:cNvPr id="467" name="Gerader Verbinder 11"/>
          <p:cNvCxnSpPr/>
          <p:nvPr/>
        </p:nvCxnSpPr>
        <p:spPr>
          <a:xfrm>
            <a:off x="2289600" y="6504480"/>
            <a:ext cx="3600" cy="368640"/>
          </a:xfrm>
          <a:prstGeom prst="straightConnector1">
            <a:avLst/>
          </a:prstGeom>
          <a:ln w="0">
            <a:solidFill>
              <a:srgbClr val="444D26"/>
            </a:solidFill>
          </a:ln>
        </p:spPr>
      </p:cxnSp>
      <p:cxnSp>
        <p:nvCxnSpPr>
          <p:cNvPr id="468" name="Gerader Verbinder 12"/>
          <p:cNvCxnSpPr/>
          <p:nvPr/>
        </p:nvCxnSpPr>
        <p:spPr>
          <a:xfrm>
            <a:off x="6201360" y="6504480"/>
            <a:ext cx="3600" cy="368640"/>
          </a:xfrm>
          <a:prstGeom prst="straightConnector1">
            <a:avLst/>
          </a:prstGeom>
          <a:ln w="0">
            <a:solidFill>
              <a:srgbClr val="444D26"/>
            </a:solidFill>
          </a:ln>
        </p:spPr>
      </p:cxnSp>
      <p:sp>
        <p:nvSpPr>
          <p:cNvPr id="46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70"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E21E159-2A5A-4BEF-91B9-2AE677CD461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71" name="PlaceHolder 1"/>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2" name="PlaceHolder 2"/>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3" name="PlaceHolder 3"/>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4" name="PlaceHolder 4"/>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5" name="PlaceHolder 5"/>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DBD44BC-6585-42C5-B930-B76AF6DA052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7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0" name="Grafik 8"/>
          <p:cNvPicPr/>
          <p:nvPr/>
        </p:nvPicPr>
        <p:blipFill>
          <a:blip r:embed="rId2"/>
          <a:stretch/>
        </p:blipFill>
        <p:spPr>
          <a:xfrm>
            <a:off x="8141400" y="5590800"/>
            <a:ext cx="1005120" cy="1258560"/>
          </a:xfrm>
          <a:prstGeom prst="rect">
            <a:avLst/>
          </a:prstGeom>
          <a:noFill/>
          <a:ln w="0">
            <a:noFill/>
          </a:ln>
        </p:spPr>
      </p:pic>
      <p:cxnSp>
        <p:nvCxnSpPr>
          <p:cNvPr id="481" name="Gerader Verbinder 11"/>
          <p:cNvCxnSpPr/>
          <p:nvPr/>
        </p:nvCxnSpPr>
        <p:spPr>
          <a:xfrm>
            <a:off x="2289600" y="6504480"/>
            <a:ext cx="3600" cy="368640"/>
          </a:xfrm>
          <a:prstGeom prst="straightConnector1">
            <a:avLst/>
          </a:prstGeom>
          <a:ln w="0">
            <a:solidFill>
              <a:srgbClr val="444D26"/>
            </a:solidFill>
          </a:ln>
        </p:spPr>
      </p:cxnSp>
      <p:cxnSp>
        <p:nvCxnSpPr>
          <p:cNvPr id="482" name="Gerader Verbinder 12"/>
          <p:cNvCxnSpPr/>
          <p:nvPr/>
        </p:nvCxnSpPr>
        <p:spPr>
          <a:xfrm>
            <a:off x="6201360" y="6504480"/>
            <a:ext cx="3600" cy="368640"/>
          </a:xfrm>
          <a:prstGeom prst="straightConnector1">
            <a:avLst/>
          </a:prstGeom>
          <a:ln w="0">
            <a:solidFill>
              <a:srgbClr val="444D26"/>
            </a:solidFill>
          </a:ln>
        </p:spPr>
      </p:cxnSp>
      <p:sp>
        <p:nvSpPr>
          <p:cNvPr id="48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8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26414B-F73E-4D39-BF3B-55EFA5351B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5"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AB41B5-3441-4CB4-A381-D6E8A4FD77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8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48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0" name="Grafik 8"/>
          <p:cNvPicPr/>
          <p:nvPr/>
        </p:nvPicPr>
        <p:blipFill>
          <a:blip r:embed="rId2"/>
          <a:stretch/>
        </p:blipFill>
        <p:spPr>
          <a:xfrm>
            <a:off x="8141400" y="5590800"/>
            <a:ext cx="1005120" cy="1258560"/>
          </a:xfrm>
          <a:prstGeom prst="rect">
            <a:avLst/>
          </a:prstGeom>
          <a:noFill/>
          <a:ln w="0">
            <a:noFill/>
          </a:ln>
        </p:spPr>
      </p:pic>
      <p:cxnSp>
        <p:nvCxnSpPr>
          <p:cNvPr id="491" name="Gerader Verbinder 11"/>
          <p:cNvCxnSpPr/>
          <p:nvPr/>
        </p:nvCxnSpPr>
        <p:spPr>
          <a:xfrm>
            <a:off x="2289600" y="6504480"/>
            <a:ext cx="3600" cy="368640"/>
          </a:xfrm>
          <a:prstGeom prst="straightConnector1">
            <a:avLst/>
          </a:prstGeom>
          <a:ln w="0">
            <a:solidFill>
              <a:srgbClr val="444D26"/>
            </a:solidFill>
          </a:ln>
        </p:spPr>
      </p:cxnSp>
      <p:cxnSp>
        <p:nvCxnSpPr>
          <p:cNvPr id="492" name="Gerader Verbinder 12"/>
          <p:cNvCxnSpPr/>
          <p:nvPr/>
        </p:nvCxnSpPr>
        <p:spPr>
          <a:xfrm>
            <a:off x="6201360" y="6504480"/>
            <a:ext cx="3600" cy="368640"/>
          </a:xfrm>
          <a:prstGeom prst="straightConnector1">
            <a:avLst/>
          </a:prstGeom>
          <a:ln w="0">
            <a:solidFill>
              <a:srgbClr val="444D26"/>
            </a:solidFill>
          </a:ln>
        </p:spPr>
      </p:cxnSp>
      <p:sp>
        <p:nvSpPr>
          <p:cNvPr id="49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9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A8749A-6B58-4DBA-B3DB-A38E80641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5" name="PlaceHolder 1"/>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6"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E6C198B-CD5C-4C2A-BA19-6954217CB1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500"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1" name="Grafik 8"/>
          <p:cNvPicPr/>
          <p:nvPr/>
        </p:nvPicPr>
        <p:blipFill>
          <a:blip r:embed="rId2"/>
          <a:stretch/>
        </p:blipFill>
        <p:spPr>
          <a:xfrm>
            <a:off x="8141400" y="5590800"/>
            <a:ext cx="1005120" cy="1258560"/>
          </a:xfrm>
          <a:prstGeom prst="rect">
            <a:avLst/>
          </a:prstGeom>
          <a:noFill/>
          <a:ln w="0">
            <a:noFill/>
          </a:ln>
        </p:spPr>
      </p:pic>
      <p:cxnSp>
        <p:nvCxnSpPr>
          <p:cNvPr id="502" name="Gerader Verbinder 11"/>
          <p:cNvCxnSpPr/>
          <p:nvPr/>
        </p:nvCxnSpPr>
        <p:spPr>
          <a:xfrm>
            <a:off x="2289600" y="6504480"/>
            <a:ext cx="3600" cy="368640"/>
          </a:xfrm>
          <a:prstGeom prst="straightConnector1">
            <a:avLst/>
          </a:prstGeom>
          <a:ln w="0">
            <a:solidFill>
              <a:srgbClr val="444D26"/>
            </a:solidFill>
          </a:ln>
        </p:spPr>
      </p:cxnSp>
      <p:cxnSp>
        <p:nvCxnSpPr>
          <p:cNvPr id="503" name="Gerader Verbinder 12"/>
          <p:cNvCxnSpPr/>
          <p:nvPr/>
        </p:nvCxnSpPr>
        <p:spPr>
          <a:xfrm>
            <a:off x="6201360" y="6504480"/>
            <a:ext cx="3600" cy="368640"/>
          </a:xfrm>
          <a:prstGeom prst="straightConnector1">
            <a:avLst/>
          </a:prstGeom>
          <a:ln w="0">
            <a:solidFill>
              <a:srgbClr val="444D26"/>
            </a:solidFill>
          </a:ln>
        </p:spPr>
      </p:cxnSp>
      <p:sp>
        <p:nvSpPr>
          <p:cNvPr id="50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05"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71FAC-8A89-45CA-9D85-ACD3E1FED4C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45D020-3FC4-483A-9773-A81D0539052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0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50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0" name="Grafik 8"/>
          <p:cNvPicPr/>
          <p:nvPr/>
        </p:nvPicPr>
        <p:blipFill>
          <a:blip r:embed="rId2"/>
          <a:stretch/>
        </p:blipFill>
        <p:spPr>
          <a:xfrm>
            <a:off x="8141400" y="5590800"/>
            <a:ext cx="1005120" cy="1258560"/>
          </a:xfrm>
          <a:prstGeom prst="rect">
            <a:avLst/>
          </a:prstGeom>
          <a:noFill/>
          <a:ln w="0">
            <a:noFill/>
          </a:ln>
        </p:spPr>
      </p:pic>
      <p:cxnSp>
        <p:nvCxnSpPr>
          <p:cNvPr id="511" name="Gerader Verbinder 11"/>
          <p:cNvCxnSpPr/>
          <p:nvPr/>
        </p:nvCxnSpPr>
        <p:spPr>
          <a:xfrm>
            <a:off x="2289600" y="6504480"/>
            <a:ext cx="3600" cy="368640"/>
          </a:xfrm>
          <a:prstGeom prst="straightConnector1">
            <a:avLst/>
          </a:prstGeom>
          <a:ln w="0">
            <a:solidFill>
              <a:srgbClr val="444D26"/>
            </a:solidFill>
          </a:ln>
        </p:spPr>
      </p:cxnSp>
      <p:cxnSp>
        <p:nvCxnSpPr>
          <p:cNvPr id="512" name="Gerader Verbinder 12"/>
          <p:cNvCxnSpPr/>
          <p:nvPr/>
        </p:nvCxnSpPr>
        <p:spPr>
          <a:xfrm>
            <a:off x="6201360" y="6504480"/>
            <a:ext cx="3600" cy="368640"/>
          </a:xfrm>
          <a:prstGeom prst="straightConnector1">
            <a:avLst/>
          </a:prstGeom>
          <a:ln w="0">
            <a:solidFill>
              <a:srgbClr val="444D26"/>
            </a:solidFill>
          </a:ln>
        </p:spPr>
      </p:cxnSp>
      <p:sp>
        <p:nvSpPr>
          <p:cNvPr id="51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1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F229D-23ED-47D4-881D-08F76759AD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5"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81B1A48-91CE-479C-ACE5-BD59604C2AF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120" cy="1258560"/>
          </a:xfrm>
          <a:prstGeom prst="rect">
            <a:avLst/>
          </a:prstGeom>
          <a:noFill/>
          <a:ln w="0">
            <a:noFill/>
          </a:ln>
        </p:spPr>
      </p:pic>
      <p:cxnSp>
        <p:nvCxnSpPr>
          <p:cNvPr id="521" name="Gerader Verbinder 9"/>
          <p:cNvCxnSpPr/>
          <p:nvPr/>
        </p:nvCxnSpPr>
        <p:spPr>
          <a:xfrm>
            <a:off x="2289600" y="6504480"/>
            <a:ext cx="3600" cy="368640"/>
          </a:xfrm>
          <a:prstGeom prst="straightConnector1">
            <a:avLst/>
          </a:prstGeom>
          <a:ln w="0">
            <a:solidFill>
              <a:srgbClr val="444D26"/>
            </a:solidFill>
          </a:ln>
        </p:spPr>
      </p:cxnSp>
      <p:cxnSp>
        <p:nvCxnSpPr>
          <p:cNvPr id="522" name="Gerader Verbinder 10"/>
          <p:cNvCxnSpPr/>
          <p:nvPr/>
        </p:nvCxnSpPr>
        <p:spPr>
          <a:xfrm>
            <a:off x="6201360" y="6504480"/>
            <a:ext cx="3600" cy="368640"/>
          </a:xfrm>
          <a:prstGeom prst="straightConnector1">
            <a:avLst/>
          </a:prstGeom>
          <a:ln w="0">
            <a:solidFill>
              <a:srgbClr val="444D26"/>
            </a:solidFill>
          </a:ln>
        </p:spPr>
      </p:cxnSp>
      <p:sp>
        <p:nvSpPr>
          <p:cNvPr id="52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33FC58-3E68-4591-92B9-2D0304E33F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6"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7"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8"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448CFB-207C-47B1-A1FE-35E866DED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31" name="Resim 5"/>
          <p:cNvPicPr/>
          <p:nvPr/>
        </p:nvPicPr>
        <p:blipFill>
          <a:blip r:embed="rId4"/>
          <a:stretch/>
        </p:blipFill>
        <p:spPr>
          <a:xfrm>
            <a:off x="6357600" y="6570360"/>
            <a:ext cx="590040" cy="201240"/>
          </a:xfrm>
          <a:prstGeom prst="rect">
            <a:avLst/>
          </a:prstGeom>
          <a:noFill/>
          <a:ln w="0">
            <a:noFill/>
          </a:ln>
        </p:spPr>
      </p:pic>
      <p:sp>
        <p:nvSpPr>
          <p:cNvPr id="53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3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4" name="Grafik 8"/>
          <p:cNvPicPr/>
          <p:nvPr/>
        </p:nvPicPr>
        <p:blipFill>
          <a:blip r:embed="rId2"/>
          <a:stretch/>
        </p:blipFill>
        <p:spPr>
          <a:xfrm>
            <a:off x="8141400" y="5590800"/>
            <a:ext cx="1005120" cy="1258560"/>
          </a:xfrm>
          <a:prstGeom prst="rect">
            <a:avLst/>
          </a:prstGeom>
          <a:noFill/>
          <a:ln w="0">
            <a:noFill/>
          </a:ln>
        </p:spPr>
      </p:pic>
      <p:cxnSp>
        <p:nvCxnSpPr>
          <p:cNvPr id="535" name="Gerader Verbinder 9"/>
          <p:cNvCxnSpPr/>
          <p:nvPr/>
        </p:nvCxnSpPr>
        <p:spPr>
          <a:xfrm>
            <a:off x="2289600" y="6504480"/>
            <a:ext cx="3600" cy="368640"/>
          </a:xfrm>
          <a:prstGeom prst="straightConnector1">
            <a:avLst/>
          </a:prstGeom>
          <a:ln w="0">
            <a:solidFill>
              <a:srgbClr val="444D26"/>
            </a:solidFill>
          </a:ln>
        </p:spPr>
      </p:cxnSp>
      <p:cxnSp>
        <p:nvCxnSpPr>
          <p:cNvPr id="536" name="Gerader Verbinder 10"/>
          <p:cNvCxnSpPr/>
          <p:nvPr/>
        </p:nvCxnSpPr>
        <p:spPr>
          <a:xfrm>
            <a:off x="6201360" y="6504480"/>
            <a:ext cx="3600" cy="368640"/>
          </a:xfrm>
          <a:prstGeom prst="straightConnector1">
            <a:avLst/>
          </a:prstGeom>
          <a:ln w="0">
            <a:solidFill>
              <a:srgbClr val="444D26"/>
            </a:solidFill>
          </a:ln>
        </p:spPr>
      </p:cxnSp>
      <p:sp>
        <p:nvSpPr>
          <p:cNvPr id="53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3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FE9C3D9-C2E0-42AA-BE2F-54B57E254D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40"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C4D5F-31C1-4B70-A8FB-4B11CD099F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4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4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54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5" name="Grafik 8"/>
          <p:cNvPicPr/>
          <p:nvPr/>
        </p:nvPicPr>
        <p:blipFill>
          <a:blip r:embed="rId2"/>
          <a:stretch/>
        </p:blipFill>
        <p:spPr>
          <a:xfrm>
            <a:off x="8141400" y="5590800"/>
            <a:ext cx="1005120" cy="1258560"/>
          </a:xfrm>
          <a:prstGeom prst="rect">
            <a:avLst/>
          </a:prstGeom>
          <a:noFill/>
          <a:ln w="0">
            <a:noFill/>
          </a:ln>
        </p:spPr>
      </p:pic>
      <p:cxnSp>
        <p:nvCxnSpPr>
          <p:cNvPr id="546" name="Gerader Verbinder 9"/>
          <p:cNvCxnSpPr/>
          <p:nvPr/>
        </p:nvCxnSpPr>
        <p:spPr>
          <a:xfrm>
            <a:off x="2289600" y="6504480"/>
            <a:ext cx="3600" cy="368640"/>
          </a:xfrm>
          <a:prstGeom prst="straightConnector1">
            <a:avLst/>
          </a:prstGeom>
          <a:ln w="0">
            <a:solidFill>
              <a:srgbClr val="444D26"/>
            </a:solidFill>
          </a:ln>
        </p:spPr>
      </p:cxnSp>
      <p:cxnSp>
        <p:nvCxnSpPr>
          <p:cNvPr id="547" name="Gerader Verbinder 10"/>
          <p:cNvCxnSpPr/>
          <p:nvPr/>
        </p:nvCxnSpPr>
        <p:spPr>
          <a:xfrm>
            <a:off x="6201360" y="6504480"/>
            <a:ext cx="3600" cy="368640"/>
          </a:xfrm>
          <a:prstGeom prst="straightConnector1">
            <a:avLst/>
          </a:prstGeom>
          <a:ln w="0">
            <a:solidFill>
              <a:srgbClr val="444D26"/>
            </a:solidFill>
          </a:ln>
        </p:spPr>
      </p:cxnSp>
      <p:sp>
        <p:nvSpPr>
          <p:cNvPr id="548" name="Textfeld 14"/>
          <p:cNvSpPr/>
          <p:nvPr/>
        </p:nvSpPr>
        <p:spPr>
          <a:xfrm>
            <a:off x="3220200" y="6495480"/>
            <a:ext cx="226980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54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FEFEF9-7CD8-425E-8D3E-B45FB47011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0"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1"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E7F13D4-2E5A-42F8-9F39-D098EEDC46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5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55"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6" name="Grafik 8"/>
          <p:cNvPicPr/>
          <p:nvPr/>
        </p:nvPicPr>
        <p:blipFill>
          <a:blip r:embed="rId2"/>
          <a:stretch/>
        </p:blipFill>
        <p:spPr>
          <a:xfrm>
            <a:off x="8141400" y="5590800"/>
            <a:ext cx="1005120" cy="1258560"/>
          </a:xfrm>
          <a:prstGeom prst="rect">
            <a:avLst/>
          </a:prstGeom>
          <a:noFill/>
          <a:ln w="0">
            <a:noFill/>
          </a:ln>
        </p:spPr>
      </p:pic>
      <p:cxnSp>
        <p:nvCxnSpPr>
          <p:cNvPr id="557" name="Gerader Verbinder 9"/>
          <p:cNvCxnSpPr/>
          <p:nvPr/>
        </p:nvCxnSpPr>
        <p:spPr>
          <a:xfrm>
            <a:off x="2289600" y="6504480"/>
            <a:ext cx="3600" cy="368640"/>
          </a:xfrm>
          <a:prstGeom prst="straightConnector1">
            <a:avLst/>
          </a:prstGeom>
          <a:ln w="0">
            <a:solidFill>
              <a:srgbClr val="444D26"/>
            </a:solidFill>
          </a:ln>
        </p:spPr>
      </p:cxnSp>
      <p:cxnSp>
        <p:nvCxnSpPr>
          <p:cNvPr id="558" name="Gerader Verbinder 10"/>
          <p:cNvCxnSpPr/>
          <p:nvPr/>
        </p:nvCxnSpPr>
        <p:spPr>
          <a:xfrm>
            <a:off x="6201360" y="6504480"/>
            <a:ext cx="3600" cy="368640"/>
          </a:xfrm>
          <a:prstGeom prst="straightConnector1">
            <a:avLst/>
          </a:prstGeom>
          <a:ln w="0">
            <a:solidFill>
              <a:srgbClr val="444D26"/>
            </a:solidFill>
          </a:ln>
        </p:spPr>
      </p:cxnSp>
      <p:sp>
        <p:nvSpPr>
          <p:cNvPr id="559"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92CAA1-DEEC-405D-815E-B9EC05B3D0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6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6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0A0D10-02C3-469D-9F25-11A6B212FB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6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66"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7" name="Grafik 8"/>
          <p:cNvPicPr/>
          <p:nvPr/>
        </p:nvPicPr>
        <p:blipFill>
          <a:blip r:embed="rId2"/>
          <a:stretch/>
        </p:blipFill>
        <p:spPr>
          <a:xfrm>
            <a:off x="8141400" y="5590800"/>
            <a:ext cx="1005120" cy="1258560"/>
          </a:xfrm>
          <a:prstGeom prst="rect">
            <a:avLst/>
          </a:prstGeom>
          <a:noFill/>
          <a:ln w="0">
            <a:noFill/>
          </a:ln>
        </p:spPr>
      </p:pic>
      <p:cxnSp>
        <p:nvCxnSpPr>
          <p:cNvPr id="568" name="Gerader Verbinder 9"/>
          <p:cNvCxnSpPr/>
          <p:nvPr/>
        </p:nvCxnSpPr>
        <p:spPr>
          <a:xfrm>
            <a:off x="2289600" y="6504480"/>
            <a:ext cx="3600" cy="368640"/>
          </a:xfrm>
          <a:prstGeom prst="straightConnector1">
            <a:avLst/>
          </a:prstGeom>
          <a:ln w="0">
            <a:solidFill>
              <a:srgbClr val="444D26"/>
            </a:solidFill>
          </a:ln>
        </p:spPr>
      </p:cxnSp>
      <p:cxnSp>
        <p:nvCxnSpPr>
          <p:cNvPr id="569" name="Gerader Verbinder 10"/>
          <p:cNvCxnSpPr/>
          <p:nvPr/>
        </p:nvCxnSpPr>
        <p:spPr>
          <a:xfrm>
            <a:off x="6201360" y="6504480"/>
            <a:ext cx="3600" cy="368640"/>
          </a:xfrm>
          <a:prstGeom prst="straightConnector1">
            <a:avLst/>
          </a:prstGeom>
          <a:ln w="0">
            <a:solidFill>
              <a:srgbClr val="444D26"/>
            </a:solidFill>
          </a:ln>
        </p:spPr>
      </p:cxnSp>
      <p:sp>
        <p:nvSpPr>
          <p:cNvPr id="570"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7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567117-2546-43FB-AAEA-7FCC5FA269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F709D5-06B4-4D9E-A5FB-8DD7289B15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7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7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9" name="Grafik 8"/>
          <p:cNvPicPr/>
          <p:nvPr/>
        </p:nvPicPr>
        <p:blipFill>
          <a:blip r:embed="rId2"/>
          <a:stretch/>
        </p:blipFill>
        <p:spPr>
          <a:xfrm>
            <a:off x="8141400" y="5590800"/>
            <a:ext cx="1005120" cy="1258560"/>
          </a:xfrm>
          <a:prstGeom prst="rect">
            <a:avLst/>
          </a:prstGeom>
          <a:noFill/>
          <a:ln w="0">
            <a:noFill/>
          </a:ln>
        </p:spPr>
      </p:pic>
      <p:cxnSp>
        <p:nvCxnSpPr>
          <p:cNvPr id="580" name="Gerader Verbinder 9"/>
          <p:cNvCxnSpPr/>
          <p:nvPr/>
        </p:nvCxnSpPr>
        <p:spPr>
          <a:xfrm>
            <a:off x="2289600" y="6504480"/>
            <a:ext cx="3600" cy="368640"/>
          </a:xfrm>
          <a:prstGeom prst="straightConnector1">
            <a:avLst/>
          </a:prstGeom>
          <a:ln w="0">
            <a:solidFill>
              <a:srgbClr val="444D26"/>
            </a:solidFill>
          </a:ln>
        </p:spPr>
      </p:cxnSp>
      <p:cxnSp>
        <p:nvCxnSpPr>
          <p:cNvPr id="581" name="Gerader Verbinder 10"/>
          <p:cNvCxnSpPr/>
          <p:nvPr/>
        </p:nvCxnSpPr>
        <p:spPr>
          <a:xfrm>
            <a:off x="6201360" y="6504480"/>
            <a:ext cx="3600" cy="368640"/>
          </a:xfrm>
          <a:prstGeom prst="straightConnector1">
            <a:avLst/>
          </a:prstGeom>
          <a:ln w="0">
            <a:solidFill>
              <a:srgbClr val="444D26"/>
            </a:solidFill>
          </a:ln>
        </p:spPr>
      </p:cxnSp>
      <p:sp>
        <p:nvSpPr>
          <p:cNvPr id="58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CAFDE5-3627-4192-9E86-6ABCEA8D4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98C668-B865-44FC-AEC3-DA3FC9D2266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8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8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9" name="Grafik 8"/>
          <p:cNvPicPr/>
          <p:nvPr/>
        </p:nvPicPr>
        <p:blipFill>
          <a:blip r:embed="rId2"/>
          <a:stretch/>
        </p:blipFill>
        <p:spPr>
          <a:xfrm>
            <a:off x="8141400" y="5590800"/>
            <a:ext cx="1005120" cy="1258560"/>
          </a:xfrm>
          <a:prstGeom prst="rect">
            <a:avLst/>
          </a:prstGeom>
          <a:noFill/>
          <a:ln w="0">
            <a:noFill/>
          </a:ln>
        </p:spPr>
      </p:pic>
      <p:cxnSp>
        <p:nvCxnSpPr>
          <p:cNvPr id="590" name="Gerader Verbinder 9"/>
          <p:cNvCxnSpPr/>
          <p:nvPr/>
        </p:nvCxnSpPr>
        <p:spPr>
          <a:xfrm>
            <a:off x="2289600" y="6504480"/>
            <a:ext cx="3600" cy="368640"/>
          </a:xfrm>
          <a:prstGeom prst="straightConnector1">
            <a:avLst/>
          </a:prstGeom>
          <a:ln w="0">
            <a:solidFill>
              <a:srgbClr val="444D26"/>
            </a:solidFill>
          </a:ln>
        </p:spPr>
      </p:cxnSp>
      <p:cxnSp>
        <p:nvCxnSpPr>
          <p:cNvPr id="591" name="Gerader Verbinder 10"/>
          <p:cNvCxnSpPr/>
          <p:nvPr/>
        </p:nvCxnSpPr>
        <p:spPr>
          <a:xfrm>
            <a:off x="6201360" y="6504480"/>
            <a:ext cx="3600" cy="368640"/>
          </a:xfrm>
          <a:prstGeom prst="straightConnector1">
            <a:avLst/>
          </a:prstGeom>
          <a:ln w="0">
            <a:solidFill>
              <a:srgbClr val="444D26"/>
            </a:solidFill>
          </a:ln>
        </p:spPr>
      </p:cxnSp>
      <p:sp>
        <p:nvSpPr>
          <p:cNvPr id="59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59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5DCCC-C45F-48D9-9C53-CC2399C2A9A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98EFE7-F6D6-4CF2-B527-ADC090B343B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6"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9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120" cy="1258560"/>
          </a:xfrm>
          <a:prstGeom prst="rect">
            <a:avLst/>
          </a:prstGeom>
          <a:noFill/>
          <a:ln w="0">
            <a:noFill/>
          </a:ln>
        </p:spPr>
      </p:pic>
      <p:cxnSp>
        <p:nvCxnSpPr>
          <p:cNvPr id="600" name="Gerader Verbinder 9"/>
          <p:cNvCxnSpPr/>
          <p:nvPr/>
        </p:nvCxnSpPr>
        <p:spPr>
          <a:xfrm>
            <a:off x="2289600" y="6504480"/>
            <a:ext cx="3600" cy="368640"/>
          </a:xfrm>
          <a:prstGeom prst="straightConnector1">
            <a:avLst/>
          </a:prstGeom>
          <a:ln w="0">
            <a:solidFill>
              <a:srgbClr val="444D26"/>
            </a:solidFill>
          </a:ln>
        </p:spPr>
      </p:cxnSp>
      <p:cxnSp>
        <p:nvCxnSpPr>
          <p:cNvPr id="601" name="Gerader Verbinder 10"/>
          <p:cNvCxnSpPr/>
          <p:nvPr/>
        </p:nvCxnSpPr>
        <p:spPr>
          <a:xfrm>
            <a:off x="6201360" y="6504480"/>
            <a:ext cx="3600" cy="368640"/>
          </a:xfrm>
          <a:prstGeom prst="straightConnector1">
            <a:avLst/>
          </a:prstGeom>
          <a:ln w="0">
            <a:solidFill>
              <a:srgbClr val="444D26"/>
            </a:solidFill>
          </a:ln>
        </p:spPr>
      </p:cxnSp>
      <p:sp>
        <p:nvSpPr>
          <p:cNvPr id="60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0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DDFA930-A845-4A7E-91BA-84BC133C5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CCF9D4-3E8E-437D-96C1-6AF7031DE3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0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0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8" name="Grafik 8"/>
          <p:cNvPicPr/>
          <p:nvPr/>
        </p:nvPicPr>
        <p:blipFill>
          <a:blip r:embed="rId2"/>
          <a:stretch/>
        </p:blipFill>
        <p:spPr>
          <a:xfrm>
            <a:off x="8141400" y="5590800"/>
            <a:ext cx="1005120" cy="1258560"/>
          </a:xfrm>
          <a:prstGeom prst="rect">
            <a:avLst/>
          </a:prstGeom>
          <a:noFill/>
          <a:ln w="0">
            <a:noFill/>
          </a:ln>
        </p:spPr>
      </p:pic>
      <p:cxnSp>
        <p:nvCxnSpPr>
          <p:cNvPr id="609" name="Gerader Verbinder 9"/>
          <p:cNvCxnSpPr/>
          <p:nvPr/>
        </p:nvCxnSpPr>
        <p:spPr>
          <a:xfrm>
            <a:off x="2289600" y="6504480"/>
            <a:ext cx="3600" cy="368640"/>
          </a:xfrm>
          <a:prstGeom prst="straightConnector1">
            <a:avLst/>
          </a:prstGeom>
          <a:ln w="0">
            <a:solidFill>
              <a:srgbClr val="444D26"/>
            </a:solidFill>
          </a:ln>
        </p:spPr>
      </p:cxnSp>
      <p:cxnSp>
        <p:nvCxnSpPr>
          <p:cNvPr id="610" name="Gerader Verbinder 10"/>
          <p:cNvCxnSpPr/>
          <p:nvPr/>
        </p:nvCxnSpPr>
        <p:spPr>
          <a:xfrm>
            <a:off x="6201360" y="6504480"/>
            <a:ext cx="3600" cy="368640"/>
          </a:xfrm>
          <a:prstGeom prst="straightConnector1">
            <a:avLst/>
          </a:prstGeom>
          <a:ln w="0">
            <a:solidFill>
              <a:srgbClr val="444D26"/>
            </a:solidFill>
          </a:ln>
        </p:spPr>
      </p:cxnSp>
      <p:sp>
        <p:nvSpPr>
          <p:cNvPr id="6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1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70C6BC-E2BE-4723-A104-410501F36E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1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F4BF01-362C-4D68-B7ED-A5E4341BB8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19"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0" name="Grafik 8"/>
          <p:cNvPicPr/>
          <p:nvPr/>
        </p:nvPicPr>
        <p:blipFill>
          <a:blip r:embed="rId2"/>
          <a:stretch/>
        </p:blipFill>
        <p:spPr>
          <a:xfrm>
            <a:off x="8141400" y="5590800"/>
            <a:ext cx="1005120" cy="1258560"/>
          </a:xfrm>
          <a:prstGeom prst="rect">
            <a:avLst/>
          </a:prstGeom>
          <a:noFill/>
          <a:ln w="0">
            <a:noFill/>
          </a:ln>
        </p:spPr>
      </p:pic>
      <p:cxnSp>
        <p:nvCxnSpPr>
          <p:cNvPr id="621" name="Gerader Verbinder 9"/>
          <p:cNvCxnSpPr/>
          <p:nvPr/>
        </p:nvCxnSpPr>
        <p:spPr>
          <a:xfrm>
            <a:off x="2289600" y="6504480"/>
            <a:ext cx="3600" cy="368640"/>
          </a:xfrm>
          <a:prstGeom prst="straightConnector1">
            <a:avLst/>
          </a:prstGeom>
          <a:ln w="0">
            <a:solidFill>
              <a:srgbClr val="444D26"/>
            </a:solidFill>
          </a:ln>
        </p:spPr>
      </p:cxnSp>
      <p:cxnSp>
        <p:nvCxnSpPr>
          <p:cNvPr id="622" name="Gerader Verbinder 10"/>
          <p:cNvCxnSpPr/>
          <p:nvPr/>
        </p:nvCxnSpPr>
        <p:spPr>
          <a:xfrm>
            <a:off x="6201360" y="6504480"/>
            <a:ext cx="3600" cy="368640"/>
          </a:xfrm>
          <a:prstGeom prst="straightConnector1">
            <a:avLst/>
          </a:prstGeom>
          <a:ln w="0">
            <a:solidFill>
              <a:srgbClr val="444D26"/>
            </a:solidFill>
          </a:ln>
        </p:spPr>
      </p:cxnSp>
      <p:sp>
        <p:nvSpPr>
          <p:cNvPr id="6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2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5BCBC1-8867-469F-800E-77DB31D5014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2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2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3F22C7-EF96-43CB-B138-C4DE136474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9"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30"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631"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2" name="Grafik 8"/>
          <p:cNvPicPr/>
          <p:nvPr/>
        </p:nvPicPr>
        <p:blipFill>
          <a:blip r:embed="rId2"/>
          <a:stretch/>
        </p:blipFill>
        <p:spPr>
          <a:xfrm>
            <a:off x="8141400" y="5590800"/>
            <a:ext cx="1005120" cy="1258560"/>
          </a:xfrm>
          <a:prstGeom prst="rect">
            <a:avLst/>
          </a:prstGeom>
          <a:noFill/>
          <a:ln w="0">
            <a:noFill/>
          </a:ln>
        </p:spPr>
      </p:pic>
      <p:cxnSp>
        <p:nvCxnSpPr>
          <p:cNvPr id="633" name="Gerader Verbinder 9"/>
          <p:cNvCxnSpPr/>
          <p:nvPr/>
        </p:nvCxnSpPr>
        <p:spPr>
          <a:xfrm>
            <a:off x="2289600" y="6504480"/>
            <a:ext cx="3600" cy="368640"/>
          </a:xfrm>
          <a:prstGeom prst="straightConnector1">
            <a:avLst/>
          </a:prstGeom>
          <a:ln w="0">
            <a:solidFill>
              <a:srgbClr val="444D26"/>
            </a:solidFill>
          </a:ln>
        </p:spPr>
      </p:cxnSp>
      <p:cxnSp>
        <p:nvCxnSpPr>
          <p:cNvPr id="634" name="Gerader Verbinder 10"/>
          <p:cNvCxnSpPr/>
          <p:nvPr/>
        </p:nvCxnSpPr>
        <p:spPr>
          <a:xfrm>
            <a:off x="6201360" y="6504480"/>
            <a:ext cx="3600" cy="368640"/>
          </a:xfrm>
          <a:prstGeom prst="straightConnector1">
            <a:avLst/>
          </a:prstGeom>
          <a:ln w="0">
            <a:solidFill>
              <a:srgbClr val="444D26"/>
            </a:solidFill>
          </a:ln>
        </p:spPr>
      </p:cxnSp>
      <p:sp>
        <p:nvSpPr>
          <p:cNvPr id="6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3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952E5E-0955-458A-85CD-79193FFEC5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38"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3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70987F6-465B-4A95-84B4-392E63576F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4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3" name="Grafik 8"/>
          <p:cNvPicPr/>
          <p:nvPr/>
        </p:nvPicPr>
        <p:blipFill>
          <a:blip r:embed="rId2"/>
          <a:stretch/>
        </p:blipFill>
        <p:spPr>
          <a:xfrm>
            <a:off x="8141400" y="5590800"/>
            <a:ext cx="1005120" cy="1258560"/>
          </a:xfrm>
          <a:prstGeom prst="rect">
            <a:avLst/>
          </a:prstGeom>
          <a:noFill/>
          <a:ln w="0">
            <a:noFill/>
          </a:ln>
        </p:spPr>
      </p:pic>
      <p:cxnSp>
        <p:nvCxnSpPr>
          <p:cNvPr id="644" name="Gerader Verbinder 9"/>
          <p:cNvCxnSpPr/>
          <p:nvPr/>
        </p:nvCxnSpPr>
        <p:spPr>
          <a:xfrm>
            <a:off x="2289600" y="6504480"/>
            <a:ext cx="3600" cy="368640"/>
          </a:xfrm>
          <a:prstGeom prst="straightConnector1">
            <a:avLst/>
          </a:prstGeom>
          <a:ln w="0">
            <a:solidFill>
              <a:srgbClr val="444D26"/>
            </a:solidFill>
          </a:ln>
        </p:spPr>
      </p:cxnSp>
      <p:cxnSp>
        <p:nvCxnSpPr>
          <p:cNvPr id="645" name="Gerader Verbinder 10"/>
          <p:cNvCxnSpPr/>
          <p:nvPr/>
        </p:nvCxnSpPr>
        <p:spPr>
          <a:xfrm>
            <a:off x="6201360" y="6504480"/>
            <a:ext cx="3600" cy="368640"/>
          </a:xfrm>
          <a:prstGeom prst="straightConnector1">
            <a:avLst/>
          </a:prstGeom>
          <a:ln w="0">
            <a:solidFill>
              <a:srgbClr val="444D26"/>
            </a:solidFill>
          </a:ln>
        </p:spPr>
      </p:cxnSp>
      <p:sp>
        <p:nvSpPr>
          <p:cNvPr id="64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8A3B79E-64E8-444A-9628-EE3C6B1A02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4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2919E57-F197-4BCD-9F0E-13CE41D9442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51" name="Resim 5"/>
          <p:cNvPicPr/>
          <p:nvPr/>
        </p:nvPicPr>
        <p:blipFill>
          <a:blip r:embed="rId4"/>
          <a:stretch/>
        </p:blipFill>
        <p:spPr>
          <a:xfrm>
            <a:off x="6357600" y="6570360"/>
            <a:ext cx="590040" cy="201240"/>
          </a:xfrm>
          <a:prstGeom prst="rect">
            <a:avLst/>
          </a:prstGeom>
          <a:noFill/>
          <a:ln w="0">
            <a:noFill/>
          </a:ln>
        </p:spPr>
      </p:pic>
      <p:sp>
        <p:nvSpPr>
          <p:cNvPr id="65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5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4" name="Grafik 8"/>
          <p:cNvPicPr/>
          <p:nvPr/>
        </p:nvPicPr>
        <p:blipFill>
          <a:blip r:embed="rId2"/>
          <a:stretch/>
        </p:blipFill>
        <p:spPr>
          <a:xfrm>
            <a:off x="8141400" y="5590800"/>
            <a:ext cx="1005120" cy="1258560"/>
          </a:xfrm>
          <a:prstGeom prst="rect">
            <a:avLst/>
          </a:prstGeom>
          <a:noFill/>
          <a:ln w="0">
            <a:noFill/>
          </a:ln>
        </p:spPr>
      </p:pic>
      <p:cxnSp>
        <p:nvCxnSpPr>
          <p:cNvPr id="655" name="Gerader Verbinder 9"/>
          <p:cNvCxnSpPr/>
          <p:nvPr/>
        </p:nvCxnSpPr>
        <p:spPr>
          <a:xfrm>
            <a:off x="2289600" y="6504480"/>
            <a:ext cx="3600" cy="368640"/>
          </a:xfrm>
          <a:prstGeom prst="straightConnector1">
            <a:avLst/>
          </a:prstGeom>
          <a:ln w="0">
            <a:solidFill>
              <a:srgbClr val="444D26"/>
            </a:solidFill>
          </a:ln>
        </p:spPr>
      </p:cxnSp>
      <p:cxnSp>
        <p:nvCxnSpPr>
          <p:cNvPr id="656" name="Gerader Verbinder 10"/>
          <p:cNvCxnSpPr/>
          <p:nvPr/>
        </p:nvCxnSpPr>
        <p:spPr>
          <a:xfrm>
            <a:off x="6201360" y="6504480"/>
            <a:ext cx="3600" cy="368640"/>
          </a:xfrm>
          <a:prstGeom prst="straightConnector1">
            <a:avLst/>
          </a:prstGeom>
          <a:ln w="0">
            <a:solidFill>
              <a:srgbClr val="444D26"/>
            </a:solidFill>
          </a:ln>
        </p:spPr>
      </p:cxnSp>
      <p:sp>
        <p:nvSpPr>
          <p:cNvPr id="6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4DB27-B57A-4550-9491-4377D5CA2E6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6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6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F5F4DC-AFD6-4B29-AFE8-289007E44E9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6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5120" cy="1258560"/>
          </a:xfrm>
          <a:prstGeom prst="rect">
            <a:avLst/>
          </a:prstGeom>
          <a:noFill/>
          <a:ln w="0">
            <a:noFill/>
          </a:ln>
        </p:spPr>
      </p:pic>
      <p:cxnSp>
        <p:nvCxnSpPr>
          <p:cNvPr id="666" name="Gerader Verbinder 9"/>
          <p:cNvCxnSpPr/>
          <p:nvPr/>
        </p:nvCxnSpPr>
        <p:spPr>
          <a:xfrm>
            <a:off x="2289600" y="6504480"/>
            <a:ext cx="3600" cy="368640"/>
          </a:xfrm>
          <a:prstGeom prst="straightConnector1">
            <a:avLst/>
          </a:prstGeom>
          <a:ln w="0">
            <a:solidFill>
              <a:srgbClr val="444D26"/>
            </a:solidFill>
          </a:ln>
        </p:spPr>
      </p:cxnSp>
      <p:cxnSp>
        <p:nvCxnSpPr>
          <p:cNvPr id="667" name="Gerader Verbinder 10"/>
          <p:cNvCxnSpPr/>
          <p:nvPr/>
        </p:nvCxnSpPr>
        <p:spPr>
          <a:xfrm>
            <a:off x="6201360" y="6504480"/>
            <a:ext cx="3600" cy="368640"/>
          </a:xfrm>
          <a:prstGeom prst="straightConnector1">
            <a:avLst/>
          </a:prstGeom>
          <a:ln w="0">
            <a:solidFill>
              <a:srgbClr val="444D26"/>
            </a:solidFill>
          </a:ln>
        </p:spPr>
      </p:cxnSp>
      <p:sp>
        <p:nvSpPr>
          <p:cNvPr id="66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856325-0B7B-4E41-8E0A-35D8113D65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71"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72"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7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A1C2F7-22C9-4864-B579-7A21322B36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7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6"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7" name="Grafik 8"/>
          <p:cNvPicPr/>
          <p:nvPr/>
        </p:nvPicPr>
        <p:blipFill>
          <a:blip r:embed="rId2"/>
          <a:stretch/>
        </p:blipFill>
        <p:spPr>
          <a:xfrm>
            <a:off x="8141400" y="5590800"/>
            <a:ext cx="1005120" cy="1258560"/>
          </a:xfrm>
          <a:prstGeom prst="rect">
            <a:avLst/>
          </a:prstGeom>
          <a:noFill/>
          <a:ln w="0">
            <a:noFill/>
          </a:ln>
        </p:spPr>
      </p:pic>
      <p:cxnSp>
        <p:nvCxnSpPr>
          <p:cNvPr id="678" name="Gerader Verbinder 9"/>
          <p:cNvCxnSpPr/>
          <p:nvPr/>
        </p:nvCxnSpPr>
        <p:spPr>
          <a:xfrm>
            <a:off x="2289600" y="6504480"/>
            <a:ext cx="3600" cy="368640"/>
          </a:xfrm>
          <a:prstGeom prst="straightConnector1">
            <a:avLst/>
          </a:prstGeom>
          <a:ln w="0">
            <a:solidFill>
              <a:srgbClr val="444D26"/>
            </a:solidFill>
          </a:ln>
        </p:spPr>
      </p:cxnSp>
      <p:cxnSp>
        <p:nvCxnSpPr>
          <p:cNvPr id="679" name="Gerader Verbinder 10"/>
          <p:cNvCxnSpPr/>
          <p:nvPr/>
        </p:nvCxnSpPr>
        <p:spPr>
          <a:xfrm>
            <a:off x="6201360" y="6504480"/>
            <a:ext cx="3600" cy="368640"/>
          </a:xfrm>
          <a:prstGeom prst="straightConnector1">
            <a:avLst/>
          </a:prstGeom>
          <a:ln w="0">
            <a:solidFill>
              <a:srgbClr val="444D26"/>
            </a:solidFill>
          </a:ln>
        </p:spPr>
      </p:cxnSp>
      <p:sp>
        <p:nvSpPr>
          <p:cNvPr id="680" name="Textfeld 14"/>
          <p:cNvSpPr/>
          <p:nvPr/>
        </p:nvSpPr>
        <p:spPr>
          <a:xfrm>
            <a:off x="3220200" y="6495480"/>
            <a:ext cx="234432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68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386B73-A1D0-41F4-BCBE-2B199DCD35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A72D7C-9BE1-4173-966F-F0F1D07D1D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8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686"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7" name="Grafik 8"/>
          <p:cNvPicPr/>
          <p:nvPr/>
        </p:nvPicPr>
        <p:blipFill>
          <a:blip r:embed="rId2"/>
          <a:stretch/>
        </p:blipFill>
        <p:spPr>
          <a:xfrm>
            <a:off x="8141400" y="5590800"/>
            <a:ext cx="1005120" cy="1258560"/>
          </a:xfrm>
          <a:prstGeom prst="rect">
            <a:avLst/>
          </a:prstGeom>
          <a:noFill/>
          <a:ln w="0">
            <a:noFill/>
          </a:ln>
        </p:spPr>
      </p:pic>
      <p:cxnSp>
        <p:nvCxnSpPr>
          <p:cNvPr id="688" name="Gerader Verbinder 9"/>
          <p:cNvCxnSpPr/>
          <p:nvPr/>
        </p:nvCxnSpPr>
        <p:spPr>
          <a:xfrm>
            <a:off x="2289600" y="6504480"/>
            <a:ext cx="3600" cy="368640"/>
          </a:xfrm>
          <a:prstGeom prst="straightConnector1">
            <a:avLst/>
          </a:prstGeom>
          <a:ln w="0">
            <a:solidFill>
              <a:srgbClr val="444D26"/>
            </a:solidFill>
          </a:ln>
        </p:spPr>
      </p:cxnSp>
      <p:cxnSp>
        <p:nvCxnSpPr>
          <p:cNvPr id="689" name="Gerader Verbinder 10"/>
          <p:cNvCxnSpPr/>
          <p:nvPr/>
        </p:nvCxnSpPr>
        <p:spPr>
          <a:xfrm>
            <a:off x="6201360" y="6504480"/>
            <a:ext cx="3600" cy="368640"/>
          </a:xfrm>
          <a:prstGeom prst="straightConnector1">
            <a:avLst/>
          </a:prstGeom>
          <a:ln w="0">
            <a:solidFill>
              <a:srgbClr val="444D26"/>
            </a:solidFill>
          </a:ln>
        </p:spPr>
      </p:cxnSp>
      <p:sp>
        <p:nvSpPr>
          <p:cNvPr id="69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36380-FA50-4D40-A947-1CD4DE63FB1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3CBCC2F-385D-4DB2-BFAB-359E490A2D2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9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120" cy="1258560"/>
          </a:xfrm>
          <a:prstGeom prst="rect">
            <a:avLst/>
          </a:prstGeom>
          <a:noFill/>
          <a:ln w="0">
            <a:noFill/>
          </a:ln>
        </p:spPr>
      </p:pic>
      <p:cxnSp>
        <p:nvCxnSpPr>
          <p:cNvPr id="699" name="Gerader Verbinder 9"/>
          <p:cNvCxnSpPr/>
          <p:nvPr/>
        </p:nvCxnSpPr>
        <p:spPr>
          <a:xfrm>
            <a:off x="2289600" y="6504480"/>
            <a:ext cx="3600" cy="368640"/>
          </a:xfrm>
          <a:prstGeom prst="straightConnector1">
            <a:avLst/>
          </a:prstGeom>
          <a:ln w="0">
            <a:solidFill>
              <a:srgbClr val="444D26"/>
            </a:solidFill>
          </a:ln>
        </p:spPr>
      </p:cxnSp>
      <p:cxnSp>
        <p:nvCxnSpPr>
          <p:cNvPr id="700" name="Gerader Verbinder 10"/>
          <p:cNvCxnSpPr/>
          <p:nvPr/>
        </p:nvCxnSpPr>
        <p:spPr>
          <a:xfrm>
            <a:off x="6201360" y="6504480"/>
            <a:ext cx="3600" cy="368640"/>
          </a:xfrm>
          <a:prstGeom prst="straightConnector1">
            <a:avLst/>
          </a:prstGeom>
          <a:ln w="0">
            <a:solidFill>
              <a:srgbClr val="444D26"/>
            </a:solidFill>
          </a:ln>
        </p:spPr>
      </p:cxnSp>
      <p:sp>
        <p:nvSpPr>
          <p:cNvPr id="70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0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5050F5-2A4A-4690-9442-5AD9C45CCC2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0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0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63261AF-D15B-4731-ADC8-C0635BDF5A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0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9" name="Grafik 8"/>
          <p:cNvPicPr/>
          <p:nvPr/>
        </p:nvPicPr>
        <p:blipFill>
          <a:blip r:embed="rId2"/>
          <a:stretch/>
        </p:blipFill>
        <p:spPr>
          <a:xfrm>
            <a:off x="8141400" y="5590800"/>
            <a:ext cx="1005120" cy="1258560"/>
          </a:xfrm>
          <a:prstGeom prst="rect">
            <a:avLst/>
          </a:prstGeom>
          <a:noFill/>
          <a:ln w="0">
            <a:noFill/>
          </a:ln>
        </p:spPr>
      </p:pic>
      <p:cxnSp>
        <p:nvCxnSpPr>
          <p:cNvPr id="710" name="Gerader Verbinder 9"/>
          <p:cNvCxnSpPr/>
          <p:nvPr/>
        </p:nvCxnSpPr>
        <p:spPr>
          <a:xfrm>
            <a:off x="2289600" y="6504480"/>
            <a:ext cx="3600" cy="368640"/>
          </a:xfrm>
          <a:prstGeom prst="straightConnector1">
            <a:avLst/>
          </a:prstGeom>
          <a:ln w="0">
            <a:solidFill>
              <a:srgbClr val="444D26"/>
            </a:solidFill>
          </a:ln>
        </p:spPr>
      </p:cxnSp>
      <p:cxnSp>
        <p:nvCxnSpPr>
          <p:cNvPr id="711" name="Gerader Verbinder 10"/>
          <p:cNvCxnSpPr/>
          <p:nvPr/>
        </p:nvCxnSpPr>
        <p:spPr>
          <a:xfrm>
            <a:off x="6201360" y="6504480"/>
            <a:ext cx="3600" cy="368640"/>
          </a:xfrm>
          <a:prstGeom prst="straightConnector1">
            <a:avLst/>
          </a:prstGeom>
          <a:ln w="0">
            <a:solidFill>
              <a:srgbClr val="444D26"/>
            </a:solidFill>
          </a:ln>
        </p:spPr>
      </p:cxnSp>
      <p:sp>
        <p:nvSpPr>
          <p:cNvPr id="71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1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236747-C939-4A14-A0A8-01A4907AF3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955E33-FF28-4BD2-9B6E-17E47231C3E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8"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1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0"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1" name="Grafik 8"/>
          <p:cNvPicPr/>
          <p:nvPr/>
        </p:nvPicPr>
        <p:blipFill>
          <a:blip r:embed="rId2"/>
          <a:stretch/>
        </p:blipFill>
        <p:spPr>
          <a:xfrm>
            <a:off x="8141400" y="5590800"/>
            <a:ext cx="1005120" cy="1258560"/>
          </a:xfrm>
          <a:prstGeom prst="rect">
            <a:avLst/>
          </a:prstGeom>
          <a:noFill/>
          <a:ln w="0">
            <a:noFill/>
          </a:ln>
        </p:spPr>
      </p:pic>
      <p:cxnSp>
        <p:nvCxnSpPr>
          <p:cNvPr id="722" name="Gerader Verbinder 9"/>
          <p:cNvCxnSpPr/>
          <p:nvPr/>
        </p:nvCxnSpPr>
        <p:spPr>
          <a:xfrm>
            <a:off x="2289600" y="6504480"/>
            <a:ext cx="3600" cy="368640"/>
          </a:xfrm>
          <a:prstGeom prst="straightConnector1">
            <a:avLst/>
          </a:prstGeom>
          <a:ln w="0">
            <a:solidFill>
              <a:srgbClr val="444D26"/>
            </a:solidFill>
          </a:ln>
        </p:spPr>
      </p:cxnSp>
      <p:cxnSp>
        <p:nvCxnSpPr>
          <p:cNvPr id="723" name="Gerader Verbinder 10"/>
          <p:cNvCxnSpPr/>
          <p:nvPr/>
        </p:nvCxnSpPr>
        <p:spPr>
          <a:xfrm>
            <a:off x="6201360" y="6504480"/>
            <a:ext cx="3600" cy="368640"/>
          </a:xfrm>
          <a:prstGeom prst="straightConnector1">
            <a:avLst/>
          </a:prstGeom>
          <a:ln w="0">
            <a:solidFill>
              <a:srgbClr val="444D26"/>
            </a:solidFill>
          </a:ln>
        </p:spPr>
      </p:cxnSp>
      <p:sp>
        <p:nvSpPr>
          <p:cNvPr id="72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2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5B0275-2DBF-4578-A670-CC71A8C942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2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2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2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01B8D15-6AEC-4119-BC77-8687969AA3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3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34"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5" name="Grafik 8"/>
          <p:cNvPicPr/>
          <p:nvPr/>
        </p:nvPicPr>
        <p:blipFill>
          <a:blip r:embed="rId2"/>
          <a:stretch/>
        </p:blipFill>
        <p:spPr>
          <a:xfrm>
            <a:off x="8141400" y="5590800"/>
            <a:ext cx="1005120" cy="1258560"/>
          </a:xfrm>
          <a:prstGeom prst="rect">
            <a:avLst/>
          </a:prstGeom>
          <a:noFill/>
          <a:ln w="0">
            <a:noFill/>
          </a:ln>
        </p:spPr>
      </p:pic>
      <p:cxnSp>
        <p:nvCxnSpPr>
          <p:cNvPr id="736" name="Gerader Verbinder 9"/>
          <p:cNvCxnSpPr/>
          <p:nvPr/>
        </p:nvCxnSpPr>
        <p:spPr>
          <a:xfrm>
            <a:off x="2289600" y="6504480"/>
            <a:ext cx="3600" cy="368640"/>
          </a:xfrm>
          <a:prstGeom prst="straightConnector1">
            <a:avLst/>
          </a:prstGeom>
          <a:ln w="0">
            <a:solidFill>
              <a:srgbClr val="444D26"/>
            </a:solidFill>
          </a:ln>
        </p:spPr>
      </p:cxnSp>
      <p:cxnSp>
        <p:nvCxnSpPr>
          <p:cNvPr id="737" name="Gerader Verbinder 10"/>
          <p:cNvCxnSpPr/>
          <p:nvPr/>
        </p:nvCxnSpPr>
        <p:spPr>
          <a:xfrm>
            <a:off x="6201360" y="6504480"/>
            <a:ext cx="3600" cy="368640"/>
          </a:xfrm>
          <a:prstGeom prst="straightConnector1">
            <a:avLst/>
          </a:prstGeom>
          <a:ln w="0">
            <a:solidFill>
              <a:srgbClr val="444D26"/>
            </a:solidFill>
          </a:ln>
        </p:spPr>
      </p:cxnSp>
      <p:sp>
        <p:nvSpPr>
          <p:cNvPr id="738"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3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5CFF6-421A-45A0-8D94-3C5965BD78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7A7063E-9A3C-40A5-B882-B4BD61EFDD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1"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42"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74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4" name="Grafik 8"/>
          <p:cNvPicPr/>
          <p:nvPr/>
        </p:nvPicPr>
        <p:blipFill>
          <a:blip r:embed="rId2"/>
          <a:stretch/>
        </p:blipFill>
        <p:spPr>
          <a:xfrm>
            <a:off x="8141400" y="5590800"/>
            <a:ext cx="1005120" cy="1258560"/>
          </a:xfrm>
          <a:prstGeom prst="rect">
            <a:avLst/>
          </a:prstGeom>
          <a:noFill/>
          <a:ln w="0">
            <a:noFill/>
          </a:ln>
        </p:spPr>
      </p:pic>
      <p:cxnSp>
        <p:nvCxnSpPr>
          <p:cNvPr id="745" name="Gerader Verbinder 9"/>
          <p:cNvCxnSpPr/>
          <p:nvPr/>
        </p:nvCxnSpPr>
        <p:spPr>
          <a:xfrm>
            <a:off x="2289600" y="6504480"/>
            <a:ext cx="3600" cy="368640"/>
          </a:xfrm>
          <a:prstGeom prst="straightConnector1">
            <a:avLst/>
          </a:prstGeom>
          <a:ln w="0">
            <a:solidFill>
              <a:srgbClr val="444D26"/>
            </a:solidFill>
          </a:ln>
        </p:spPr>
      </p:cxnSp>
      <p:cxnSp>
        <p:nvCxnSpPr>
          <p:cNvPr id="746" name="Gerader Verbinder 10"/>
          <p:cNvCxnSpPr/>
          <p:nvPr/>
        </p:nvCxnSpPr>
        <p:spPr>
          <a:xfrm>
            <a:off x="6201360" y="6504480"/>
            <a:ext cx="3600" cy="368640"/>
          </a:xfrm>
          <a:prstGeom prst="straightConnector1">
            <a:avLst/>
          </a:prstGeom>
          <a:ln w="0">
            <a:solidFill>
              <a:srgbClr val="444D26"/>
            </a:solidFill>
          </a:ln>
        </p:spPr>
      </p:cxnSp>
      <p:sp>
        <p:nvSpPr>
          <p:cNvPr id="74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09DB1-CA7E-4F9D-89FC-4ADB71DFD6F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75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B04B4CF-7911-47C0-805D-17B9C34034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5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5120" cy="1258560"/>
          </a:xfrm>
          <a:prstGeom prst="rect">
            <a:avLst/>
          </a:prstGeom>
          <a:noFill/>
          <a:ln w="0">
            <a:noFill/>
          </a:ln>
        </p:spPr>
      </p:pic>
      <p:cxnSp>
        <p:nvCxnSpPr>
          <p:cNvPr id="756" name="Gerader Verbinder 9"/>
          <p:cNvCxnSpPr/>
          <p:nvPr/>
        </p:nvCxnSpPr>
        <p:spPr>
          <a:xfrm>
            <a:off x="2289600" y="6504480"/>
            <a:ext cx="3600" cy="368640"/>
          </a:xfrm>
          <a:prstGeom prst="straightConnector1">
            <a:avLst/>
          </a:prstGeom>
          <a:ln w="0">
            <a:solidFill>
              <a:srgbClr val="444D26"/>
            </a:solidFill>
          </a:ln>
        </p:spPr>
      </p:cxnSp>
      <p:cxnSp>
        <p:nvCxnSpPr>
          <p:cNvPr id="757" name="Gerader Verbinder 10"/>
          <p:cNvCxnSpPr/>
          <p:nvPr/>
        </p:nvCxnSpPr>
        <p:spPr>
          <a:xfrm>
            <a:off x="6201360" y="6504480"/>
            <a:ext cx="3600" cy="368640"/>
          </a:xfrm>
          <a:prstGeom prst="straightConnector1">
            <a:avLst/>
          </a:prstGeom>
          <a:ln w="0">
            <a:solidFill>
              <a:srgbClr val="444D26"/>
            </a:solidFill>
          </a:ln>
        </p:spPr>
      </p:cxnSp>
      <p:sp>
        <p:nvSpPr>
          <p:cNvPr id="75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5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79827D-5454-49DA-90A7-58B45F49658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6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A01A41-55D6-43E2-BCFB-6AD7EA7E23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6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6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9" name="Grafik 8"/>
          <p:cNvPicPr/>
          <p:nvPr/>
        </p:nvPicPr>
        <p:blipFill>
          <a:blip r:embed="rId2"/>
          <a:stretch/>
        </p:blipFill>
        <p:spPr>
          <a:xfrm>
            <a:off x="8141400" y="5590800"/>
            <a:ext cx="1005120" cy="1258560"/>
          </a:xfrm>
          <a:prstGeom prst="rect">
            <a:avLst/>
          </a:prstGeom>
          <a:noFill/>
          <a:ln w="0">
            <a:noFill/>
          </a:ln>
        </p:spPr>
      </p:pic>
      <p:cxnSp>
        <p:nvCxnSpPr>
          <p:cNvPr id="770" name="Gerader Verbinder 9"/>
          <p:cNvCxnSpPr/>
          <p:nvPr/>
        </p:nvCxnSpPr>
        <p:spPr>
          <a:xfrm>
            <a:off x="2289600" y="6504480"/>
            <a:ext cx="3600" cy="368640"/>
          </a:xfrm>
          <a:prstGeom prst="straightConnector1">
            <a:avLst/>
          </a:prstGeom>
          <a:ln w="0">
            <a:solidFill>
              <a:srgbClr val="444D26"/>
            </a:solidFill>
          </a:ln>
        </p:spPr>
      </p:cxnSp>
      <p:cxnSp>
        <p:nvCxnSpPr>
          <p:cNvPr id="771" name="Gerader Verbinder 10"/>
          <p:cNvCxnSpPr/>
          <p:nvPr/>
        </p:nvCxnSpPr>
        <p:spPr>
          <a:xfrm>
            <a:off x="6201360" y="6504480"/>
            <a:ext cx="3600" cy="368640"/>
          </a:xfrm>
          <a:prstGeom prst="straightConnector1">
            <a:avLst/>
          </a:prstGeom>
          <a:ln w="0">
            <a:solidFill>
              <a:srgbClr val="444D26"/>
            </a:solidFill>
          </a:ln>
        </p:spPr>
      </p:cxnSp>
      <p:sp>
        <p:nvSpPr>
          <p:cNvPr id="77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7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8D665-D2BE-4570-9829-5C5791A9EA6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75"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7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7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A7630F-6088-40F1-B4F8-50D672A73E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7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8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1" name="Grafik 8"/>
          <p:cNvPicPr/>
          <p:nvPr/>
        </p:nvPicPr>
        <p:blipFill>
          <a:blip r:embed="rId2"/>
          <a:stretch/>
        </p:blipFill>
        <p:spPr>
          <a:xfrm>
            <a:off x="8141400" y="5590800"/>
            <a:ext cx="1005120" cy="1258560"/>
          </a:xfrm>
          <a:prstGeom prst="rect">
            <a:avLst/>
          </a:prstGeom>
          <a:noFill/>
          <a:ln w="0">
            <a:noFill/>
          </a:ln>
        </p:spPr>
      </p:pic>
      <p:cxnSp>
        <p:nvCxnSpPr>
          <p:cNvPr id="782" name="Gerader Verbinder 9"/>
          <p:cNvCxnSpPr/>
          <p:nvPr/>
        </p:nvCxnSpPr>
        <p:spPr>
          <a:xfrm>
            <a:off x="2289600" y="6504480"/>
            <a:ext cx="3600" cy="368640"/>
          </a:xfrm>
          <a:prstGeom prst="straightConnector1">
            <a:avLst/>
          </a:prstGeom>
          <a:ln w="0">
            <a:solidFill>
              <a:srgbClr val="444D26"/>
            </a:solidFill>
          </a:ln>
        </p:spPr>
      </p:cxnSp>
      <p:cxnSp>
        <p:nvCxnSpPr>
          <p:cNvPr id="783" name="Gerader Verbinder 10"/>
          <p:cNvCxnSpPr/>
          <p:nvPr/>
        </p:nvCxnSpPr>
        <p:spPr>
          <a:xfrm>
            <a:off x="6201360" y="6504480"/>
            <a:ext cx="3600" cy="368640"/>
          </a:xfrm>
          <a:prstGeom prst="straightConnector1">
            <a:avLst/>
          </a:prstGeom>
          <a:ln w="0">
            <a:solidFill>
              <a:srgbClr val="444D26"/>
            </a:solidFill>
          </a:ln>
        </p:spPr>
      </p:cxnSp>
      <p:sp>
        <p:nvSpPr>
          <p:cNvPr id="784" name="Textfeld 14"/>
          <p:cNvSpPr/>
          <p:nvPr/>
        </p:nvSpPr>
        <p:spPr>
          <a:xfrm>
            <a:off x="3220200" y="6518160"/>
            <a:ext cx="22726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8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134036A-B047-48BD-BA8D-BB04BD89A3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6"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7"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8"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E83ADF-6D9A-48BD-BB52-C397C0C43C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9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3" name="Grafik 8"/>
          <p:cNvPicPr/>
          <p:nvPr/>
        </p:nvPicPr>
        <p:blipFill>
          <a:blip r:embed="rId2"/>
          <a:stretch/>
        </p:blipFill>
        <p:spPr>
          <a:xfrm>
            <a:off x="8141400" y="5590800"/>
            <a:ext cx="1005120" cy="1258560"/>
          </a:xfrm>
          <a:prstGeom prst="rect">
            <a:avLst/>
          </a:prstGeom>
          <a:noFill/>
          <a:ln w="0">
            <a:noFill/>
          </a:ln>
        </p:spPr>
      </p:pic>
      <p:cxnSp>
        <p:nvCxnSpPr>
          <p:cNvPr id="794" name="Gerader Verbinder 9"/>
          <p:cNvCxnSpPr/>
          <p:nvPr/>
        </p:nvCxnSpPr>
        <p:spPr>
          <a:xfrm>
            <a:off x="2289600" y="6504480"/>
            <a:ext cx="3600" cy="368640"/>
          </a:xfrm>
          <a:prstGeom prst="straightConnector1">
            <a:avLst/>
          </a:prstGeom>
          <a:ln w="0">
            <a:solidFill>
              <a:srgbClr val="444D26"/>
            </a:solidFill>
          </a:ln>
        </p:spPr>
      </p:cxnSp>
      <p:cxnSp>
        <p:nvCxnSpPr>
          <p:cNvPr id="795" name="Gerader Verbinder 10"/>
          <p:cNvCxnSpPr/>
          <p:nvPr/>
        </p:nvCxnSpPr>
        <p:spPr>
          <a:xfrm>
            <a:off x="6201360" y="6504480"/>
            <a:ext cx="3600" cy="368640"/>
          </a:xfrm>
          <a:prstGeom prst="straightConnector1">
            <a:avLst/>
          </a:prstGeom>
          <a:ln w="0">
            <a:solidFill>
              <a:srgbClr val="444D26"/>
            </a:solidFill>
          </a:ln>
        </p:spPr>
      </p:cxnSp>
      <p:sp>
        <p:nvSpPr>
          <p:cNvPr id="796" name="Textfeld 14"/>
          <p:cNvSpPr/>
          <p:nvPr/>
        </p:nvSpPr>
        <p:spPr>
          <a:xfrm>
            <a:off x="3220200" y="6495480"/>
            <a:ext cx="234324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97"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2C5B58-A042-4E93-BA11-58A7B70F4C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8"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9"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00"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0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BC5F0F7-6C5C-4697-8916-844D3FCB66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0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5" name="Grafik 8"/>
          <p:cNvPicPr/>
          <p:nvPr/>
        </p:nvPicPr>
        <p:blipFill>
          <a:blip r:embed="rId2"/>
          <a:stretch/>
        </p:blipFill>
        <p:spPr>
          <a:xfrm>
            <a:off x="8141400" y="5590800"/>
            <a:ext cx="1005120" cy="1258560"/>
          </a:xfrm>
          <a:prstGeom prst="rect">
            <a:avLst/>
          </a:prstGeom>
          <a:noFill/>
          <a:ln w="0">
            <a:noFill/>
          </a:ln>
        </p:spPr>
      </p:pic>
      <p:cxnSp>
        <p:nvCxnSpPr>
          <p:cNvPr id="806" name="Gerader Verbinder 9"/>
          <p:cNvCxnSpPr/>
          <p:nvPr/>
        </p:nvCxnSpPr>
        <p:spPr>
          <a:xfrm>
            <a:off x="2289600" y="6504480"/>
            <a:ext cx="3600" cy="368640"/>
          </a:xfrm>
          <a:prstGeom prst="straightConnector1">
            <a:avLst/>
          </a:prstGeom>
          <a:ln w="0">
            <a:solidFill>
              <a:srgbClr val="444D26"/>
            </a:solidFill>
          </a:ln>
        </p:spPr>
      </p:cxnSp>
      <p:cxnSp>
        <p:nvCxnSpPr>
          <p:cNvPr id="807" name="Gerader Verbinder 10"/>
          <p:cNvCxnSpPr/>
          <p:nvPr/>
        </p:nvCxnSpPr>
        <p:spPr>
          <a:xfrm>
            <a:off x="6201360" y="6504480"/>
            <a:ext cx="3600" cy="368640"/>
          </a:xfrm>
          <a:prstGeom prst="straightConnector1">
            <a:avLst/>
          </a:prstGeom>
          <a:ln w="0">
            <a:solidFill>
              <a:srgbClr val="444D26"/>
            </a:solidFill>
          </a:ln>
        </p:spPr>
      </p:cxnSp>
      <p:sp>
        <p:nvSpPr>
          <p:cNvPr id="808"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80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A858A41-0755-477C-BB6D-5B9697EAD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6E4261-1858-43BC-9E32-E1AFA4ED5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1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815"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6" name="Grafik 8"/>
          <p:cNvPicPr/>
          <p:nvPr/>
        </p:nvPicPr>
        <p:blipFill>
          <a:blip r:embed="rId2"/>
          <a:stretch/>
        </p:blipFill>
        <p:spPr>
          <a:xfrm>
            <a:off x="8141400" y="5590800"/>
            <a:ext cx="1005120" cy="1258560"/>
          </a:xfrm>
          <a:prstGeom prst="rect">
            <a:avLst/>
          </a:prstGeom>
          <a:noFill/>
          <a:ln w="0">
            <a:noFill/>
          </a:ln>
        </p:spPr>
      </p:pic>
      <p:cxnSp>
        <p:nvCxnSpPr>
          <p:cNvPr id="817" name="Gerader Verbinder 9"/>
          <p:cNvCxnSpPr/>
          <p:nvPr/>
        </p:nvCxnSpPr>
        <p:spPr>
          <a:xfrm>
            <a:off x="2289600" y="6504480"/>
            <a:ext cx="3600" cy="368640"/>
          </a:xfrm>
          <a:prstGeom prst="straightConnector1">
            <a:avLst/>
          </a:prstGeom>
          <a:ln w="0">
            <a:solidFill>
              <a:srgbClr val="444D26"/>
            </a:solidFill>
          </a:ln>
        </p:spPr>
      </p:cxnSp>
      <p:cxnSp>
        <p:nvCxnSpPr>
          <p:cNvPr id="818" name="Gerader Verbinder 10"/>
          <p:cNvCxnSpPr/>
          <p:nvPr/>
        </p:nvCxnSpPr>
        <p:spPr>
          <a:xfrm>
            <a:off x="6201360" y="6504480"/>
            <a:ext cx="3600" cy="368640"/>
          </a:xfrm>
          <a:prstGeom prst="straightConnector1">
            <a:avLst/>
          </a:prstGeom>
          <a:ln w="0">
            <a:solidFill>
              <a:srgbClr val="444D26"/>
            </a:solidFill>
          </a:ln>
        </p:spPr>
      </p:cxnSp>
      <p:sp>
        <p:nvSpPr>
          <p:cNvPr id="81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2F839B-68EA-41EB-B46F-A1EB458DB6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0"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21"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22" name="PlaceHolder 3"/>
          <p:cNvSpPr>
            <a:spLocks noGrp="1"/>
          </p:cNvSpPr>
          <p:nvPr>
            <p:ph type="sldNum" idx="3"/>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8A2FB89F-FC91-4DA7-A271-CA39AAB9F28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2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2F42786-DB24-427A-97E8-C369DD974B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25" name="Resim 4"/>
          <p:cNvPicPr/>
          <p:nvPr/>
        </p:nvPicPr>
        <p:blipFill>
          <a:blip r:embed="rId4"/>
          <a:stretch/>
        </p:blipFill>
        <p:spPr>
          <a:xfrm>
            <a:off x="6357600" y="6570360"/>
            <a:ext cx="590040" cy="201240"/>
          </a:xfrm>
          <a:prstGeom prst="rect">
            <a:avLst/>
          </a:prstGeom>
          <a:noFill/>
          <a:ln w="0">
            <a:noFill/>
          </a:ln>
        </p:spPr>
      </p:pic>
      <p:sp>
        <p:nvSpPr>
          <p:cNvPr id="826"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2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8" name="Grafik 8"/>
          <p:cNvPicPr/>
          <p:nvPr/>
        </p:nvPicPr>
        <p:blipFill>
          <a:blip r:embed="rId2"/>
          <a:stretch/>
        </p:blipFill>
        <p:spPr>
          <a:xfrm>
            <a:off x="8141400" y="5590800"/>
            <a:ext cx="1005120" cy="1258560"/>
          </a:xfrm>
          <a:prstGeom prst="rect">
            <a:avLst/>
          </a:prstGeom>
          <a:noFill/>
          <a:ln w="0">
            <a:noFill/>
          </a:ln>
        </p:spPr>
      </p:pic>
      <p:cxnSp>
        <p:nvCxnSpPr>
          <p:cNvPr id="829" name="Gerader Verbinder 9"/>
          <p:cNvCxnSpPr/>
          <p:nvPr/>
        </p:nvCxnSpPr>
        <p:spPr>
          <a:xfrm>
            <a:off x="2289600" y="6504480"/>
            <a:ext cx="3600" cy="368640"/>
          </a:xfrm>
          <a:prstGeom prst="straightConnector1">
            <a:avLst/>
          </a:prstGeom>
          <a:ln w="0">
            <a:solidFill>
              <a:srgbClr val="444D26"/>
            </a:solidFill>
          </a:ln>
        </p:spPr>
      </p:cxnSp>
      <p:cxnSp>
        <p:nvCxnSpPr>
          <p:cNvPr id="830" name="Gerader Verbinder 10"/>
          <p:cNvCxnSpPr/>
          <p:nvPr/>
        </p:nvCxnSpPr>
        <p:spPr>
          <a:xfrm>
            <a:off x="6201360" y="6504480"/>
            <a:ext cx="3600" cy="368640"/>
          </a:xfrm>
          <a:prstGeom prst="straightConnector1">
            <a:avLst/>
          </a:prstGeom>
          <a:ln w="0">
            <a:solidFill>
              <a:srgbClr val="444D26"/>
            </a:solidFill>
          </a:ln>
        </p:spPr>
      </p:cxnSp>
      <p:sp>
        <p:nvSpPr>
          <p:cNvPr id="83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3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94D0AE-50FE-4FB4-A583-59E89FEE3AA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E4F919C-3AFA-4CCD-8344-BC62A4D5FF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3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3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9" name="Grafik 8"/>
          <p:cNvPicPr/>
          <p:nvPr/>
        </p:nvPicPr>
        <p:blipFill>
          <a:blip r:embed="rId2"/>
          <a:stretch/>
        </p:blipFill>
        <p:spPr>
          <a:xfrm>
            <a:off x="8141400" y="5590800"/>
            <a:ext cx="1005120" cy="1258560"/>
          </a:xfrm>
          <a:prstGeom prst="rect">
            <a:avLst/>
          </a:prstGeom>
          <a:noFill/>
          <a:ln w="0">
            <a:noFill/>
          </a:ln>
        </p:spPr>
      </p:pic>
      <p:cxnSp>
        <p:nvCxnSpPr>
          <p:cNvPr id="840" name="Gerader Verbinder 9"/>
          <p:cNvCxnSpPr/>
          <p:nvPr/>
        </p:nvCxnSpPr>
        <p:spPr>
          <a:xfrm>
            <a:off x="2289600" y="6504480"/>
            <a:ext cx="3600" cy="368640"/>
          </a:xfrm>
          <a:prstGeom prst="straightConnector1">
            <a:avLst/>
          </a:prstGeom>
          <a:ln w="0">
            <a:solidFill>
              <a:srgbClr val="444D26"/>
            </a:solidFill>
          </a:ln>
        </p:spPr>
      </p:cxnSp>
      <p:cxnSp>
        <p:nvCxnSpPr>
          <p:cNvPr id="841" name="Gerader Verbinder 10"/>
          <p:cNvCxnSpPr/>
          <p:nvPr/>
        </p:nvCxnSpPr>
        <p:spPr>
          <a:xfrm>
            <a:off x="6201360" y="6504480"/>
            <a:ext cx="3600" cy="368640"/>
          </a:xfrm>
          <a:prstGeom prst="straightConnector1">
            <a:avLst/>
          </a:prstGeom>
          <a:ln w="0">
            <a:solidFill>
              <a:srgbClr val="444D26"/>
            </a:solidFill>
          </a:ln>
        </p:spPr>
      </p:cxnSp>
      <p:sp>
        <p:nvSpPr>
          <p:cNvPr id="84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7D4EDDC-B5BC-42A2-A0A0-B72C15678B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A3DDFDC-8C2C-414F-A10E-3BD96863E3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47" name="Resim 4"/>
          <p:cNvPicPr/>
          <p:nvPr/>
        </p:nvPicPr>
        <p:blipFill>
          <a:blip r:embed="rId4"/>
          <a:stretch/>
        </p:blipFill>
        <p:spPr>
          <a:xfrm>
            <a:off x="6357600" y="6570360"/>
            <a:ext cx="590040" cy="201240"/>
          </a:xfrm>
          <a:prstGeom prst="rect">
            <a:avLst/>
          </a:prstGeom>
          <a:noFill/>
          <a:ln w="0">
            <a:noFill/>
          </a:ln>
        </p:spPr>
      </p:pic>
      <p:sp>
        <p:nvSpPr>
          <p:cNvPr id="848"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4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0" name="Grafik 8"/>
          <p:cNvPicPr/>
          <p:nvPr/>
        </p:nvPicPr>
        <p:blipFill>
          <a:blip r:embed="rId2"/>
          <a:stretch/>
        </p:blipFill>
        <p:spPr>
          <a:xfrm>
            <a:off x="8141400" y="5590800"/>
            <a:ext cx="1005120" cy="1258560"/>
          </a:xfrm>
          <a:prstGeom prst="rect">
            <a:avLst/>
          </a:prstGeom>
          <a:noFill/>
          <a:ln w="0">
            <a:noFill/>
          </a:ln>
        </p:spPr>
      </p:pic>
      <p:cxnSp>
        <p:nvCxnSpPr>
          <p:cNvPr id="851" name="Gerader Verbinder 9"/>
          <p:cNvCxnSpPr/>
          <p:nvPr/>
        </p:nvCxnSpPr>
        <p:spPr>
          <a:xfrm>
            <a:off x="2289600" y="6504480"/>
            <a:ext cx="3600" cy="368640"/>
          </a:xfrm>
          <a:prstGeom prst="straightConnector1">
            <a:avLst/>
          </a:prstGeom>
          <a:ln w="0">
            <a:solidFill>
              <a:srgbClr val="444D26"/>
            </a:solidFill>
          </a:ln>
        </p:spPr>
      </p:cxnSp>
      <p:cxnSp>
        <p:nvCxnSpPr>
          <p:cNvPr id="852" name="Gerader Verbinder 10"/>
          <p:cNvCxnSpPr/>
          <p:nvPr/>
        </p:nvCxnSpPr>
        <p:spPr>
          <a:xfrm>
            <a:off x="6201360" y="6504480"/>
            <a:ext cx="3600" cy="368640"/>
          </a:xfrm>
          <a:prstGeom prst="straightConnector1">
            <a:avLst/>
          </a:prstGeom>
          <a:ln w="0">
            <a:solidFill>
              <a:srgbClr val="444D26"/>
            </a:solidFill>
          </a:ln>
        </p:spPr>
      </p:cxnSp>
      <p:sp>
        <p:nvSpPr>
          <p:cNvPr id="85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44790D-741A-4A93-9495-E52050CFC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5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5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73057A-D66E-40F5-BB8D-BF0AB98734A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58" name="Resim 4"/>
          <p:cNvPicPr/>
          <p:nvPr/>
        </p:nvPicPr>
        <p:blipFill>
          <a:blip r:embed="rId4"/>
          <a:stretch/>
        </p:blipFill>
        <p:spPr>
          <a:xfrm>
            <a:off x="6357600" y="6570360"/>
            <a:ext cx="590040" cy="201240"/>
          </a:xfrm>
          <a:prstGeom prst="rect">
            <a:avLst/>
          </a:prstGeom>
          <a:noFill/>
          <a:ln w="0">
            <a:noFill/>
          </a:ln>
        </p:spPr>
      </p:pic>
      <p:sp>
        <p:nvSpPr>
          <p:cNvPr id="859"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6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1" name="Grafik 8"/>
          <p:cNvPicPr/>
          <p:nvPr/>
        </p:nvPicPr>
        <p:blipFill>
          <a:blip r:embed="rId2"/>
          <a:stretch/>
        </p:blipFill>
        <p:spPr>
          <a:xfrm>
            <a:off x="8141400" y="5590800"/>
            <a:ext cx="1005120" cy="1258560"/>
          </a:xfrm>
          <a:prstGeom prst="rect">
            <a:avLst/>
          </a:prstGeom>
          <a:noFill/>
          <a:ln w="0">
            <a:noFill/>
          </a:ln>
        </p:spPr>
      </p:pic>
      <p:cxnSp>
        <p:nvCxnSpPr>
          <p:cNvPr id="862" name="Gerader Verbinder 9"/>
          <p:cNvCxnSpPr/>
          <p:nvPr/>
        </p:nvCxnSpPr>
        <p:spPr>
          <a:xfrm>
            <a:off x="2289600" y="6504480"/>
            <a:ext cx="3600" cy="368640"/>
          </a:xfrm>
          <a:prstGeom prst="straightConnector1">
            <a:avLst/>
          </a:prstGeom>
          <a:ln w="0">
            <a:solidFill>
              <a:srgbClr val="444D26"/>
            </a:solidFill>
          </a:ln>
        </p:spPr>
      </p:cxnSp>
      <p:cxnSp>
        <p:nvCxnSpPr>
          <p:cNvPr id="863" name="Gerader Verbinder 10"/>
          <p:cNvCxnSpPr/>
          <p:nvPr/>
        </p:nvCxnSpPr>
        <p:spPr>
          <a:xfrm>
            <a:off x="6201360" y="6504480"/>
            <a:ext cx="3600" cy="368640"/>
          </a:xfrm>
          <a:prstGeom prst="straightConnector1">
            <a:avLst/>
          </a:prstGeom>
          <a:ln w="0">
            <a:solidFill>
              <a:srgbClr val="444D26"/>
            </a:solidFill>
          </a:ln>
        </p:spPr>
      </p:cxnSp>
      <p:sp>
        <p:nvSpPr>
          <p:cNvPr id="86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85DBEB0-9BF8-4E57-9245-9D16D6478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5"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66"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6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82A8464-1A90-4CCF-A1E5-BEB7E2A8F4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69" name="Resim 4"/>
          <p:cNvPicPr/>
          <p:nvPr/>
        </p:nvPicPr>
        <p:blipFill>
          <a:blip r:embed="rId4"/>
          <a:stretch/>
        </p:blipFill>
        <p:spPr>
          <a:xfrm>
            <a:off x="6357600" y="6570360"/>
            <a:ext cx="590040" cy="201240"/>
          </a:xfrm>
          <a:prstGeom prst="rect">
            <a:avLst/>
          </a:prstGeom>
          <a:noFill/>
          <a:ln w="0">
            <a:noFill/>
          </a:ln>
        </p:spPr>
      </p:pic>
      <p:sp>
        <p:nvSpPr>
          <p:cNvPr id="870"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71"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2" name="Grafik 8"/>
          <p:cNvPicPr/>
          <p:nvPr/>
        </p:nvPicPr>
        <p:blipFill>
          <a:blip r:embed="rId2"/>
          <a:stretch/>
        </p:blipFill>
        <p:spPr>
          <a:xfrm>
            <a:off x="8141400" y="5590800"/>
            <a:ext cx="1005120" cy="1258560"/>
          </a:xfrm>
          <a:prstGeom prst="rect">
            <a:avLst/>
          </a:prstGeom>
          <a:noFill/>
          <a:ln w="0">
            <a:noFill/>
          </a:ln>
        </p:spPr>
      </p:pic>
      <p:cxnSp>
        <p:nvCxnSpPr>
          <p:cNvPr id="873" name="Gerader Verbinder 9"/>
          <p:cNvCxnSpPr/>
          <p:nvPr/>
        </p:nvCxnSpPr>
        <p:spPr>
          <a:xfrm>
            <a:off x="2289600" y="6504480"/>
            <a:ext cx="3600" cy="368640"/>
          </a:xfrm>
          <a:prstGeom prst="straightConnector1">
            <a:avLst/>
          </a:prstGeom>
          <a:ln w="0">
            <a:solidFill>
              <a:srgbClr val="444D26"/>
            </a:solidFill>
          </a:ln>
        </p:spPr>
      </p:cxnSp>
      <p:cxnSp>
        <p:nvCxnSpPr>
          <p:cNvPr id="874" name="Gerader Verbinder 10"/>
          <p:cNvCxnSpPr/>
          <p:nvPr/>
        </p:nvCxnSpPr>
        <p:spPr>
          <a:xfrm>
            <a:off x="6201360" y="6504480"/>
            <a:ext cx="3600" cy="368640"/>
          </a:xfrm>
          <a:prstGeom prst="straightConnector1">
            <a:avLst/>
          </a:prstGeom>
          <a:ln w="0">
            <a:solidFill>
              <a:srgbClr val="444D26"/>
            </a:solidFill>
          </a:ln>
        </p:spPr>
      </p:cxnSp>
      <p:sp>
        <p:nvSpPr>
          <p:cNvPr id="87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019422-129F-474C-BB08-C42FE42F93A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7"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8"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6D1138-92A4-445A-95DD-3605F10701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0"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81" name="Resim 6"/>
          <p:cNvPicPr/>
          <p:nvPr/>
        </p:nvPicPr>
        <p:blipFill>
          <a:blip r:embed="rId4"/>
          <a:stretch/>
        </p:blipFill>
        <p:spPr>
          <a:xfrm>
            <a:off x="6357600" y="6570360"/>
            <a:ext cx="590040" cy="201240"/>
          </a:xfrm>
          <a:prstGeom prst="rect">
            <a:avLst/>
          </a:prstGeom>
          <a:noFill/>
          <a:ln w="0">
            <a:noFill/>
          </a:ln>
        </p:spPr>
      </p:pic>
      <p:sp>
        <p:nvSpPr>
          <p:cNvPr id="88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8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4" name="Grafik 8"/>
          <p:cNvPicPr/>
          <p:nvPr/>
        </p:nvPicPr>
        <p:blipFill>
          <a:blip r:embed="rId2"/>
          <a:stretch/>
        </p:blipFill>
        <p:spPr>
          <a:xfrm>
            <a:off x="8141400" y="5590800"/>
            <a:ext cx="1005120" cy="1258560"/>
          </a:xfrm>
          <a:prstGeom prst="rect">
            <a:avLst/>
          </a:prstGeom>
          <a:noFill/>
          <a:ln w="0">
            <a:noFill/>
          </a:ln>
        </p:spPr>
      </p:pic>
      <p:cxnSp>
        <p:nvCxnSpPr>
          <p:cNvPr id="885" name="Gerader Verbinder 9"/>
          <p:cNvCxnSpPr/>
          <p:nvPr/>
        </p:nvCxnSpPr>
        <p:spPr>
          <a:xfrm>
            <a:off x="2289600" y="6504480"/>
            <a:ext cx="3600" cy="368640"/>
          </a:xfrm>
          <a:prstGeom prst="straightConnector1">
            <a:avLst/>
          </a:prstGeom>
          <a:ln w="0">
            <a:solidFill>
              <a:srgbClr val="444D26"/>
            </a:solidFill>
          </a:ln>
        </p:spPr>
      </p:cxnSp>
      <p:cxnSp>
        <p:nvCxnSpPr>
          <p:cNvPr id="886" name="Gerader Verbinder 10"/>
          <p:cNvCxnSpPr/>
          <p:nvPr/>
        </p:nvCxnSpPr>
        <p:spPr>
          <a:xfrm>
            <a:off x="6201360" y="6504480"/>
            <a:ext cx="3600" cy="368640"/>
          </a:xfrm>
          <a:prstGeom prst="straightConnector1">
            <a:avLst/>
          </a:prstGeom>
          <a:ln w="0">
            <a:solidFill>
              <a:srgbClr val="444D26"/>
            </a:solidFill>
          </a:ln>
        </p:spPr>
      </p:cxnSp>
      <p:sp>
        <p:nvSpPr>
          <p:cNvPr id="88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1B3AED-6322-45A3-BF82-6999C4396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9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B2E7B12-C5D1-4C3E-A645-2C5638C05C8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9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89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5" name="Grafik 8"/>
          <p:cNvPicPr/>
          <p:nvPr/>
        </p:nvPicPr>
        <p:blipFill>
          <a:blip r:embed="rId2"/>
          <a:stretch/>
        </p:blipFill>
        <p:spPr>
          <a:xfrm>
            <a:off x="8141400" y="5590800"/>
            <a:ext cx="1005120" cy="1258560"/>
          </a:xfrm>
          <a:prstGeom prst="rect">
            <a:avLst/>
          </a:prstGeom>
          <a:noFill/>
          <a:ln w="0">
            <a:noFill/>
          </a:ln>
        </p:spPr>
      </p:pic>
      <p:cxnSp>
        <p:nvCxnSpPr>
          <p:cNvPr id="896" name="Gerader Verbinder 9"/>
          <p:cNvCxnSpPr/>
          <p:nvPr/>
        </p:nvCxnSpPr>
        <p:spPr>
          <a:xfrm>
            <a:off x="2289600" y="6504480"/>
            <a:ext cx="3600" cy="368640"/>
          </a:xfrm>
          <a:prstGeom prst="straightConnector1">
            <a:avLst/>
          </a:prstGeom>
          <a:ln w="0">
            <a:solidFill>
              <a:srgbClr val="444D26"/>
            </a:solidFill>
          </a:ln>
        </p:spPr>
      </p:cxnSp>
      <p:cxnSp>
        <p:nvCxnSpPr>
          <p:cNvPr id="897" name="Gerader Verbinder 10"/>
          <p:cNvCxnSpPr/>
          <p:nvPr/>
        </p:nvCxnSpPr>
        <p:spPr>
          <a:xfrm>
            <a:off x="6201360" y="6504480"/>
            <a:ext cx="3600" cy="368640"/>
          </a:xfrm>
          <a:prstGeom prst="straightConnector1">
            <a:avLst/>
          </a:prstGeom>
          <a:ln w="0">
            <a:solidFill>
              <a:srgbClr val="444D26"/>
            </a:solidFill>
          </a:ln>
        </p:spPr>
      </p:cxnSp>
      <p:sp>
        <p:nvSpPr>
          <p:cNvPr id="89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F7843E-AE35-4C1A-A624-1361F272DE3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0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0D32F0A-2926-4F94-B66E-9D051A72E3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1"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02" name="Resim 5"/>
          <p:cNvPicPr/>
          <p:nvPr/>
        </p:nvPicPr>
        <p:blipFill>
          <a:blip r:embed="rId4"/>
          <a:stretch/>
        </p:blipFill>
        <p:spPr>
          <a:xfrm>
            <a:off x="6357600" y="6570360"/>
            <a:ext cx="590040" cy="201240"/>
          </a:xfrm>
          <a:prstGeom prst="rect">
            <a:avLst/>
          </a:prstGeom>
          <a:noFill/>
          <a:ln w="0">
            <a:noFill/>
          </a:ln>
        </p:spPr>
      </p:pic>
      <p:sp>
        <p:nvSpPr>
          <p:cNvPr id="903"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120" cy="1258560"/>
          </a:xfrm>
          <a:prstGeom prst="rect">
            <a:avLst/>
          </a:prstGeom>
          <a:noFill/>
          <a:ln w="0">
            <a:noFill/>
          </a:ln>
        </p:spPr>
      </p:pic>
      <p:cxnSp>
        <p:nvCxnSpPr>
          <p:cNvPr id="906" name="Gerader Verbinder 9"/>
          <p:cNvCxnSpPr/>
          <p:nvPr/>
        </p:nvCxnSpPr>
        <p:spPr>
          <a:xfrm>
            <a:off x="2289600" y="6504480"/>
            <a:ext cx="3600" cy="368640"/>
          </a:xfrm>
          <a:prstGeom prst="straightConnector1">
            <a:avLst/>
          </a:prstGeom>
          <a:ln w="0">
            <a:solidFill>
              <a:srgbClr val="444D26"/>
            </a:solidFill>
          </a:ln>
        </p:spPr>
      </p:cxnSp>
      <p:cxnSp>
        <p:nvCxnSpPr>
          <p:cNvPr id="907" name="Gerader Verbinder 10"/>
          <p:cNvCxnSpPr/>
          <p:nvPr/>
        </p:nvCxnSpPr>
        <p:spPr>
          <a:xfrm>
            <a:off x="6201360" y="6504480"/>
            <a:ext cx="3600" cy="368640"/>
          </a:xfrm>
          <a:prstGeom prst="straightConnector1">
            <a:avLst/>
          </a:prstGeom>
          <a:ln w="0">
            <a:solidFill>
              <a:srgbClr val="444D26"/>
            </a:solidFill>
          </a:ln>
        </p:spPr>
      </p:cxnSp>
      <p:sp>
        <p:nvSpPr>
          <p:cNvPr id="90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3E1723D-D2A0-41CD-ABF4-FE6315F4AB0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0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E300A-E9C7-4AD4-B173-E75C4CC3732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0"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11" name="Resim 8"/>
          <p:cNvPicPr/>
          <p:nvPr/>
        </p:nvPicPr>
        <p:blipFill>
          <a:blip r:embed="rId4"/>
          <a:stretch/>
        </p:blipFill>
        <p:spPr>
          <a:xfrm>
            <a:off x="6357600" y="6570360"/>
            <a:ext cx="590040" cy="201240"/>
          </a:xfrm>
          <a:prstGeom prst="rect">
            <a:avLst/>
          </a:prstGeom>
          <a:noFill/>
          <a:ln w="0">
            <a:noFill/>
          </a:ln>
        </p:spPr>
      </p:pic>
      <p:sp>
        <p:nvSpPr>
          <p:cNvPr id="91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1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4" name="Grafik 8"/>
          <p:cNvPicPr/>
          <p:nvPr/>
        </p:nvPicPr>
        <p:blipFill>
          <a:blip r:embed="rId2"/>
          <a:stretch/>
        </p:blipFill>
        <p:spPr>
          <a:xfrm>
            <a:off x="8141400" y="5590800"/>
            <a:ext cx="1005120" cy="1258560"/>
          </a:xfrm>
          <a:prstGeom prst="rect">
            <a:avLst/>
          </a:prstGeom>
          <a:noFill/>
          <a:ln w="0">
            <a:noFill/>
          </a:ln>
        </p:spPr>
      </p:pic>
      <p:cxnSp>
        <p:nvCxnSpPr>
          <p:cNvPr id="915" name="Gerader Verbinder 9"/>
          <p:cNvCxnSpPr/>
          <p:nvPr/>
        </p:nvCxnSpPr>
        <p:spPr>
          <a:xfrm>
            <a:off x="2289600" y="6504480"/>
            <a:ext cx="3600" cy="368640"/>
          </a:xfrm>
          <a:prstGeom prst="straightConnector1">
            <a:avLst/>
          </a:prstGeom>
          <a:ln w="0">
            <a:solidFill>
              <a:srgbClr val="444D26"/>
            </a:solidFill>
          </a:ln>
        </p:spPr>
      </p:cxnSp>
      <p:cxnSp>
        <p:nvCxnSpPr>
          <p:cNvPr id="916" name="Gerader Verbinder 10"/>
          <p:cNvCxnSpPr/>
          <p:nvPr/>
        </p:nvCxnSpPr>
        <p:spPr>
          <a:xfrm>
            <a:off x="6201360" y="6504480"/>
            <a:ext cx="3600" cy="368640"/>
          </a:xfrm>
          <a:prstGeom prst="straightConnector1">
            <a:avLst/>
          </a:prstGeom>
          <a:ln w="0">
            <a:solidFill>
              <a:srgbClr val="444D26"/>
            </a:solidFill>
          </a:ln>
        </p:spPr>
      </p:cxnSp>
      <p:sp>
        <p:nvSpPr>
          <p:cNvPr id="91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1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718E6A-1542-434F-8B26-9D8A5C895DB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2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2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51B6E18-53BF-4D3B-9734-5F40A3CC441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2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2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5" name="Grafik 8"/>
          <p:cNvPicPr/>
          <p:nvPr/>
        </p:nvPicPr>
        <p:blipFill>
          <a:blip r:embed="rId2"/>
          <a:stretch/>
        </p:blipFill>
        <p:spPr>
          <a:xfrm>
            <a:off x="8141400" y="5590800"/>
            <a:ext cx="1005120" cy="1258560"/>
          </a:xfrm>
          <a:prstGeom prst="rect">
            <a:avLst/>
          </a:prstGeom>
          <a:noFill/>
          <a:ln w="0">
            <a:noFill/>
          </a:ln>
        </p:spPr>
      </p:pic>
      <p:cxnSp>
        <p:nvCxnSpPr>
          <p:cNvPr id="926" name="Gerader Verbinder 9"/>
          <p:cNvCxnSpPr/>
          <p:nvPr/>
        </p:nvCxnSpPr>
        <p:spPr>
          <a:xfrm>
            <a:off x="2289600" y="6504480"/>
            <a:ext cx="3600" cy="368640"/>
          </a:xfrm>
          <a:prstGeom prst="straightConnector1">
            <a:avLst/>
          </a:prstGeom>
          <a:ln w="0">
            <a:solidFill>
              <a:srgbClr val="444D26"/>
            </a:solidFill>
          </a:ln>
        </p:spPr>
      </p:cxnSp>
      <p:cxnSp>
        <p:nvCxnSpPr>
          <p:cNvPr id="927" name="Gerader Verbinder 10"/>
          <p:cNvCxnSpPr/>
          <p:nvPr/>
        </p:nvCxnSpPr>
        <p:spPr>
          <a:xfrm>
            <a:off x="6201360" y="6504480"/>
            <a:ext cx="3600" cy="368640"/>
          </a:xfrm>
          <a:prstGeom prst="straightConnector1">
            <a:avLst/>
          </a:prstGeom>
          <a:ln w="0">
            <a:solidFill>
              <a:srgbClr val="444D26"/>
            </a:solidFill>
          </a:ln>
        </p:spPr>
      </p:cxnSp>
      <p:sp>
        <p:nvSpPr>
          <p:cNvPr id="92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2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30A7F-32E4-4CB5-B7EB-F8F6155C05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DFFB00-48BD-4E2D-A687-99A220B042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33" name="Resim 4"/>
          <p:cNvPicPr/>
          <p:nvPr/>
        </p:nvPicPr>
        <p:blipFill>
          <a:blip r:embed="rId4"/>
          <a:stretch/>
        </p:blipFill>
        <p:spPr>
          <a:xfrm>
            <a:off x="6357600" y="6570360"/>
            <a:ext cx="590040" cy="201240"/>
          </a:xfrm>
          <a:prstGeom prst="rect">
            <a:avLst/>
          </a:prstGeom>
          <a:noFill/>
          <a:ln w="0">
            <a:noFill/>
          </a:ln>
        </p:spPr>
      </p:pic>
      <p:sp>
        <p:nvSpPr>
          <p:cNvPr id="934"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935"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36" name="Grafik 8"/>
          <p:cNvPicPr/>
          <p:nvPr/>
        </p:nvPicPr>
        <p:blipFill>
          <a:blip r:embed="rId2"/>
          <a:stretch/>
        </p:blipFill>
        <p:spPr>
          <a:xfrm>
            <a:off x="8141400" y="5590800"/>
            <a:ext cx="1005120" cy="1258560"/>
          </a:xfrm>
          <a:prstGeom prst="rect">
            <a:avLst/>
          </a:prstGeom>
          <a:noFill/>
          <a:ln w="0">
            <a:noFill/>
          </a:ln>
        </p:spPr>
      </p:pic>
      <p:cxnSp>
        <p:nvCxnSpPr>
          <p:cNvPr id="937" name="Gerader Verbinder 9"/>
          <p:cNvCxnSpPr/>
          <p:nvPr/>
        </p:nvCxnSpPr>
        <p:spPr>
          <a:xfrm>
            <a:off x="2289600" y="6504480"/>
            <a:ext cx="3600" cy="368640"/>
          </a:xfrm>
          <a:prstGeom prst="straightConnector1">
            <a:avLst/>
          </a:prstGeom>
          <a:ln w="0">
            <a:solidFill>
              <a:srgbClr val="444D26"/>
            </a:solidFill>
          </a:ln>
        </p:spPr>
      </p:cxnSp>
      <p:cxnSp>
        <p:nvCxnSpPr>
          <p:cNvPr id="938" name="Gerader Verbinder 10"/>
          <p:cNvCxnSpPr/>
          <p:nvPr/>
        </p:nvCxnSpPr>
        <p:spPr>
          <a:xfrm>
            <a:off x="6201360" y="6504480"/>
            <a:ext cx="3600" cy="368640"/>
          </a:xfrm>
          <a:prstGeom prst="straightConnector1">
            <a:avLst/>
          </a:prstGeom>
          <a:ln w="0">
            <a:solidFill>
              <a:srgbClr val="444D26"/>
            </a:solidFill>
          </a:ln>
        </p:spPr>
      </p:cxnSp>
      <p:sp>
        <p:nvSpPr>
          <p:cNvPr id="93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0BC1C-A269-4285-9B05-A113265EA9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1"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42"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43" name="PlaceHolder 3"/>
          <p:cNvSpPr>
            <a:spLocks noGrp="1"/>
          </p:cNvSpPr>
          <p:nvPr>
            <p:ph type="sldNum" idx="4"/>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AEEB0525-44AF-41E6-9E7C-A6982CE54036}"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4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B7C1BD-9924-478A-8BB9-58F0F0677D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4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94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8" name="Grafik 8"/>
          <p:cNvPicPr/>
          <p:nvPr/>
        </p:nvPicPr>
        <p:blipFill>
          <a:blip r:embed="rId2"/>
          <a:stretch/>
        </p:blipFill>
        <p:spPr>
          <a:xfrm>
            <a:off x="8141400" y="5590800"/>
            <a:ext cx="1005120" cy="1258560"/>
          </a:xfrm>
          <a:prstGeom prst="rect">
            <a:avLst/>
          </a:prstGeom>
          <a:noFill/>
          <a:ln w="0">
            <a:noFill/>
          </a:ln>
        </p:spPr>
      </p:pic>
      <p:cxnSp>
        <p:nvCxnSpPr>
          <p:cNvPr id="949" name="Gerader Verbinder 9"/>
          <p:cNvCxnSpPr/>
          <p:nvPr/>
        </p:nvCxnSpPr>
        <p:spPr>
          <a:xfrm>
            <a:off x="2289600" y="6504480"/>
            <a:ext cx="3600" cy="368640"/>
          </a:xfrm>
          <a:prstGeom prst="straightConnector1">
            <a:avLst/>
          </a:prstGeom>
          <a:ln w="0">
            <a:solidFill>
              <a:srgbClr val="444D26"/>
            </a:solidFill>
          </a:ln>
        </p:spPr>
      </p:cxnSp>
      <p:cxnSp>
        <p:nvCxnSpPr>
          <p:cNvPr id="950" name="Gerader Verbinder 10"/>
          <p:cNvCxnSpPr/>
          <p:nvPr/>
        </p:nvCxnSpPr>
        <p:spPr>
          <a:xfrm>
            <a:off x="6201360" y="6504480"/>
            <a:ext cx="3600" cy="368640"/>
          </a:xfrm>
          <a:prstGeom prst="straightConnector1">
            <a:avLst/>
          </a:prstGeom>
          <a:ln w="0">
            <a:solidFill>
              <a:srgbClr val="444D26"/>
            </a:solidFill>
          </a:ln>
        </p:spPr>
      </p:cxnSp>
      <p:sp>
        <p:nvSpPr>
          <p:cNvPr id="95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5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5A316-C32E-42FC-B6D7-EC2CFAE67E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3"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54"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55" name="PlaceHolder 3"/>
          <p:cNvSpPr>
            <a:spLocks noGrp="1"/>
          </p:cNvSpPr>
          <p:nvPr>
            <p:ph type="dt" idx="5"/>
          </p:nvPr>
        </p:nvSpPr>
        <p:spPr>
          <a:xfrm>
            <a:off x="628560" y="6356520"/>
            <a:ext cx="2053440" cy="36072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956" name="PlaceHolder 4"/>
          <p:cNvSpPr>
            <a:spLocks noGrp="1"/>
          </p:cNvSpPr>
          <p:nvPr>
            <p:ph type="ftr" idx="6"/>
          </p:nvPr>
        </p:nvSpPr>
        <p:spPr>
          <a:xfrm>
            <a:off x="3029040" y="6356520"/>
            <a:ext cx="3081960" cy="3607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957" name="PlaceHolder 5"/>
          <p:cNvSpPr>
            <a:spLocks noGrp="1"/>
          </p:cNvSpPr>
          <p:nvPr>
            <p:ph type="sldNum" idx="7"/>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7C4201B1-B928-4F00-B5F1-92C4B2763979}"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5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CD0BE-1F6E-4BF3-AEB0-56782F81AB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3.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9" TargetMode="External"/><Relationship Id="rId3" Type="http://schemas.openxmlformats.org/officeDocument/2006/relationships/slideLayout" Target="../slideLayouts/slideLayout76.xml"/><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hyperlink" Target="https://mampf.mathi.uni-heidelberg.de/lectures/359" TargetMode="External"/><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 Target="slide53.xml"/><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53.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slideLayout" Target="../slideLayouts/slideLayout83.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2.png"/><Relationship Id="rId3" Type="http://schemas.openxmlformats.org/officeDocument/2006/relationships/slideLayout" Target="../slideLayouts/slideLayout85.xml"/><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3.png"/><Relationship Id="rId3" Type="http://schemas.openxmlformats.org/officeDocument/2006/relationships/slideLayout" Target="../slideLayouts/slideLayout85.xml"/><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4.png"/><Relationship Id="rId3" Type="http://schemas.openxmlformats.org/officeDocument/2006/relationships/slideLayout" Target="../slideLayouts/slideLayout85.xml"/><Relationship Id="rId4" Type="http://schemas.openxmlformats.org/officeDocument/2006/relationships/notesSlide" Target="../notesSlides/notesSlide5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48.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48.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5920" cy="4007880"/>
          </a:xfrm>
          <a:prstGeom prst="rect">
            <a:avLst/>
          </a:prstGeom>
          <a:noFill/>
          <a:ln w="0">
            <a:noFill/>
          </a:ln>
          <a:effectLst>
            <a:softEdge rad="31680"/>
          </a:effectLst>
        </p:spPr>
      </p:pic>
      <p:sp>
        <p:nvSpPr>
          <p:cNvPr id="968" name="Textfeld 6"/>
          <p:cNvSpPr/>
          <p:nvPr/>
        </p:nvSpPr>
        <p:spPr>
          <a:xfrm>
            <a:off x="106560" y="763200"/>
            <a:ext cx="8926920" cy="92268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de-DE"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3280" cy="5824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de-DE" sz="3200" b="0" u="none" strike="noStrike">
                <a:solidFill>
                  <a:schemeClr val="dk1"/>
                </a:solidFill>
                <a:effectLst/>
                <a:uFillTx/>
                <a:latin typeface="Calibri"/>
              </a:rPr>
              <a:t>Lehrmodule</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6400" cy="89640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de-DE" sz="4000" b="0" u="none" strike="noStrike">
                <a:solidFill>
                  <a:schemeClr val="dk1"/>
                </a:solidFill>
                <a:effectLst/>
                <a:uFillTx/>
                <a:latin typeface="Calibri"/>
              </a:rPr>
              <a:t>Ziel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372040"/>
            <a:ext cx="7916400" cy="376236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de-DE" sz="2400" b="0" u="none" strike="noStrike">
                <a:solidFill>
                  <a:schemeClr val="dk1"/>
                </a:solidFill>
                <a:effectLst/>
                <a:uFillTx/>
                <a:latin typeface="Calibri"/>
              </a:rPr>
              <a:t>In diesem Kurs lernen Sie, …</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Interpretationen statistischer Diagramme durch Schüler*innen zu analysieren.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Schüler*innen verschiedene Arten statistischer Diagramme interpretieren.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diese Interpretationen zu bestimmten systematischen Fehlern führen können.</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3280" cy="5093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Zugang zu den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In MaMpf anmelden: </a:t>
            </a:r>
            <a:br>
              <a:rPr sz="2800"/>
            </a:br>
            <a:r>
              <a:rPr lang="de-DE" sz="2800" b="0" u="none"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Für den Kurs einschreiben: </a:t>
            </a:r>
            <a:r>
              <a:rPr lang="de-DE" sz="2800" b="0" u="none" strike="noStrike">
                <a:solidFill>
                  <a:schemeClr val="dk2"/>
                </a:solidFill>
                <a:effectLst/>
                <a:uFillTx/>
                <a:latin typeface="Calibri"/>
                <a:hlinkClick r:id="rId2"/>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PlaceHolder 1"/>
          <p:cNvSpPr>
            <a:spLocks noGrp="1"/>
          </p:cNvSpPr>
          <p:nvPr>
            <p:ph type="title"/>
          </p:nvPr>
        </p:nvSpPr>
        <p:spPr>
          <a:xfrm>
            <a:off x="612720" y="2607120"/>
            <a:ext cx="7916760" cy="1641600"/>
          </a:xfrm>
          <a:prstGeom prst="rect">
            <a:avLst/>
          </a:prstGeom>
          <a:noFill/>
          <a:ln w="0">
            <a:solidFill>
              <a:schemeClr val="accent4"/>
            </a:solidFill>
          </a:ln>
        </p:spPr>
        <p:txBody>
          <a:bodyPr lIns="91440" tIns="45720" rIns="91440" bIns="45720" anchor="b">
            <a:noAutofit/>
          </a:bodyPr>
          <a:p>
            <a:pPr indent="0" algn="ctr" defTabSz="914400">
              <a:lnSpc>
                <a:spcPct val="90000"/>
              </a:lnSpc>
              <a:buNone/>
              <a:tabLst>
                <a:tab pos="0" algn="l"/>
              </a:tabLst>
            </a:pPr>
            <a:r>
              <a:rPr lang="de-DE" sz="4800" b="1" u="none" strike="noStrike">
                <a:solidFill>
                  <a:schemeClr val="dk2"/>
                </a:solidFill>
                <a:effectLst/>
                <a:uFillTx/>
                <a:latin typeface="Calibri Light"/>
              </a:rPr>
              <a:t>MODUL 2:</a:t>
            </a:r>
            <a:br>
              <a:rPr sz="4800"/>
            </a:br>
            <a:r>
              <a:rPr lang="de-DE" sz="4800" b="1" u="none" strike="noStrike">
                <a:solidFill>
                  <a:schemeClr val="dk2"/>
                </a:solidFill>
                <a:effectLst/>
                <a:uFillTx/>
                <a:latin typeface="Calibri Light"/>
              </a:rPr>
              <a:t> Dotplots</a:t>
            </a:r>
            <a:endParaRPr lang="de-DE" sz="48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Einführung</a:t>
            </a:r>
            <a:endParaRPr lang="de-DE" sz="4000" b="0" u="none" strike="noStrike">
              <a:solidFill>
                <a:schemeClr val="dk2"/>
              </a:solidFill>
              <a:effectLst/>
              <a:uFillTx/>
              <a:latin typeface="Calibri Light"/>
            </a:endParaRPr>
          </a:p>
        </p:txBody>
      </p:sp>
      <p:sp>
        <p:nvSpPr>
          <p:cNvPr id="1018"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Interpretationen von Schüler*innenn analysieren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In diesem Modul analysieren Sie, wie Schüler*innen Dotplots interpretieren, und untersuchen mithilfe von Eye-Tracking-Vignetten, wie bestimmte Lösungsstrategien zu systematischen Fehlern führen können.</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9" name="PlaceHolder 1"/>
          <p:cNvSpPr>
            <a:spLocks noGrp="1"/>
          </p:cNvSpPr>
          <p:nvPr>
            <p:ph/>
          </p:nvPr>
        </p:nvSpPr>
        <p:spPr>
          <a:xfrm>
            <a:off x="628560" y="1825560"/>
            <a:ext cx="7883280" cy="434772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r>
              <a:rPr lang="de-DE" sz="2000" b="1" u="none" strike="noStrike">
                <a:solidFill>
                  <a:schemeClr val="dk2"/>
                </a:solidFill>
                <a:effectLst/>
                <a:uFillTx/>
                <a:latin typeface="Calibri"/>
              </a:rPr>
              <a:t>Eye-Tracking-Vignetten</a:t>
            </a:r>
            <a:br>
              <a:rPr sz="2000"/>
            </a:b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000" b="0" u="none" strike="noStrike">
                <a:solidFill>
                  <a:schemeClr val="dk2"/>
                </a:solidFill>
                <a:effectLst/>
                <a:uFillTx/>
                <a:latin typeface="Calibri"/>
              </a:rPr>
              <a:t>Die folgenden Eye-Tracking-Vignetten zeigen Interpretationen von Dotplots durch Schüler*innen.</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000" b="0" u="none" strike="noStrike">
                <a:solidFill>
                  <a:schemeClr val="dk2"/>
                </a:solidFill>
                <a:effectLst/>
                <a:uFillTx/>
                <a:latin typeface="Calibri"/>
              </a:rPr>
              <a:t>Rufen Sie die Dotplot Vignetten auf und bearbeiten Sie sie. Achten Sie darauf, wie die Schülerin bzw. der Schüler das Diagramm interpretiert und welche systematischen Fehler vorliegen könnten.</a:t>
            </a:r>
            <a:br>
              <a:rPr sz="2000"/>
            </a:br>
            <a:r>
              <a:rPr lang="de-DE" sz="2000" b="0" u="none" strike="noStrike">
                <a:solidFill>
                  <a:schemeClr val="dk2"/>
                </a:solidFill>
                <a:effectLst/>
                <a:uFillTx/>
                <a:latin typeface="Calibri"/>
                <a:hlinkClick r:id="rId1"/>
              </a:rPr>
              <a:t>https://mampf.mathi.uni-heidelberg.de/lectures/359</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000" b="0" u="none" strike="noStrike">
                <a:solidFill>
                  <a:schemeClr val="dk2"/>
                </a:solidFill>
                <a:effectLst/>
                <a:uFillTx/>
                <a:latin typeface="Calibri"/>
              </a:rPr>
              <a:t>01 Dotplot</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000" b="0" u="none" strike="noStrike">
                <a:solidFill>
                  <a:schemeClr val="dk2"/>
                </a:solidFill>
                <a:effectLst/>
                <a:uFillTx/>
                <a:latin typeface="Calibri"/>
              </a:rPr>
              <a:t>06 Dotplot</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000" b="0" u="none" strike="noStrike">
                <a:solidFill>
                  <a:schemeClr val="dk2"/>
                </a:solidFill>
                <a:effectLst/>
                <a:uFillTx/>
                <a:latin typeface="Calibri"/>
              </a:rPr>
              <a:t>10 Dotplot</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000" b="0" u="none" strike="noStrike">
                <a:solidFill>
                  <a:schemeClr val="dk2"/>
                </a:solidFill>
                <a:effectLst/>
                <a:uFillTx/>
                <a:latin typeface="Calibri"/>
              </a:rPr>
              <a:t>11 Dotplot</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p:txBody>
      </p:sp>
      <p:sp>
        <p:nvSpPr>
          <p:cNvPr id="1020"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Eye-Tracking-Vignetten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1" name="PlaceHolder 1"/>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Fachwissen auffrischen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Eine kurze Wiederholung finden Sie unter </a:t>
            </a:r>
            <a:r>
              <a:rPr lang="de-DE" sz="2800" b="0" u="sng" strike="noStrike">
                <a:solidFill>
                  <a:schemeClr val="dk2"/>
                </a:solidFill>
                <a:effectLst/>
                <a:uFillTx/>
                <a:latin typeface="Calibri"/>
                <a:hlinkClick r:id="rId1" action="ppaction://hlinksldjump"/>
              </a:rPr>
              <a:t>Wiederholung Dotplots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Sie fasst zentrale Merkmale von Dotplots zusammen, einschließlich der Unterscheidung zwischen lokaler und globaler Perspektive.</a:t>
            </a:r>
            <a:endParaRPr lang="de-DE" sz="2800" b="0" u="none" strike="noStrike">
              <a:solidFill>
                <a:schemeClr val="dk2"/>
              </a:solidFill>
              <a:effectLst/>
              <a:uFillTx/>
              <a:latin typeface="Calibri"/>
            </a:endParaRPr>
          </a:p>
        </p:txBody>
      </p:sp>
      <p:sp>
        <p:nvSpPr>
          <p:cNvPr id="1022"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Wiederholung Fachwissen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3" name="PlaceHolder 1"/>
          <p:cNvSpPr>
            <a:spLocks noGrp="1"/>
          </p:cNvSpPr>
          <p:nvPr>
            <p:ph/>
          </p:nvPr>
        </p:nvSpPr>
        <p:spPr>
          <a:xfrm>
            <a:off x="628560" y="1253160"/>
            <a:ext cx="7883280" cy="4347720"/>
          </a:xfrm>
          <a:prstGeom prst="rect">
            <a:avLst/>
          </a:prstGeom>
          <a:noFill/>
          <a:ln w="0">
            <a:noFill/>
          </a:ln>
        </p:spPr>
        <p:txBody>
          <a:bodyPr lIns="91440" tIns="45720" rIns="91440" bIns="45720" anchor="t">
            <a:normAutofit/>
          </a:bodyPr>
          <a:p>
            <a:pPr marL="228600" indent="-228600" algn="l" defTabSz="914400">
              <a:lnSpc>
                <a:spcPct val="90000"/>
              </a:lnSpc>
              <a:spcBef>
                <a:spcPts val="1001"/>
              </a:spcBef>
              <a:buClr>
                <a:srgbClr val="444D26"/>
              </a:buClr>
              <a:buFont typeface="Arial"/>
              <a:buChar char="•"/>
            </a:pPr>
            <a:r>
              <a:rPr lang="de-DE" sz="2000" b="0" u="none" strike="noStrike">
                <a:solidFill>
                  <a:schemeClr val="dk2"/>
                </a:solidFill>
                <a:effectLst/>
                <a:uFillTx/>
                <a:latin typeface="Calibri"/>
              </a:rPr>
              <a:t>In diesem Modul haben Sie untersucht, wie Schüler*innen Dotplots (falsch) interpretieren. Sie haben mit Beispielen zu folgenden Fehlern gearbeitet:</a:t>
            </a:r>
            <a:br>
              <a:rPr sz="2000"/>
            </a:br>
            <a:r>
              <a:rPr lang="de-DE" sz="2000" b="0" u="none" strike="noStrike">
                <a:solidFill>
                  <a:schemeClr val="dk2"/>
                </a:solidFill>
                <a:effectLst/>
                <a:uFillTx/>
                <a:latin typeface="Calibri"/>
              </a:rPr>
              <a:t> </a:t>
            </a:r>
            <a:endParaRPr lang="de-DE" sz="2000" b="0" u="none" strike="noStrike">
              <a:solidFill>
                <a:schemeClr val="dk2"/>
              </a:solidFill>
              <a:effectLst/>
              <a:uFillTx/>
              <a:latin typeface="Calibri"/>
            </a:endParaRPr>
          </a:p>
        </p:txBody>
      </p:sp>
      <p:sp>
        <p:nvSpPr>
          <p:cNvPr id="1024"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Woran haben Sie in diesem Modul gearbeitet?</a:t>
            </a:r>
            <a:endParaRPr lang="de-DE" sz="4000" b="0" u="none" strike="noStrike">
              <a:solidFill>
                <a:schemeClr val="dk2"/>
              </a:solidFill>
              <a:effectLst/>
              <a:uFillTx/>
              <a:latin typeface="Calibri Light"/>
            </a:endParaRPr>
          </a:p>
        </p:txBody>
      </p:sp>
      <p:graphicFrame>
        <p:nvGraphicFramePr>
          <p:cNvPr id="1025" name="Tablo 4"/>
          <p:cNvGraphicFramePr/>
          <p:nvPr/>
        </p:nvGraphicFramePr>
        <p:xfrm>
          <a:off x="325080" y="2239920"/>
          <a:ext cx="8493120" cy="3349800"/>
        </p:xfrm>
        <a:graphic>
          <a:graphicData uri="http://schemas.openxmlformats.org/drawingml/2006/table">
            <a:tbl>
              <a:tblPr/>
              <a:tblGrid>
                <a:gridCol w="4269960"/>
                <a:gridCol w="4223520"/>
              </a:tblGrid>
              <a:tr h="340560">
                <a:tc>
                  <a:txBody>
                    <a:bodyPr anchor="ctr">
                      <a:noAutofit/>
                    </a:bodyPr>
                    <a:p>
                      <a:pPr defTabSz="914400">
                        <a:lnSpc>
                          <a:spcPct val="100000"/>
                        </a:lnSpc>
                      </a:pPr>
                      <a:r>
                        <a:rPr lang="de-DE" sz="1600" b="1" u="none" strike="noStrike">
                          <a:solidFill>
                            <a:schemeClr val="dk1"/>
                          </a:solidFill>
                          <a:effectLst/>
                          <a:uFillTx/>
                          <a:latin typeface="Calibri"/>
                        </a:rPr>
                        <a:t>Systematischer Fehler</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1" u="none" strike="noStrike">
                          <a:solidFill>
                            <a:schemeClr val="dk1"/>
                          </a:solidFill>
                          <a:effectLst/>
                          <a:uFillTx/>
                          <a:latin typeface="Calibri"/>
                        </a:rPr>
                        <a:t>Definition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6160">
                <a:tc>
                  <a:txBody>
                    <a:bodyPr anchor="ctr">
                      <a:noAutofit/>
                    </a:bodyPr>
                    <a:p>
                      <a:pPr defTabSz="914400">
                        <a:lnSpc>
                          <a:spcPct val="100000"/>
                        </a:lnSpc>
                      </a:pPr>
                      <a:r>
                        <a:rPr lang="de-DE" sz="1600" b="0" u="none" strike="noStrike">
                          <a:solidFill>
                            <a:schemeClr val="dk1"/>
                          </a:solidFill>
                          <a:effectLst/>
                          <a:uFillTx/>
                          <a:latin typeface="Calibri"/>
                        </a:rPr>
                        <a:t>Frequency–value confusion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0" u="none" strike="noStrike">
                          <a:solidFill>
                            <a:schemeClr val="dk1"/>
                          </a:solidFill>
                          <a:effectLst/>
                          <a:uFillTx/>
                          <a:latin typeface="Calibri"/>
                        </a:rPr>
                        <a:t>Fälschliche Schätzung des Mittelwerts der Häufigkeiten anstelle des Mittelwerts der Werte.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6160">
                <a:tc>
                  <a:txBody>
                    <a:bodyPr anchor="ctr">
                      <a:noAutofit/>
                    </a:bodyPr>
                    <a:p>
                      <a:pPr defTabSz="914400">
                        <a:lnSpc>
                          <a:spcPct val="100000"/>
                        </a:lnSpc>
                      </a:pPr>
                      <a:r>
                        <a:rPr lang="de-DE" sz="1600" b="0" u="none" strike="noStrike">
                          <a:solidFill>
                            <a:schemeClr val="dk1"/>
                          </a:solidFill>
                          <a:effectLst/>
                          <a:uFillTx/>
                          <a:latin typeface="Calibri"/>
                        </a:rPr>
                        <a:t>Overemphasising outlier</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0" u="none" strike="noStrike">
                          <a:solidFill>
                            <a:schemeClr val="dk1"/>
                          </a:solidFill>
                          <a:effectLst/>
                          <a:uFillTx/>
                          <a:latin typeface="Calibri"/>
                        </a:rPr>
                        <a:t>Urteil auf Grundlage eines Ausreißers statt anhand der Verteilung.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40560">
                <a:tc>
                  <a:txBody>
                    <a:bodyPr anchor="ctr">
                      <a:noAutofit/>
                    </a:bodyPr>
                    <a:p>
                      <a:pPr defTabSz="914400">
                        <a:lnSpc>
                          <a:spcPct val="100000"/>
                        </a:lnSpc>
                      </a:pPr>
                      <a:r>
                        <a:rPr lang="de-DE" sz="1600" b="0" u="none" strike="noStrike">
                          <a:solidFill>
                            <a:schemeClr val="dk1"/>
                          </a:solidFill>
                          <a:effectLst/>
                          <a:uFillTx/>
                          <a:latin typeface="Calibri"/>
                        </a:rPr>
                        <a:t>Pairwise stack comparison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9360" tIns="9360" rIns="9360" bIns="9360" anchor="ctr">
                      <a:noAutofit/>
                    </a:bodyPr>
                    <a:p>
                      <a:pPr defTabSz="914400">
                        <a:lnSpc>
                          <a:spcPct val="100000"/>
                        </a:lnSpc>
                      </a:pPr>
                      <a:r>
                        <a:rPr lang="de-DE" sz="1600" b="0" u="none" strike="noStrike">
                          <a:solidFill>
                            <a:schemeClr val="dk1"/>
                          </a:solidFill>
                          <a:effectLst/>
                          <a:uFillTx/>
                          <a:latin typeface="Calibri"/>
                        </a:rPr>
                        <a:t>Urteil auf Grundlage eines schrittweisen Vergleichs einander entsprechender Stapel/Säulen statt anhand der Verteilung als Ganzes.</a:t>
                      </a:r>
                      <a:endParaRPr lang="de-DE" sz="1600" b="0" u="none" strike="noStrike">
                        <a:solidFill>
                          <a:srgbClr val="000000"/>
                        </a:solidFill>
                        <a:effectLst/>
                        <a:uFillTx/>
                        <a:latin typeface="Calibri"/>
                      </a:endParaRPr>
                    </a:p>
                  </a:txBody>
                  <a:tcPr anchor="ctr" marL="9360" marR="9360" marT="9360" marB="93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51760">
                <a:tc>
                  <a:txBody>
                    <a:bodyPr anchor="ctr">
                      <a:noAutofit/>
                    </a:bodyPr>
                    <a:p>
                      <a:pPr defTabSz="914400">
                        <a:lnSpc>
                          <a:spcPct val="100000"/>
                        </a:lnSpc>
                      </a:pPr>
                      <a:r>
                        <a:rPr lang="de-DE" sz="1600" b="0" u="none" strike="noStrike">
                          <a:solidFill>
                            <a:schemeClr val="dk1"/>
                          </a:solidFill>
                          <a:effectLst/>
                          <a:uFillTx/>
                          <a:latin typeface="Calibri"/>
                        </a:rPr>
                        <a:t>Sum of measured values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0" u="none" strike="noStrike">
                          <a:solidFill>
                            <a:schemeClr val="dk1"/>
                          </a:solidFill>
                          <a:effectLst/>
                          <a:uFillTx/>
                          <a:latin typeface="Calibri"/>
                        </a:rPr>
                        <a:t>Datenwerte werden – multipliziert mit ihren Häufigkeiten – aufsummiert, um Schlussfolgerungen über die Verteilung zu ziehen.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PCK-Wiederholung: Fehler von Schüler*innen verstehen</a:t>
            </a:r>
            <a:endParaRPr lang="de-DE" sz="4000" b="0" u="none" strike="noStrike">
              <a:solidFill>
                <a:schemeClr val="dk2"/>
              </a:solidFill>
              <a:effectLst/>
              <a:uFillTx/>
              <a:latin typeface="Calibri Light"/>
            </a:endParaRPr>
          </a:p>
        </p:txBody>
      </p:sp>
      <p:sp>
        <p:nvSpPr>
          <p:cNvPr id="1027" name="PlaceHolder 2"/>
          <p:cNvSpPr>
            <a:spLocks noGrp="1"/>
          </p:cNvSpPr>
          <p:nvPr>
            <p:ph/>
          </p:nvPr>
        </p:nvSpPr>
        <p:spPr>
          <a:xfrm>
            <a:off x="595440" y="1194480"/>
            <a:ext cx="8102520" cy="497880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Dieses Modul befasst sich damit, wie Schüler*innen Dotplots interpretieren und was ihre systematischen Fehler über zugrunde liegende konzeptuelle Schwierigkeiten verraten können.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Schüler*innen könnten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 auf einzelne Punkte, bestimmte Stapel oder Extremwerte bzw. Ausreißer konzentrieren.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übersehen, dass gestapelte Punkte die Häufigkeit bei einem bestimmten Wert darstellen.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Schlussfolgerungen aus lokalen Merkmalen statt aus der Gesamtverteilung, der Lage oder der Streuung ziehen.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 zu sehr nur auf globale Merkmale wie die Form konzentrieren statt auf die Messwerte.</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 hängt eng mit der Unterscheidung zwischen lokal und global zusammen: Schüler*innen lesen einzelne Werte möglicherweise korrekt ab, haben aber Schwierigkeiten, sie für Überlegungen zur Verteilung zu nutzen.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Diskussion: Pairwise stack comparison</a:t>
            </a:r>
            <a:endParaRPr lang="de-DE" sz="4000" b="0" u="none" strike="noStrike">
              <a:solidFill>
                <a:schemeClr val="dk2"/>
              </a:solidFill>
              <a:effectLst/>
              <a:uFillTx/>
              <a:latin typeface="Calibri Light"/>
            </a:endParaRPr>
          </a:p>
        </p:txBody>
      </p:sp>
      <p:sp>
        <p:nvSpPr>
          <p:cNvPr id="1029" name="Rechteck 1030"/>
          <p:cNvSpPr/>
          <p:nvPr/>
        </p:nvSpPr>
        <p:spPr>
          <a:xfrm>
            <a:off x="457200" y="5258520"/>
            <a:ext cx="7773120" cy="9522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400" b="0" u="none" strike="noStrike">
                <a:solidFill>
                  <a:srgbClr val="000000"/>
                </a:solidFill>
                <a:effectLst/>
                <a:uFillTx/>
                <a:latin typeface="Calibri"/>
              </a:rPr>
              <a:t>Betrachten Sie die Dotplots oben. Stellen Sie sich eine Schülerin bzw. einen Schüler vor, die bzw. der einander entsprechende Stapel einzeln vergleicht, statt die Verteilungen als Ganzes zu lesen. Zu welchem Schluss könnte sie bzw. er kommen? Beschreiben Sie das zu erwartende Blickmuster und überlegen Sie, ob dieser Fehler bei diesem Diagramm wahrscheinlich auftritt.</a:t>
            </a:r>
            <a:endParaRPr lang="de-DE" sz="1400" b="0" u="none" strike="noStrike">
              <a:solidFill>
                <a:srgbClr val="000000"/>
              </a:solidFill>
              <a:effectLst/>
              <a:uFillTx/>
              <a:latin typeface="Calibri"/>
            </a:endParaRPr>
          </a:p>
        </p:txBody>
      </p:sp>
      <p:pic>
        <p:nvPicPr>
          <p:cNvPr id="1030" name="Grafik 2"/>
          <p:cNvPicPr/>
          <p:nvPr/>
        </p:nvPicPr>
        <p:blipFill>
          <a:blip r:embed="rId1"/>
          <a:stretch/>
        </p:blipFill>
        <p:spPr>
          <a:xfrm>
            <a:off x="775080" y="1424160"/>
            <a:ext cx="7593840" cy="334548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Diskussion: Frequency-value confusion</a:t>
            </a:r>
            <a:endParaRPr lang="de-DE" sz="4000" b="0" u="none" strike="noStrike">
              <a:solidFill>
                <a:schemeClr val="dk2"/>
              </a:solidFill>
              <a:effectLst/>
              <a:uFillTx/>
              <a:latin typeface="Calibri Light"/>
            </a:endParaRPr>
          </a:p>
        </p:txBody>
      </p:sp>
      <p:sp>
        <p:nvSpPr>
          <p:cNvPr id="1032" name="Metin kutusu 3"/>
          <p:cNvSpPr/>
          <p:nvPr/>
        </p:nvSpPr>
        <p:spPr>
          <a:xfrm>
            <a:off x="628560" y="4827600"/>
            <a:ext cx="7883280" cy="17359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1800" b="0" u="none" strike="noStrike">
                <a:solidFill>
                  <a:schemeClr val="dk1"/>
                </a:solidFill>
                <a:effectLst/>
                <a:uFillTx/>
                <a:latin typeface="Calibri"/>
              </a:rPr>
              <a:t>Betrachten Sie die Aufgabe oben. Eine Schülerin bzw. ein Schüler mit „frequency–value confusion“ würde zur Schätzung des Mittelwerts die Häufigkeiten der Datenpunkte statt der Datenwerte selbst verwenden. Welche Antwort würde sie bzw. er demnach wahrscheinlich geben? Beschreiben Sie das zu erwartende Blickmuster.</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pic>
        <p:nvPicPr>
          <p:cNvPr id="1033" name="Grafik 2"/>
          <p:cNvPicPr/>
          <p:nvPr/>
        </p:nvPicPr>
        <p:blipFill>
          <a:blip r:embed="rId1"/>
          <a:stretch/>
        </p:blipFill>
        <p:spPr>
          <a:xfrm>
            <a:off x="1139400" y="1611000"/>
            <a:ext cx="6864840" cy="2913480"/>
          </a:xfrm>
          <a:prstGeom prst="rect">
            <a:avLst/>
          </a:prstGeom>
          <a:noFill/>
          <a:ln w="0">
            <a:noFill/>
          </a:ln>
        </p:spPr>
      </p:pic>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7" name="PlaceHolder 1"/>
          <p:cNvSpPr>
            <a:spLocks noGrp="1"/>
          </p:cNvSpPr>
          <p:nvPr>
            <p:ph type="title"/>
          </p:nvPr>
        </p:nvSpPr>
        <p:spPr>
          <a:xfrm>
            <a:off x="896760" y="297972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Wissenswiederholung – Dotplot</a:t>
            </a:r>
            <a:endParaRPr lang="de-DE" sz="4000" b="0" u="none" strike="noStrike">
              <a:solidFill>
                <a:schemeClr val="dk2"/>
              </a:solidFill>
              <a:effectLst/>
              <a:uFillTx/>
              <a:latin typeface="Calibri Light"/>
            </a:endParaRPr>
          </a:p>
        </p:txBody>
      </p:sp>
      <p:sp>
        <p:nvSpPr>
          <p:cNvPr id="1108" name="Eylem Düğmesi: Geri Dön 2">
            <a:hlinkClick r:id="rId1" action="ppaction://hlinksldjump"/>
          </p:cNvPr>
          <p:cNvSpPr/>
          <p:nvPr/>
        </p:nvSpPr>
        <p:spPr>
          <a:xfrm rot="16200000">
            <a:off x="7804800" y="38833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09" name="Metin kutusu 4"/>
          <p:cNvSpPr/>
          <p:nvPr/>
        </p:nvSpPr>
        <p:spPr>
          <a:xfrm>
            <a:off x="7040880" y="43466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0" name="PlaceHolder 1"/>
          <p:cNvSpPr>
            <a:spLocks noGrp="1"/>
          </p:cNvSpPr>
          <p:nvPr>
            <p:ph/>
          </p:nvPr>
        </p:nvSpPr>
        <p:spPr>
          <a:xfrm>
            <a:off x="628560" y="1131120"/>
            <a:ext cx="7882560" cy="4354920"/>
          </a:xfrm>
          <a:prstGeom prst="rect">
            <a:avLst/>
          </a:prstGeom>
          <a:noFill/>
          <a:ln w="0">
            <a:noFill/>
          </a:ln>
        </p:spPr>
        <p:txBody>
          <a:bodyPr lIns="68760" tIns="34200" rIns="68760" bIns="34200" anchor="t">
            <a:noAutofit/>
          </a:bodyPr>
          <a:p>
            <a:pPr indent="-228600" algn="l" defTabSz="685800">
              <a:lnSpc>
                <a:spcPct val="90000"/>
              </a:lnSpc>
              <a:spcBef>
                <a:spcPts val="751"/>
              </a:spcBef>
              <a:buClr>
                <a:srgbClr val="000000"/>
              </a:buClr>
              <a:buFont typeface="Arial"/>
              <a:buChar char="•"/>
            </a:pPr>
            <a:r>
              <a:rPr lang="de-DE" sz="1500" b="0" u="none" strike="noStrike">
                <a:solidFill>
                  <a:schemeClr val="dk1"/>
                </a:solidFill>
                <a:effectLst/>
                <a:uFillTx/>
                <a:latin typeface="Calibri"/>
              </a:rPr>
              <a:t>Dotplots sind grafische Darstellungen, die die Verteilung eines Datensatzes zeigen. In einem Dotplot wird jeder Datenpunkt durch einen Punkt entlang einer einzigen Achse dargestellt, meist der horizontalen Achse. Haben mehrere Datenpunkte denselben Wert, werden ihre Punkte vertikal gestapelt. Dotplots eignen sich besonders für kleine bis mittelgroße Datensätze. </a:t>
            </a:r>
            <a:endParaRPr lang="de-DE" sz="1500" b="0" u="none" strike="noStrike">
              <a:solidFill>
                <a:schemeClr val="dk1"/>
              </a:solidFill>
              <a:effectLst/>
              <a:uFillTx/>
              <a:latin typeface="Calibri"/>
            </a:endParaRPr>
          </a:p>
          <a:p>
            <a:pPr indent="0" algn="l" defTabSz="685800">
              <a:lnSpc>
                <a:spcPct val="90000"/>
              </a:lnSpc>
              <a:spcBef>
                <a:spcPts val="751"/>
              </a:spcBef>
              <a:buNone/>
              <a:tabLst>
                <a:tab pos="0" algn="l"/>
              </a:tabLst>
            </a:pPr>
            <a:endParaRPr lang="de-DE" sz="1500" b="0" u="none" strike="noStrike">
              <a:solidFill>
                <a:schemeClr val="dk1"/>
              </a:solidFill>
              <a:effectLst/>
              <a:uFillTx/>
              <a:latin typeface="Calibri"/>
            </a:endParaRPr>
          </a:p>
        </p:txBody>
      </p:sp>
      <p:sp>
        <p:nvSpPr>
          <p:cNvPr id="1111" name="Textfeld 27"/>
          <p:cNvSpPr/>
          <p:nvPr/>
        </p:nvSpPr>
        <p:spPr>
          <a:xfrm>
            <a:off x="628560" y="5357520"/>
            <a:ext cx="7025400" cy="47988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tabLst>
                <a:tab pos="0" algn="l"/>
              </a:tabLst>
            </a:pPr>
            <a:r>
              <a:rPr lang="de-DE" sz="1350" b="0" u="none" strike="noStrike">
                <a:solidFill>
                  <a:schemeClr val="dk1"/>
                </a:solidFill>
                <a:effectLst/>
                <a:uFillTx/>
                <a:latin typeface="Calibri"/>
              </a:rPr>
              <a:t>Um in Dotplots dargestellte Verteilungen zu vergleichen, können sowohl globale Merkmale als auch lokale Details berücksichtigt werden.</a:t>
            </a:r>
            <a:endParaRPr lang="de-DE" sz="1350" b="0" u="none" strike="noStrike">
              <a:solidFill>
                <a:srgbClr val="000000"/>
              </a:solidFill>
              <a:effectLst/>
              <a:uFillTx/>
              <a:latin typeface="Calibri"/>
            </a:endParaRPr>
          </a:p>
        </p:txBody>
      </p:sp>
      <p:sp>
        <p:nvSpPr>
          <p:cNvPr id="1112" name="Metin kutusu 2"/>
          <p:cNvSpPr/>
          <p:nvPr/>
        </p:nvSpPr>
        <p:spPr>
          <a:xfrm>
            <a:off x="2228400" y="385200"/>
            <a:ext cx="6447960" cy="9439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800" b="0" u="none" strike="noStrike">
                <a:solidFill>
                  <a:schemeClr val="dk1"/>
                </a:solidFill>
                <a:effectLst/>
                <a:uFillTx/>
                <a:latin typeface="Calibri Light"/>
              </a:rPr>
              <a:t>Wiederholung Fachwissen: Dotplots</a:t>
            </a:r>
            <a:endParaRPr lang="de-DE" sz="2800" b="0" u="none" strike="noStrike">
              <a:solidFill>
                <a:srgbClr val="000000"/>
              </a:solidFill>
              <a:effectLst/>
              <a:uFillTx/>
              <a:latin typeface="Calibri"/>
            </a:endParaRPr>
          </a:p>
        </p:txBody>
      </p:sp>
      <p:sp>
        <p:nvSpPr>
          <p:cNvPr id="1113" name="Eylem Düğmesi: Geri Dön 1">
            <a:hlinkClick r:id="rId1" action="ppaction://hlinksldjump"/>
          </p:cNvPr>
          <p:cNvSpPr/>
          <p:nvPr/>
        </p:nvSpPr>
        <p:spPr>
          <a:xfrm rot="16200000">
            <a:off x="8153640" y="28339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14" name="Metin kutusu 4"/>
          <p:cNvSpPr/>
          <p:nvPr/>
        </p:nvSpPr>
        <p:spPr>
          <a:xfrm>
            <a:off x="7160400" y="34070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15" name="Grafik 2"/>
          <p:cNvPicPr/>
          <p:nvPr/>
        </p:nvPicPr>
        <p:blipFill>
          <a:blip r:embed="rId2"/>
          <a:stretch/>
        </p:blipFill>
        <p:spPr>
          <a:xfrm>
            <a:off x="882000" y="2648880"/>
            <a:ext cx="6278040" cy="2036160"/>
          </a:xfrm>
          <a:prstGeom prst="rect">
            <a:avLst/>
          </a:prstGeom>
          <a:noFill/>
          <a:ln w="0">
            <a:noFill/>
          </a:ln>
        </p:spPr>
      </p:pic>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6" name="Rechteck 7"/>
          <p:cNvSpPr/>
          <p:nvPr/>
        </p:nvSpPr>
        <p:spPr>
          <a:xfrm>
            <a:off x="586440" y="3319200"/>
            <a:ext cx="7895520" cy="29131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de-DE" sz="1350" b="0" u="none" strike="noStrike">
              <a:solidFill>
                <a:schemeClr val="lt1"/>
              </a:solidFill>
              <a:effectLst/>
              <a:uFillTx/>
              <a:latin typeface="Calibri"/>
            </a:endParaRPr>
          </a:p>
        </p:txBody>
      </p:sp>
      <p:sp>
        <p:nvSpPr>
          <p:cNvPr id="1117" name="PlaceHolder 1"/>
          <p:cNvSpPr>
            <a:spLocks noGrp="1"/>
          </p:cNvSpPr>
          <p:nvPr>
            <p:ph/>
          </p:nvPr>
        </p:nvSpPr>
        <p:spPr>
          <a:xfrm>
            <a:off x="628560" y="1131120"/>
            <a:ext cx="7882560" cy="4354920"/>
          </a:xfrm>
          <a:prstGeom prst="rect">
            <a:avLst/>
          </a:prstGeom>
          <a:noFill/>
          <a:ln w="0">
            <a:noFill/>
          </a:ln>
        </p:spPr>
        <p:txBody>
          <a:bodyPr lIns="68760" tIns="34200" rIns="68760" bIns="34200" anchor="t">
            <a:normAutofit/>
          </a:bodyPr>
          <a:p>
            <a:pPr marL="171360" indent="-171360" algn="l" defTabSz="685800">
              <a:lnSpc>
                <a:spcPct val="90000"/>
              </a:lnSpc>
              <a:spcBef>
                <a:spcPts val="751"/>
              </a:spcBef>
              <a:buClr>
                <a:srgbClr val="000000"/>
              </a:buClr>
              <a:buFont typeface="Arial"/>
              <a:buChar char="•"/>
            </a:pPr>
            <a:r>
              <a:rPr lang="de-DE" sz="1500" b="1" u="none" strike="noStrike">
                <a:solidFill>
                  <a:schemeClr val="dk1"/>
                </a:solidFill>
                <a:effectLst/>
                <a:uFillTx/>
                <a:latin typeface="Calibri"/>
              </a:rPr>
              <a:t>Perspektiven auf Datenverteilungen: lokale vs. globale Sicht:</a:t>
            </a:r>
            <a:endParaRPr lang="de-DE" sz="15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pPr>
            <a:r>
              <a:rPr lang="de-DE" sz="1500" b="0" u="none" strike="noStrike">
                <a:solidFill>
                  <a:schemeClr val="dk1"/>
                </a:solidFill>
                <a:effectLst/>
                <a:uFillTx/>
                <a:latin typeface="Calibri"/>
              </a:rPr>
              <a:t>Ein zentrales Ziel des Statistikunterrichts ist es, Schüler*innen auch zur Entwicklung einer „globalen Sicht“ auf Datenverteilungen anzuleiten. In dieser Perspektive nehmen sie Verteilungen als konzeptuelle Einheiten mit ganzheitlichen Merkmalen wie Lage, Streuung und Form wahr. Häufig nehmen Schüler*innen Verteilungen jedoch als bloße Ansammlungen einzelner Datenpunkte wahr und konzentrieren sich daher übermäßig auf lokale Details der Verteilung. Dies wird als „lokale Sicht“ auf Datenverteilungen bezeichnet.</a:t>
            </a:r>
            <a:endParaRPr lang="de-DE" sz="1500" b="0" u="none" strike="noStrike">
              <a:solidFill>
                <a:schemeClr val="dk1"/>
              </a:solidFill>
              <a:effectLst/>
              <a:uFillTx/>
              <a:latin typeface="Calibri"/>
            </a:endParaRPr>
          </a:p>
        </p:txBody>
      </p:sp>
      <p:sp>
        <p:nvSpPr>
          <p:cNvPr id="1118" name="Metin kutusu 3"/>
          <p:cNvSpPr/>
          <p:nvPr/>
        </p:nvSpPr>
        <p:spPr>
          <a:xfrm>
            <a:off x="2406960" y="341280"/>
            <a:ext cx="6447960" cy="9439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800" b="0" u="none" strike="noStrike">
                <a:solidFill>
                  <a:schemeClr val="dk1"/>
                </a:solidFill>
                <a:effectLst/>
                <a:uFillTx/>
                <a:latin typeface="Calibri Light"/>
              </a:rPr>
              <a:t>Wiederholung Fachwissen: Dotplots</a:t>
            </a:r>
            <a:endParaRPr lang="de-DE" sz="2800" b="0" u="none" strike="noStrike">
              <a:solidFill>
                <a:srgbClr val="000000"/>
              </a:solidFill>
              <a:effectLst/>
              <a:uFillTx/>
              <a:latin typeface="Calibri"/>
            </a:endParaRPr>
          </a:p>
        </p:txBody>
      </p:sp>
      <p:sp>
        <p:nvSpPr>
          <p:cNvPr id="1119" name="Eylem Düğmesi: Geri Dön 1">
            <a:hlinkClick r:id="rId1" action="ppaction://hlinksldjump"/>
          </p:cNvPr>
          <p:cNvSpPr/>
          <p:nvPr/>
        </p:nvSpPr>
        <p:spPr>
          <a:xfrm rot="16200000">
            <a:off x="8313120" y="28789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20" name="Metin kutusu 4"/>
          <p:cNvSpPr/>
          <p:nvPr/>
        </p:nvSpPr>
        <p:spPr>
          <a:xfrm>
            <a:off x="8150760" y="3217680"/>
            <a:ext cx="1097280" cy="5932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21" name="Grafik 2"/>
          <p:cNvPicPr/>
          <p:nvPr/>
        </p:nvPicPr>
        <p:blipFill>
          <a:blip r:embed="rId2"/>
          <a:stretch/>
        </p:blipFill>
        <p:spPr>
          <a:xfrm>
            <a:off x="344520" y="2895120"/>
            <a:ext cx="7560000" cy="3234240"/>
          </a:xfrm>
          <a:prstGeom prst="rect">
            <a:avLst/>
          </a:prstGeom>
          <a:noFill/>
          <a:ln w="0">
            <a:noFill/>
          </a:ln>
        </p:spPr>
      </p:pic>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2" name="PlaceHolder 1"/>
          <p:cNvSpPr>
            <a:spLocks noGrp="1"/>
          </p:cNvSpPr>
          <p:nvPr>
            <p:ph/>
          </p:nvPr>
        </p:nvSpPr>
        <p:spPr>
          <a:xfrm>
            <a:off x="495000" y="1131120"/>
            <a:ext cx="7882560" cy="4414680"/>
          </a:xfrm>
          <a:prstGeom prst="rect">
            <a:avLst/>
          </a:prstGeom>
          <a:noFill/>
          <a:ln w="0">
            <a:noFill/>
          </a:ln>
        </p:spPr>
        <p:txBody>
          <a:bodyPr lIns="68760" tIns="34200" rIns="68760" bIns="34200" anchor="t">
            <a:normAutofit/>
          </a:bodyPr>
          <a:p>
            <a:pPr marL="171360" indent="-171360" algn="l" defTabSz="685800">
              <a:lnSpc>
                <a:spcPct val="90000"/>
              </a:lnSpc>
              <a:spcBef>
                <a:spcPts val="751"/>
              </a:spcBef>
              <a:buClr>
                <a:srgbClr val="000000"/>
              </a:buClr>
              <a:buFont typeface="Arial"/>
              <a:buChar char="•"/>
            </a:pPr>
            <a:r>
              <a:rPr lang="de-DE" sz="1500" b="0" u="none" strike="noStrike">
                <a:solidFill>
                  <a:srgbClr val="000000"/>
                </a:solidFill>
                <a:effectLst/>
                <a:uFillTx/>
                <a:latin typeface="Calibri"/>
              </a:rPr>
              <a:t>Um in Dotplots dargestellte Verteilungen zu vergleichen, können sowohl globale Merkmale (z. B. Lage, Streuung/Dichte, Form) als auch lokale Merkmale (z. B. Ausreißer) berücksichtigt werden.</a:t>
            </a:r>
            <a:endParaRPr lang="de-DE" sz="1500" b="0" u="none" strike="noStrike">
              <a:solidFill>
                <a:schemeClr val="dk1"/>
              </a:solidFill>
              <a:effectLst/>
              <a:uFillTx/>
              <a:latin typeface="Calibri"/>
            </a:endParaRPr>
          </a:p>
        </p:txBody>
      </p:sp>
      <p:sp>
        <p:nvSpPr>
          <p:cNvPr id="1123" name="Metin kutusu 2"/>
          <p:cNvSpPr/>
          <p:nvPr/>
        </p:nvSpPr>
        <p:spPr>
          <a:xfrm>
            <a:off x="2228400" y="385200"/>
            <a:ext cx="6447960" cy="9439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800" b="0" u="none" strike="noStrike">
                <a:solidFill>
                  <a:schemeClr val="dk1"/>
                </a:solidFill>
                <a:effectLst/>
                <a:uFillTx/>
                <a:latin typeface="Calibri Light"/>
              </a:rPr>
              <a:t>Wiederholung Fachwissen: Dotplots</a:t>
            </a:r>
            <a:endParaRPr lang="de-DE" sz="2800" b="0" u="none" strike="noStrike">
              <a:solidFill>
                <a:srgbClr val="000000"/>
              </a:solidFill>
              <a:effectLst/>
              <a:uFillTx/>
              <a:latin typeface="Calibri"/>
            </a:endParaRPr>
          </a:p>
        </p:txBody>
      </p:sp>
      <p:sp>
        <p:nvSpPr>
          <p:cNvPr id="1124" name="Eylem Düğmesi: Geri Dön 1">
            <a:hlinkClick r:id="rId1" action="ppaction://hlinksldjump"/>
          </p:cNvPr>
          <p:cNvSpPr/>
          <p:nvPr/>
        </p:nvSpPr>
        <p:spPr>
          <a:xfrm rot="16200000">
            <a:off x="8313120" y="28789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25" name="Metin kutusu 4"/>
          <p:cNvSpPr/>
          <p:nvPr/>
        </p:nvSpPr>
        <p:spPr>
          <a:xfrm>
            <a:off x="7402680" y="340848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26" name="Grafik 2"/>
          <p:cNvPicPr/>
          <p:nvPr/>
        </p:nvPicPr>
        <p:blipFill>
          <a:blip r:embed="rId2"/>
          <a:stretch/>
        </p:blipFill>
        <p:spPr>
          <a:xfrm>
            <a:off x="653040" y="2477160"/>
            <a:ext cx="6749280" cy="3249360"/>
          </a:xfrm>
          <a:prstGeom prst="rect">
            <a:avLst/>
          </a:prstGeom>
          <a:noFill/>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5" name="PlaceHolder 1"/>
          <p:cNvSpPr>
            <a:spLocks noGrp="1"/>
          </p:cNvSpPr>
          <p:nvPr>
            <p:ph type="title"/>
          </p:nvPr>
        </p:nvSpPr>
        <p:spPr>
          <a:xfrm>
            <a:off x="972000" y="5058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Eye Teach Stats im Kontext</a:t>
            </a:r>
            <a:endParaRPr lang="de-DE" sz="4000" b="0" u="none" strike="noStrike">
              <a:solidFill>
                <a:schemeClr val="dk2"/>
              </a:solidFill>
              <a:effectLst/>
              <a:uFillTx/>
              <a:latin typeface="Calibri Light"/>
            </a:endParaRPr>
          </a:p>
        </p:txBody>
      </p:sp>
      <p:sp>
        <p:nvSpPr>
          <p:cNvPr id="1166" name="PlaceHolder 2"/>
          <p:cNvSpPr>
            <a:spLocks noGrp="1"/>
          </p:cNvSpPr>
          <p:nvPr>
            <p:ph/>
          </p:nvPr>
        </p:nvSpPr>
        <p:spPr>
          <a:xfrm>
            <a:off x="628560" y="1404360"/>
            <a:ext cx="8100000" cy="47689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Eye-Teach-Stats</a:t>
            </a:r>
            <a:r>
              <a:rPr lang="de-DE" sz="1800" b="0" u="none" strike="noStrike">
                <a:solidFill>
                  <a:schemeClr val="dk2"/>
                </a:solidFill>
                <a:effectLst/>
                <a:uFillTx/>
                <a:latin typeface="Calibri"/>
              </a:rPr>
              <a:t> ist ein Erasmus+-Projekt, das angehende und praktizierende Mathematiklehrkräfte dabei unterstützt, systematische Fehler von Schüler*innenn bei der Interpretation statistischer Diagramme zu erkennen und darauf zu reagieren.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Der Kurs baut auf Eye-Tracking-Forschung auf, die die Projektpartner mit Schüler*innen der Primar- und Sekundarstufe durchgeführt haben, mit Fokus auf deren Vorstellungen und Schwierigkeiten beim Interpretieren und Vergleichen statistischer Diagramme </a:t>
            </a:r>
            <a:r>
              <a:rPr lang="de-DE"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Die Fortbildung besteht aus fünf Modulen – Informationen zum Eye-Tracking, Dotplots, Histogramme, Case-Value-Plots und Boxplots – und ist auf Englisch, Deutsch und Niederländisch verfügbar.</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Projektpartner:</a:t>
            </a:r>
            <a:br>
              <a:rPr sz="1800"/>
            </a:br>
            <a:r>
              <a:rPr lang="de-DE" sz="1800" b="0" u="none" strike="noStrike">
                <a:solidFill>
                  <a:schemeClr val="dk2"/>
                </a:solidFill>
                <a:effectLst/>
                <a:uFillTx/>
                <a:latin typeface="Calibri"/>
              </a:rPr>
              <a:t>Pädagogische Hochschule Heidelberg (Leitung), HU University of Applied Sciences Utrecht, KU Leuven, Pädagogische Hochschule Freiburg und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Weitere Informationen:</a:t>
            </a:r>
            <a:r>
              <a:rPr lang="de-DE"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7" name="Rechteck 4"/>
          <p:cNvSpPr/>
          <p:nvPr/>
        </p:nvSpPr>
        <p:spPr>
          <a:xfrm>
            <a:off x="6755040" y="2208600"/>
            <a:ext cx="1457640" cy="42336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de-DE" sz="1350" b="0" u="none" strike="noStrike">
              <a:solidFill>
                <a:schemeClr val="lt1"/>
              </a:solidFill>
              <a:effectLst/>
              <a:uFillTx/>
              <a:latin typeface="Calibri"/>
            </a:endParaRPr>
          </a:p>
        </p:txBody>
      </p:sp>
      <p:pic>
        <p:nvPicPr>
          <p:cNvPr id="1168" name="Picture 2" descr="Pädagogische Hochschule Heidelberg – Wikipedia"/>
          <p:cNvPicPr/>
          <p:nvPr/>
        </p:nvPicPr>
        <p:blipFill>
          <a:blip r:embed="rId1"/>
          <a:stretch/>
        </p:blipFill>
        <p:spPr>
          <a:xfrm>
            <a:off x="567360" y="2075760"/>
            <a:ext cx="1149480" cy="488520"/>
          </a:xfrm>
          <a:prstGeom prst="rect">
            <a:avLst/>
          </a:prstGeom>
          <a:noFill/>
          <a:ln w="0">
            <a:noFill/>
          </a:ln>
        </p:spPr>
      </p:pic>
      <p:pic>
        <p:nvPicPr>
          <p:cNvPr id="1169" name="Picture 6"/>
          <p:cNvPicPr/>
          <p:nvPr/>
        </p:nvPicPr>
        <p:blipFill>
          <a:blip r:embed="rId2"/>
          <a:stretch/>
        </p:blipFill>
        <p:spPr>
          <a:xfrm>
            <a:off x="1527840" y="3436560"/>
            <a:ext cx="1063440" cy="382680"/>
          </a:xfrm>
          <a:prstGeom prst="rect">
            <a:avLst/>
          </a:prstGeom>
          <a:noFill/>
          <a:ln w="0">
            <a:noFill/>
          </a:ln>
        </p:spPr>
      </p:pic>
      <p:pic>
        <p:nvPicPr>
          <p:cNvPr id="1170" name="Picture 10" descr="Deutschfachschaft PH Freiburg"/>
          <p:cNvPicPr/>
          <p:nvPr/>
        </p:nvPicPr>
        <p:blipFill>
          <a:blip r:embed="rId3"/>
          <a:stretch/>
        </p:blipFill>
        <p:spPr>
          <a:xfrm>
            <a:off x="4785840" y="3331080"/>
            <a:ext cx="1288800" cy="465120"/>
          </a:xfrm>
          <a:prstGeom prst="rect">
            <a:avLst/>
          </a:prstGeom>
          <a:noFill/>
          <a:ln w="0">
            <a:noFill/>
          </a:ln>
        </p:spPr>
      </p:pic>
      <p:sp>
        <p:nvSpPr>
          <p:cNvPr id="1171" name="Textfeld 8"/>
          <p:cNvSpPr/>
          <p:nvPr/>
        </p:nvSpPr>
        <p:spPr>
          <a:xfrm>
            <a:off x="1530720" y="2703960"/>
            <a:ext cx="2707560" cy="412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2" name="Textfeld 9"/>
          <p:cNvSpPr/>
          <p:nvPr/>
        </p:nvSpPr>
        <p:spPr>
          <a:xfrm>
            <a:off x="2688120" y="4105080"/>
            <a:ext cx="1208520" cy="26784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3" name="Textfeld 10"/>
          <p:cNvSpPr/>
          <p:nvPr/>
        </p:nvSpPr>
        <p:spPr>
          <a:xfrm>
            <a:off x="2028240" y="5452200"/>
            <a:ext cx="6272280" cy="347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Lonneke Boels, Vuslat Seker, Anita Alexander</a:t>
            </a:r>
            <a:endParaRPr lang="de-DE" sz="1350" b="0" u="none" strike="noStrike">
              <a:solidFill>
                <a:srgbClr val="000000"/>
              </a:solidFill>
              <a:effectLst/>
              <a:uFillTx/>
              <a:latin typeface="Calibri"/>
            </a:endParaRPr>
          </a:p>
        </p:txBody>
      </p:sp>
      <p:pic>
        <p:nvPicPr>
          <p:cNvPr id="1174" name="Grafik 12"/>
          <p:cNvPicPr/>
          <p:nvPr/>
        </p:nvPicPr>
        <p:blipFill>
          <a:blip r:embed="rId4"/>
          <a:stretch/>
        </p:blipFill>
        <p:spPr>
          <a:xfrm>
            <a:off x="5186160" y="2142360"/>
            <a:ext cx="1337040" cy="267840"/>
          </a:xfrm>
          <a:prstGeom prst="rect">
            <a:avLst/>
          </a:prstGeom>
          <a:noFill/>
          <a:ln w="0">
            <a:noFill/>
          </a:ln>
        </p:spPr>
      </p:pic>
      <p:sp>
        <p:nvSpPr>
          <p:cNvPr id="1175" name="Textfeld 13"/>
          <p:cNvSpPr/>
          <p:nvPr/>
        </p:nvSpPr>
        <p:spPr>
          <a:xfrm>
            <a:off x="6633720" y="2635920"/>
            <a:ext cx="1149480" cy="26784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6" name="Grafik 16"/>
          <p:cNvPicPr/>
          <p:nvPr/>
        </p:nvPicPr>
        <p:blipFill>
          <a:blip r:embed="rId5"/>
          <a:stretch/>
        </p:blipFill>
        <p:spPr>
          <a:xfrm>
            <a:off x="2217600" y="4799160"/>
            <a:ext cx="1215000" cy="465120"/>
          </a:xfrm>
          <a:prstGeom prst="rect">
            <a:avLst/>
          </a:prstGeom>
          <a:noFill/>
          <a:ln w="0">
            <a:noFill/>
          </a:ln>
        </p:spPr>
      </p:pic>
      <p:sp>
        <p:nvSpPr>
          <p:cNvPr id="1177" name="Grafik 28"/>
          <p:cNvSpPr/>
          <p:nvPr/>
        </p:nvSpPr>
        <p:spPr>
          <a:xfrm>
            <a:off x="1801440" y="1789920"/>
            <a:ext cx="942840" cy="94284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8" name="Grafik 29"/>
          <p:cNvSpPr/>
          <p:nvPr/>
        </p:nvSpPr>
        <p:spPr>
          <a:xfrm>
            <a:off x="6687720" y="1687680"/>
            <a:ext cx="942840" cy="94284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9" name="Grafik 31"/>
          <p:cNvSpPr/>
          <p:nvPr/>
        </p:nvSpPr>
        <p:spPr>
          <a:xfrm>
            <a:off x="2928600" y="1800000"/>
            <a:ext cx="942840" cy="94284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0" name="Picture 2"/>
          <p:cNvSpPr/>
          <p:nvPr/>
        </p:nvSpPr>
        <p:spPr>
          <a:xfrm>
            <a:off x="2855880" y="3161520"/>
            <a:ext cx="942840" cy="94284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1" name="Grafik 32"/>
          <p:cNvSpPr/>
          <p:nvPr/>
        </p:nvSpPr>
        <p:spPr>
          <a:xfrm>
            <a:off x="6170760" y="3085920"/>
            <a:ext cx="942840" cy="94284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2" name="Grafik 33"/>
          <p:cNvSpPr/>
          <p:nvPr/>
        </p:nvSpPr>
        <p:spPr>
          <a:xfrm>
            <a:off x="3625200" y="4471200"/>
            <a:ext cx="938160" cy="94284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3" name="Picture 4"/>
          <p:cNvSpPr/>
          <p:nvPr/>
        </p:nvSpPr>
        <p:spPr>
          <a:xfrm>
            <a:off x="7209720" y="3106440"/>
            <a:ext cx="938160" cy="94284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4" name="Picture 6"/>
          <p:cNvSpPr/>
          <p:nvPr/>
        </p:nvSpPr>
        <p:spPr>
          <a:xfrm>
            <a:off x="4738320" y="4486320"/>
            <a:ext cx="942840" cy="94284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5" name="Picture 8"/>
          <p:cNvSpPr/>
          <p:nvPr/>
        </p:nvSpPr>
        <p:spPr>
          <a:xfrm>
            <a:off x="5855760" y="4479480"/>
            <a:ext cx="942840" cy="94284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6" name="PlaceHolder 1"/>
          <p:cNvSpPr>
            <a:spLocks noGrp="1"/>
          </p:cNvSpPr>
          <p:nvPr>
            <p:ph type="title"/>
          </p:nvPr>
        </p:nvSpPr>
        <p:spPr>
          <a:xfrm>
            <a:off x="628560" y="1131120"/>
            <a:ext cx="7884720" cy="6433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2700" b="0" u="none" strike="noStrike">
                <a:solidFill>
                  <a:schemeClr val="dk2"/>
                </a:solidFill>
                <a:effectLst/>
                <a:uFillTx/>
                <a:latin typeface="Calibri Light"/>
              </a:rPr>
              <a:t>Projektteam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7" name="PlaceHolder 1"/>
          <p:cNvSpPr>
            <a:spLocks noGrp="1"/>
          </p:cNvSpPr>
          <p:nvPr>
            <p:ph type="title"/>
          </p:nvPr>
        </p:nvSpPr>
        <p:spPr>
          <a:xfrm>
            <a:off x="984600" y="61488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Diclaimer &amp; Lizenz</a:t>
            </a:r>
            <a:endParaRPr lang="de-DE" sz="4000" b="0" u="none" strike="noStrike">
              <a:solidFill>
                <a:schemeClr val="dk2"/>
              </a:solidFill>
              <a:effectLst/>
              <a:uFillTx/>
              <a:latin typeface="Calibri Light"/>
            </a:endParaRPr>
          </a:p>
        </p:txBody>
      </p:sp>
      <p:sp>
        <p:nvSpPr>
          <p:cNvPr id="1188" name="PlaceHolder 2"/>
          <p:cNvSpPr>
            <a:spLocks noGrp="1"/>
          </p:cNvSpPr>
          <p:nvPr>
            <p:ph/>
          </p:nvPr>
        </p:nvSpPr>
        <p:spPr>
          <a:xfrm>
            <a:off x="595440" y="2267280"/>
            <a:ext cx="7916400" cy="390600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de-DE" sz="2000" b="0" u="none" strike="noStrike">
                <a:solidFill>
                  <a:schemeClr val="dk2"/>
                </a:solidFill>
                <a:effectLst/>
                <a:uFillTx/>
                <a:latin typeface="Calibri"/>
              </a:rPr>
              <a:t>Das Projekt ‚Eye-teach-stats‘ (2023-1-DE03-KA220-SCH-000158223) wird von der Europäischen Union finanziert. Die geäußerten Ansichten und Meinungen entsprechen jedoch ausschließlich denen der Autorinnen und Autoren und spiegeln nicht zwingend die der Europäischen Union oder der Nationalen Agentur wider. Weder die Europäische Union noch die Bewilligungsbehörde können dafür verantwortlich gemacht werden.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000" b="0" u="none" strike="noStrike">
                <a:solidFill>
                  <a:schemeClr val="dk2"/>
                </a:solidFill>
                <a:effectLst/>
                <a:uFillTx/>
                <a:latin typeface="Calibri"/>
              </a:rPr>
              <a:t>Lehrmodule © 2026 vom Projekt Eye-Teach-Stats ist lizenziert unter CC BY-SA 4.0. Eine Kopie dieser Lizenz finden Sie unter creativecommons.org/licenses/by-sa/4.0/</a:t>
            </a:r>
            <a:endParaRPr lang="de-DE" sz="2000" b="0" u="none" strike="noStrike">
              <a:solidFill>
                <a:schemeClr val="dk2"/>
              </a:solidFill>
              <a:effectLst/>
              <a:uFillTx/>
              <a:latin typeface="Calibri"/>
            </a:endParaRPr>
          </a:p>
        </p:txBody>
      </p:sp>
      <p:pic>
        <p:nvPicPr>
          <p:cNvPr id="1189" name="Resim 3"/>
          <p:cNvPicPr/>
          <p:nvPr/>
        </p:nvPicPr>
        <p:blipFill>
          <a:blip r:embed="rId1"/>
          <a:stretch/>
        </p:blipFill>
        <p:spPr>
          <a:xfrm>
            <a:off x="721440" y="4437360"/>
            <a:ext cx="1072440" cy="367200"/>
          </a:xfrm>
          <a:prstGeom prst="rect">
            <a:avLst/>
          </a:prstGeom>
          <a:noFill/>
          <a:ln w="0">
            <a:noFill/>
          </a:ln>
        </p:spPr>
      </p:pic>
      <p:pic>
        <p:nvPicPr>
          <p:cNvPr id="1190" name="Resim 4" descr="Co-funded by the European Union logo in png for web usage"/>
          <p:cNvPicPr/>
          <p:nvPr/>
        </p:nvPicPr>
        <p:blipFill>
          <a:blip r:embed="rId2"/>
          <a:stretch/>
        </p:blipFill>
        <p:spPr>
          <a:xfrm>
            <a:off x="721440" y="1635480"/>
            <a:ext cx="2449440" cy="507240"/>
          </a:xfrm>
          <a:prstGeom prst="rect">
            <a:avLst/>
          </a:prstGeom>
          <a:noFill/>
          <a:ln w="0">
            <a:noFill/>
          </a:ln>
        </p:spPr>
      </p:pic>
      <p:pic>
        <p:nvPicPr>
          <p:cNvPr id="1191" name="Resim 1"/>
          <p:cNvPicPr/>
          <p:nvPr/>
        </p:nvPicPr>
        <p:blipFill>
          <a:blip r:embed="rId3"/>
          <a:stretch/>
        </p:blipFill>
        <p:spPr>
          <a:xfrm>
            <a:off x="3170880" y="1499760"/>
            <a:ext cx="2057040" cy="70452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97200" y="954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Literaturverzeichnis</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591840" y="867960"/>
            <a:ext cx="7727400" cy="51195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4" name="Başlık 1"/>
          <p:cNvSpPr/>
          <p:nvPr/>
        </p:nvSpPr>
        <p:spPr>
          <a:xfrm>
            <a:off x="591840" y="5806800"/>
            <a:ext cx="7727400" cy="104904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Eine Liste der Publikationen des Projekts finden Sie hier: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Collabora_Office/25.04.11.3$Linux_X86_64 LibreOffice_project/fcd27e92423bc48e8424a181f54405504d3ba72b</Application>
  <AppVersion>15.0000</AppVersion>
  <Words>7378</Words>
  <Paragraphs>426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2026-10-09T10:44:04Z</dcterms:modified>
  <cp:revision>367</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41</vt:i4>
  </property>
  <property fmtid="{D5CDD505-2E9C-101B-9397-08002B2CF9AE}" pid="4" name="PresentationFormat">
    <vt:lpwstr>Bildschirmpräsentation (4:3)</vt:lpwstr>
  </property>
  <property fmtid="{D5CDD505-2E9C-101B-9397-08002B2CF9AE}" pid="5" name="Slides">
    <vt:i4>70</vt:i4>
  </property>
</Properties>
</file>