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57.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slideMasters/slideMaster24.xml" ContentType="application/vnd.openxmlformats-officedocument.presentationml.slideMaster+xml"/>
  <Override PartName="/ppt/slideMasters/slideMaster36.xml" ContentType="application/vnd.openxmlformats-officedocument.presentationml.slideMaster+xml"/>
  <Override PartName="/ppt/slideMasters/slideMaster47.xml" ContentType="application/vnd.openxmlformats-officedocument.presentationml.slideMaster+xml"/>
  <Override PartName="/ppt/slides/slide1.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5.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86.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3" r:id="rId4"/>
    <p:sldMasterId id="2147483686" r:id="rId5"/>
    <p:sldMasterId id="2147483698" r:id="rId6"/>
  </p:sldMasterIdLst>
  <p:notesMasterIdLst>
    <p:notesMasterId r:id="rId7"/>
  </p:notesMasterIdLst>
  <p:sldIdLst>
    <p:sldId id="256" r:id="rId8"/>
    <p:sldId id="260" r:id="rId12"/>
    <p:sldId id="264" r:id="rId16"/>
    <p:sldId id="279" r:id="rId31"/>
    <p:sldId id="280" r:id="rId32"/>
    <p:sldId id="281" r:id="rId33"/>
    <p:sldId id="282" r:id="rId34"/>
    <p:sldId id="283" r:id="rId35"/>
    <p:sldId id="284" r:id="rId36"/>
    <p:sldId id="285" r:id="rId37"/>
    <p:sldId id="286" r:id="rId38"/>
    <p:sldId id="287" r:id="rId39"/>
    <p:sldId id="288" r:id="rId40"/>
    <p:sldId id="312" r:id="rId64"/>
    <p:sldId id="313" r:id="rId65"/>
    <p:sldId id="314" r:id="rId66"/>
    <p:sldId id="322" r:id="rId74"/>
    <p:sldId id="323" r:id="rId75"/>
    <p:sldId id="324" r:id="rId76"/>
    <p:sldId id="325" r:id="rId77"/>
  </p:sldIdLst>
  <p:sldSz cx="9144000" cy="6858000"/>
  <p:notesSz cx="7772400" cy="10058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13.xml"/><Relationship Id="rId4" Type="http://schemas.openxmlformats.org/officeDocument/2006/relationships/slideMaster" Target="slideMasters/slideMaster24.xml"/><Relationship Id="rId5" Type="http://schemas.openxmlformats.org/officeDocument/2006/relationships/slideMaster" Target="slideMasters/slideMaster36.xml"/><Relationship Id="rId6" Type="http://schemas.openxmlformats.org/officeDocument/2006/relationships/slideMaster" Target="slideMasters/slideMaster47.xml"/><Relationship Id="rId7" Type="http://schemas.openxmlformats.org/officeDocument/2006/relationships/notesMaster" Target="notesMasters/notesMaster1.xml"/><Relationship Id="rId8" Type="http://schemas.openxmlformats.org/officeDocument/2006/relationships/slide" Target="slides/slide1.xml"/><Relationship Id="rId12" Type="http://schemas.openxmlformats.org/officeDocument/2006/relationships/slide" Target="slides/slide5.xml"/><Relationship Id="rId16" Type="http://schemas.openxmlformats.org/officeDocument/2006/relationships/slide" Target="slides/slide9.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6.xml"/></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1" name="PlaceHolder 1"/>
          <p:cNvSpPr>
            <a:spLocks noGrp="1"/>
          </p:cNvSpPr>
          <p:nvPr>
            <p:ph type="sldImg"/>
          </p:nvPr>
        </p:nvSpPr>
        <p:spPr>
          <a:xfrm>
            <a:off x="0" y="812520"/>
            <a:ext cx="0" cy="0"/>
          </a:xfrm>
          <a:prstGeom prst="rect">
            <a:avLst/>
          </a:prstGeom>
          <a:noFill/>
          <a:ln w="0">
            <a:noFill/>
          </a:ln>
        </p:spPr>
        <p:txBody>
          <a:bodyPr lIns="0" tIns="0" rIns="0" bIns="0" anchor="ctr">
            <a:noAutofit/>
          </a:bodyPr>
          <a:p>
            <a:pPr algn="r" defTabSz="914400">
              <a:lnSpc>
                <a:spcPct val="97000"/>
              </a:lnSpc>
              <a:tabLst>
                <a:tab pos="0" algn="l"/>
              </a:tabLst>
            </a:pPr>
            <a:r>
              <a:rPr lang="de-DE" sz="3300" b="0" u="none" strike="noStrike">
                <a:solidFill>
                  <a:schemeClr val="dk1"/>
                </a:solidFill>
                <a:effectLst/>
                <a:uFillTx/>
                <a:latin typeface="Calibri Light"/>
              </a:rPr>
              <a:t>Click to move the slide</a:t>
            </a:r>
            <a:endParaRPr lang="de-DE" sz="3300" b="0" u="none" strike="noStrike">
              <a:solidFill>
                <a:schemeClr val="dk1"/>
              </a:solidFill>
              <a:effectLst/>
              <a:uFillTx/>
              <a:latin typeface="Calibri Light"/>
            </a:endParaRPr>
          </a:p>
        </p:txBody>
      </p:sp>
      <p:sp>
        <p:nvSpPr>
          <p:cNvPr id="96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lnSpc>
                <a:spcPct val="83000"/>
              </a:lnSpc>
              <a:buNone/>
            </a:pPr>
            <a:r>
              <a:rPr lang="de-DE" sz="2000" b="0" u="none" strike="noStrike">
                <a:solidFill>
                  <a:srgbClr val="000000"/>
                </a:solidFill>
                <a:effectLst/>
                <a:uFillTx/>
                <a:latin typeface="Calibri"/>
              </a:rPr>
              <a:t>Click to edit the notes format</a:t>
            </a:r>
            <a:endParaRPr lang="de-DE" sz="2000" b="0" u="none" strike="noStrike">
              <a:solidFill>
                <a:srgbClr val="000000"/>
              </a:solidFill>
              <a:effectLst/>
              <a:uFillTx/>
              <a:latin typeface="Calibri"/>
            </a:endParaRPr>
          </a:p>
        </p:txBody>
      </p:sp>
      <p:sp>
        <p:nvSpPr>
          <p:cNvPr id="963"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lnSpc>
                <a:spcPct val="83000"/>
              </a:lnSpc>
              <a:buNone/>
            </a:pPr>
            <a:r>
              <a:rPr lang="de-DE" sz="1400" b="0" u="none" strike="noStrike">
                <a:solidFill>
                  <a:srgbClr val="000000"/>
                </a:solidFill>
                <a:effectLst/>
                <a:uFillTx/>
                <a:latin typeface="Calibri"/>
              </a:rPr>
              <a:t>&lt;header&gt;</a:t>
            </a:r>
            <a:endParaRPr lang="de-DE" sz="1400" b="0" u="none" strike="noStrike">
              <a:solidFill>
                <a:srgbClr val="000000"/>
              </a:solidFill>
              <a:effectLst/>
              <a:uFillTx/>
              <a:latin typeface="Calibri"/>
            </a:endParaRPr>
          </a:p>
        </p:txBody>
      </p:sp>
      <p:sp>
        <p:nvSpPr>
          <p:cNvPr id="964" name="PlaceHolder 4"/>
          <p:cNvSpPr>
            <a:spLocks noGrp="1"/>
          </p:cNvSpPr>
          <p:nvPr>
            <p:ph type="dt" idx="8"/>
          </p:nvPr>
        </p:nvSpPr>
        <p:spPr>
          <a:xfrm>
            <a:off x="4278960" y="0"/>
            <a:ext cx="3280680" cy="534240"/>
          </a:xfrm>
          <a:prstGeom prst="rect">
            <a:avLst/>
          </a:prstGeom>
          <a:noFill/>
          <a:ln w="0">
            <a:noFill/>
          </a:ln>
        </p:spPr>
        <p:txBody>
          <a:bodyPr lIns="0" tIns="0" rIns="0" bIns="0" anchor="t">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r>
              <a:rPr lang="de-DE" sz="1400" b="0" u="none" strike="noStrike">
                <a:solidFill>
                  <a:srgbClr val="000000"/>
                </a:solidFill>
                <a:effectLst/>
                <a:uFillTx/>
                <a:latin typeface="Calibri"/>
              </a:rPr>
              <a:t>&lt;date/time&gt;</a:t>
            </a:r>
            <a:endParaRPr lang="de-DE" sz="1400" b="0" u="none" strike="noStrike">
              <a:solidFill>
                <a:srgbClr val="000000"/>
              </a:solidFill>
              <a:effectLst/>
              <a:uFillTx/>
              <a:latin typeface="Calibri"/>
            </a:endParaRPr>
          </a:p>
        </p:txBody>
      </p:sp>
      <p:sp>
        <p:nvSpPr>
          <p:cNvPr id="965" name="PlaceHolder 5"/>
          <p:cNvSpPr>
            <a:spLocks noGrp="1"/>
          </p:cNvSpPr>
          <p:nvPr>
            <p:ph type="ftr" idx="9"/>
          </p:nvPr>
        </p:nvSpPr>
        <p:spPr>
          <a:xfrm>
            <a:off x="0" y="10157400"/>
            <a:ext cx="3280680" cy="534240"/>
          </a:xfrm>
          <a:prstGeom prst="rect">
            <a:avLst/>
          </a:prstGeom>
          <a:noFill/>
          <a:ln w="0">
            <a:noFill/>
          </a:ln>
        </p:spPr>
        <p:txBody>
          <a:bodyPr lIns="0" tIns="0" rIns="0" bIns="0" anchor="b">
            <a:noAutofit/>
          </a:bodyPr>
          <a:lstStyle>
            <a:lvl1pPr indent="0" algn="l">
              <a:lnSpc>
                <a:spcPct val="83000"/>
              </a:lnSpc>
              <a:buNone/>
              <a:defRPr lang="de-DE" sz="1400" b="0" u="none" strike="noStrike">
                <a:solidFill>
                  <a:srgbClr val="000000"/>
                </a:solidFill>
                <a:effectLst/>
                <a:uFillTx/>
                <a:latin typeface="Calibri"/>
              </a:defRPr>
            </a:lvl1pPr>
          </a:lstStyle>
          <a:p>
            <a:pPr indent="0" algn="l">
              <a:lnSpc>
                <a:spcPct val="83000"/>
              </a:lnSpc>
              <a:buNone/>
            </a:pPr>
            <a:r>
              <a:rPr lang="de-DE" sz="1400" b="0" u="none" strike="noStrike">
                <a:solidFill>
                  <a:srgbClr val="000000"/>
                </a:solidFill>
                <a:effectLst/>
                <a:uFillTx/>
                <a:latin typeface="Calibri"/>
              </a:rPr>
              <a:t>&lt;footer&gt;</a:t>
            </a:r>
            <a:endParaRPr lang="de-DE" sz="1400" b="0" u="none" strike="noStrike">
              <a:solidFill>
                <a:srgbClr val="000000"/>
              </a:solidFill>
              <a:effectLst/>
              <a:uFillTx/>
              <a:latin typeface="Calibri"/>
            </a:endParaRPr>
          </a:p>
        </p:txBody>
      </p:sp>
      <p:sp>
        <p:nvSpPr>
          <p:cNvPr id="966" name="PlaceHolder 6"/>
          <p:cNvSpPr>
            <a:spLocks noGrp="1"/>
          </p:cNvSpPr>
          <p:nvPr>
            <p:ph type="sldNum" idx="10"/>
          </p:nvPr>
        </p:nvSpPr>
        <p:spPr>
          <a:xfrm>
            <a:off x="4278960" y="10157400"/>
            <a:ext cx="3280680" cy="534240"/>
          </a:xfrm>
          <a:prstGeom prst="rect">
            <a:avLst/>
          </a:prstGeom>
          <a:noFill/>
          <a:ln w="0">
            <a:noFill/>
          </a:ln>
        </p:spPr>
        <p:txBody>
          <a:bodyPr lIns="0" tIns="0" rIns="0" bIns="0" anchor="b">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fld id="{EF943E58-20F2-4C69-ACD0-64A25E2C2980}" type="slidenum">
              <a:rPr lang="de-DE"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5" name="PlaceHolder 1"/>
          <p:cNvSpPr>
            <a:spLocks noGrp="1"/>
          </p:cNvSpPr>
          <p:nvPr>
            <p:ph type="sldImg"/>
          </p:nvPr>
        </p:nvSpPr>
        <p:spPr>
          <a:xfrm>
            <a:off x="0" y="763560"/>
            <a:ext cx="0" cy="0"/>
          </a:xfrm>
          <a:prstGeom prst="rect">
            <a:avLst/>
          </a:prstGeom>
          <a:ln w="0">
            <a:noFill/>
          </a:ln>
        </p:spPr>
      </p:sp>
      <p:sp>
        <p:nvSpPr>
          <p:cNvPr id="1196" name="PlaceHolder 2"/>
          <p:cNvSpPr>
            <a:spLocks noGrp="1"/>
          </p:cNvSpPr>
          <p:nvPr>
            <p:ph type="body"/>
          </p:nvPr>
        </p:nvSpPr>
        <p:spPr>
          <a:xfrm>
            <a:off x="777240" y="4777560"/>
            <a:ext cx="6215760" cy="4524120"/>
          </a:xfrm>
          <a:prstGeom prst="rect">
            <a:avLst/>
          </a:prstGeom>
          <a:noFill/>
          <a:ln w="0">
            <a:noFill/>
          </a:ln>
        </p:spPr>
        <p:txBody>
          <a:bodyPr lIns="0" tIns="0" rIns="0" bIns="0" anchor="t">
            <a:noAutofit/>
          </a:bodyPr>
          <a:p>
            <a:pPr indent="0" algn="l">
              <a:lnSpc>
                <a:spcPct val="100000"/>
              </a:lnSpc>
              <a:buNone/>
              <a:tabLst>
                <a:tab pos="0" algn="l"/>
              </a:tabLst>
            </a:pPr>
            <a:r>
              <a:rPr lang="nl-NL" sz="2000" b="0" u="none" strike="noStrike">
                <a:solidFill>
                  <a:srgbClr val="000000"/>
                </a:solidFill>
                <a:effectLst/>
                <a:uFillTx/>
                <a:latin typeface="Calibri"/>
              </a:rPr>
              <a:t>Diese Module wurden gestaltet von: Vuslat Șeker, Ayline Heursen, Martin Abt, Anita Alexander, Frank Reinhold, Lonneke Boels, Wim Van Dooren, Saskia Schreiter und Markus Vogel.</a:t>
            </a:r>
            <a:endParaRPr lang="de-DE" sz="2000" b="0" u="none" strike="noStrike">
              <a:solidFill>
                <a:srgbClr val="000000"/>
              </a:solidFill>
              <a:effectLst/>
              <a:uFillTx/>
              <a:latin typeface="Calibri"/>
            </a:endParaRPr>
          </a:p>
        </p:txBody>
      </p:sp>
      <p:sp>
        <p:nvSpPr>
          <p:cNvPr id="1197" name="PlaceHolder 3"/>
          <p:cNvSpPr>
            <a:spLocks noGrp="1"/>
          </p:cNvSpPr>
          <p:nvPr>
            <p:ph type="sldNum" idx="11"/>
          </p:nvPr>
        </p:nvSpPr>
        <p:spPr>
          <a:xfrm>
            <a:off x="4399200" y="9555480"/>
            <a:ext cx="3371040" cy="50076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492F8344-3D0C-45CA-99C8-5BF56DF4AA6F}"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2" name="PlaceHolder 1"/>
          <p:cNvSpPr>
            <a:spLocks noGrp="1"/>
          </p:cNvSpPr>
          <p:nvPr>
            <p:ph type="sldImg"/>
          </p:nvPr>
        </p:nvSpPr>
        <p:spPr>
          <a:xfrm>
            <a:off x="0" y="763560"/>
            <a:ext cx="0" cy="0"/>
          </a:xfrm>
          <a:prstGeom prst="rect">
            <a:avLst/>
          </a:prstGeom>
          <a:ln w="0">
            <a:noFill/>
          </a:ln>
        </p:spPr>
      </p:sp>
      <p:sp>
        <p:nvSpPr>
          <p:cNvPr id="1203" name="PlaceHolder 2"/>
          <p:cNvSpPr>
            <a:spLocks noGrp="1"/>
          </p:cNvSpPr>
          <p:nvPr>
            <p:ph type="body"/>
          </p:nvPr>
        </p:nvSpPr>
        <p:spPr>
          <a:xfrm>
            <a:off x="777240" y="4777560"/>
            <a:ext cx="6217200" cy="45255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04" name="PlaceHolder 3"/>
          <p:cNvSpPr>
            <a:spLocks noGrp="1"/>
          </p:cNvSpPr>
          <p:nvPr>
            <p:ph type="sldNum" idx="12"/>
          </p:nvPr>
        </p:nvSpPr>
        <p:spPr>
          <a:xfrm>
            <a:off x="4399200" y="9555480"/>
            <a:ext cx="3372480" cy="50220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822C09CF-EF80-450F-95DA-E20C2F942F90}"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3" name="PlaceHolder 1"/>
          <p:cNvSpPr>
            <a:spLocks noGrp="1"/>
          </p:cNvSpPr>
          <p:nvPr>
            <p:ph type="sldImg"/>
          </p:nvPr>
        </p:nvSpPr>
        <p:spPr>
          <a:xfrm>
            <a:off x="1371600" y="1143000"/>
            <a:ext cx="4111920" cy="3083040"/>
          </a:xfrm>
          <a:prstGeom prst="rect">
            <a:avLst/>
          </a:prstGeom>
          <a:ln w="0">
            <a:noFill/>
          </a:ln>
        </p:spPr>
      </p:sp>
      <p:sp>
        <p:nvSpPr>
          <p:cNvPr id="1224"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Diese Wiederholungsfolien entsprechen den unterstützenden Informationen in den Vignetten. Sie sind hier für Lehrkräftebildende enthalten, falls Fachwissen aufgefrischt oder diskutiert werden muss.</a:t>
            </a:r>
            <a:endParaRPr lang="de-DE" sz="2000" b="0" u="none" strike="noStrike">
              <a:solidFill>
                <a:srgbClr val="000000"/>
              </a:solidFill>
              <a:effectLst/>
              <a:uFillTx/>
              <a:latin typeface="Calibri"/>
            </a:endParaRP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5" name="PlaceHolder 1"/>
          <p:cNvSpPr>
            <a:spLocks noGrp="1"/>
          </p:cNvSpPr>
          <p:nvPr>
            <p:ph type="sldImg"/>
          </p:nvPr>
        </p:nvSpPr>
        <p:spPr>
          <a:xfrm>
            <a:off x="0" y="763560"/>
            <a:ext cx="0" cy="0"/>
          </a:xfrm>
          <a:prstGeom prst="rect">
            <a:avLst/>
          </a:prstGeom>
          <a:ln w="0">
            <a:noFill/>
          </a:ln>
        </p:spPr>
      </p:sp>
      <p:sp>
        <p:nvSpPr>
          <p:cNvPr id="1226" name="PlaceHolder 2"/>
          <p:cNvSpPr>
            <a:spLocks noGrp="1"/>
          </p:cNvSpPr>
          <p:nvPr>
            <p:ph type="body"/>
          </p:nvPr>
        </p:nvSpPr>
        <p:spPr>
          <a:xfrm>
            <a:off x="777240" y="4777560"/>
            <a:ext cx="6216120" cy="452448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27" name="PlaceHolder 3"/>
          <p:cNvSpPr>
            <a:spLocks noGrp="1"/>
          </p:cNvSpPr>
          <p:nvPr>
            <p:ph type="sldNum" idx="15"/>
          </p:nvPr>
        </p:nvSpPr>
        <p:spPr>
          <a:xfrm>
            <a:off x="4399200" y="9555480"/>
            <a:ext cx="3371400" cy="50112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F4932102-49C2-4882-A366-6C5309D14E45}"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8" name="PlaceHolder 1"/>
          <p:cNvSpPr>
            <a:spLocks noGrp="1"/>
          </p:cNvSpPr>
          <p:nvPr>
            <p:ph type="sldImg"/>
          </p:nvPr>
        </p:nvSpPr>
        <p:spPr>
          <a:xfrm>
            <a:off x="1371600" y="1143000"/>
            <a:ext cx="4111200" cy="3082680"/>
          </a:xfrm>
          <a:prstGeom prst="rect">
            <a:avLst/>
          </a:prstGeom>
          <a:ln w="0">
            <a:noFill/>
          </a:ln>
        </p:spPr>
      </p:sp>
      <p:sp>
        <p:nvSpPr>
          <p:cNvPr id="1229"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Zentrale Fragen für die Diskussion: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i="1" u="none" strike="noStrike">
                <a:solidFill>
                  <a:srgbClr val="000000"/>
                </a:solidFill>
                <a:effectLst/>
                <a:uFillTx/>
                <a:latin typeface="Calibri"/>
              </a:rPr>
              <a:t>Was stellt die Säulenhöhe nach Ansicht der Schülerin bzw. des Schülers dar – eine Häufigkeit oder einen Datenwert?</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i="1" u="none" strike="noStrike">
                <a:solidFill>
                  <a:srgbClr val="000000"/>
                </a:solidFill>
                <a:effectLst/>
                <a:uFillTx/>
                <a:latin typeface="Calibri"/>
              </a:rPr>
              <a:t>Wie hängt der Fehler der Schülerin bzw. des Schülers mit ihrem bzw. seinem Verständnis des Mittelwerts als Schwerpunkt (Gleichgewichtspunkt) der Verteilung zusammen?</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0" name="PlaceHolder 1"/>
          <p:cNvSpPr>
            <a:spLocks noGrp="1"/>
          </p:cNvSpPr>
          <p:nvPr>
            <p:ph type="sldImg"/>
          </p:nvPr>
        </p:nvSpPr>
        <p:spPr>
          <a:xfrm>
            <a:off x="1371600" y="1143000"/>
            <a:ext cx="4111200" cy="3082680"/>
          </a:xfrm>
          <a:prstGeom prst="rect">
            <a:avLst/>
          </a:prstGeom>
          <a:ln w="0">
            <a:noFill/>
          </a:ln>
        </p:spPr>
      </p:sp>
      <p:sp>
        <p:nvSpPr>
          <p:cNvPr id="1231"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Hinweis für Lehrkräftebildende:</a:t>
            </a:r>
            <a:br>
              <a:rPr sz="2000"/>
            </a:br>
            <a:r>
              <a:rPr lang="tr-TR" sz="2000" b="0" u="none" strike="noStrike">
                <a:solidFill>
                  <a:srgbClr val="000000"/>
                </a:solidFill>
                <a:effectLst/>
                <a:uFillTx/>
                <a:latin typeface="Calibri"/>
              </a:rPr>
              <a:t>Bei dieser Aufgabe sollen die Teilnehmenden anhand mehrerer Gaze-Plots mögliche „frequency–value confusion“ identifizieren. Richten Sie die Diskussion auf die für die Zuordnung genutzte Evidenz und auf die Grenzen dessen, was sich allein aus Blickdaten ableiten lässt.</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Mögliche Leitfragen:</a:t>
            </a:r>
            <a:br>
              <a:rPr sz="2000"/>
            </a:br>
            <a:r>
              <a:rPr lang="tr-TR" sz="2000" b="0" u="none" strike="noStrike">
                <a:solidFill>
                  <a:srgbClr val="000000"/>
                </a:solidFill>
                <a:effectLst/>
                <a:uFillTx/>
                <a:latin typeface="Calibri"/>
              </a:rPr>
              <a:t>Welche Blickmuster liefern bei dieser Histogrammaufgabe Evidenz für „frequency–value confusion“?</a:t>
            </a:r>
            <a:br>
              <a:rPr sz="2000"/>
            </a:br>
            <a:r>
              <a:rPr lang="tr-TR" sz="2000" b="0" u="none" strike="noStrike">
                <a:solidFill>
                  <a:srgbClr val="000000"/>
                </a:solidFill>
                <a:effectLst/>
                <a:uFillTx/>
                <a:latin typeface="Calibri"/>
              </a:rPr>
              <a:t>Welche Schüler*innen waren schwieriger zuzuordnen, und wodurch war die Blickevidenz weniger eindeutig?</a:t>
            </a:r>
            <a:br>
              <a:rPr sz="2000"/>
            </a:br>
            <a:r>
              <a:rPr lang="tr-TR" sz="2000" b="0" u="none" strike="noStrike">
                <a:solidFill>
                  <a:srgbClr val="000000"/>
                </a:solidFill>
                <a:effectLst/>
                <a:uFillTx/>
                <a:latin typeface="Calibri"/>
              </a:rPr>
              <a:t>Wie könnte die Antwort oder Erklärung der Schülerin bzw. des Schülers Ihre Interpretation der Blickdaten stärken oder verändern?</a:t>
            </a:r>
            <a:br>
              <a:rPr sz="2000"/>
            </a:br>
            <a:r>
              <a:rPr lang="tr-TR" sz="2000" b="0" u="none" strike="noStrike">
                <a:solidFill>
                  <a:srgbClr val="000000"/>
                </a:solidFill>
                <a:effectLst/>
                <a:uFillTx/>
                <a:latin typeface="Calibri"/>
              </a:rPr>
              <a:t>Was könnte es für den Unterricht bedeuten, wenn mehrere Schüler*innen bei derselben Aufgabe ähnliche Blickmuster zeigen?</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2" name="PlaceHolder 1"/>
          <p:cNvSpPr>
            <a:spLocks noGrp="1"/>
          </p:cNvSpPr>
          <p:nvPr>
            <p:ph type="sldImg"/>
          </p:nvPr>
        </p:nvSpPr>
        <p:spPr>
          <a:xfrm>
            <a:off x="1371600" y="1143000"/>
            <a:ext cx="4111200" cy="3082680"/>
          </a:xfrm>
          <a:prstGeom prst="rect">
            <a:avLst/>
          </a:prstGeom>
          <a:ln w="0">
            <a:noFill/>
          </a:ln>
        </p:spPr>
      </p:sp>
      <p:sp>
        <p:nvSpPr>
          <p:cNvPr id="1233"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Hinweis für Lehrkräftebildende:</a:t>
            </a:r>
            <a:br>
              <a:rPr sz="2000"/>
            </a:br>
            <a:r>
              <a:rPr lang="tr-TR" sz="2000" b="0" u="none" strike="noStrike">
                <a:solidFill>
                  <a:srgbClr val="000000"/>
                </a:solidFill>
                <a:effectLst/>
                <a:uFillTx/>
                <a:latin typeface="Calibri"/>
              </a:rPr>
              <a:t>Richten Sie den Fokus darauf, wie sich Schüler*innen auf ein sichtbares und abzählbares Merkmal des Histogramms – die Anzahl der Säulen – stützen könnten, statt über die Messwerte, die Häufigkeiten und die Verteilung als Ganzes nachzudenken.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Mögliche Leitfragen:</a:t>
            </a:r>
            <a:br>
              <a:rPr sz="2000"/>
            </a:br>
            <a:r>
              <a:rPr lang="tr-TR" sz="2000" b="0" u="none" strike="noStrike">
                <a:solidFill>
                  <a:srgbClr val="000000"/>
                </a:solidFill>
                <a:effectLst/>
                <a:uFillTx/>
                <a:latin typeface="Calibri"/>
              </a:rPr>
              <a:t>Warum könnte die Anzahl der sichtbaren Säulen bei dieser Aufgabe für Schüler*innen ein auffälliges Merkmal sein?</a:t>
            </a:r>
            <a:br>
              <a:rPr sz="2000"/>
            </a:br>
            <a:r>
              <a:rPr lang="tr-TR" sz="2000" b="0" u="none" strike="noStrike">
                <a:solidFill>
                  <a:srgbClr val="000000"/>
                </a:solidFill>
                <a:effectLst/>
                <a:uFillTx/>
                <a:latin typeface="Calibri"/>
              </a:rPr>
              <a:t>Was könnte eine Schülerin bzw. ein Schüler übersehen, wenn sie bzw. er ihr bzw. sein Urteil hauptsächlich auf die Anzahl der Säulen stützt?</a:t>
            </a:r>
            <a:br>
              <a:rPr sz="2000"/>
            </a:br>
            <a:r>
              <a:rPr lang="tr-TR" sz="2000" b="0" u="none" strike="noStrike">
                <a:solidFill>
                  <a:srgbClr val="000000"/>
                </a:solidFill>
                <a:effectLst/>
                <a:uFillTx/>
                <a:latin typeface="Calibri"/>
              </a:rPr>
              <a:t>Welches Blickmuster würde die Hypothese stützen, dass sich die Schülerin bzw. der Schüler auf die Anzahl der Säulen konzentriert?</a:t>
            </a:r>
            <a:br>
              <a:rPr sz="2000"/>
            </a:br>
            <a:r>
              <a:rPr lang="tr-TR" sz="2000" b="0" u="none" strike="noStrike">
                <a:solidFill>
                  <a:srgbClr val="000000"/>
                </a:solidFill>
                <a:effectLst/>
                <a:uFillTx/>
                <a:latin typeface="Calibri"/>
              </a:rPr>
              <a:t>Welche Anschlussfrage könnte der Schülerin bzw. dem Schüler helfen, auf die Lage der Säulen und die Gesamtverteilung zu achten?</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4" name="PlaceHolder 1"/>
          <p:cNvSpPr>
            <a:spLocks noGrp="1"/>
          </p:cNvSpPr>
          <p:nvPr>
            <p:ph type="sldImg"/>
          </p:nvPr>
        </p:nvSpPr>
        <p:spPr>
          <a:xfrm>
            <a:off x="1371600" y="1143000"/>
            <a:ext cx="4111200" cy="3082680"/>
          </a:xfrm>
          <a:prstGeom prst="rect">
            <a:avLst/>
          </a:prstGeom>
          <a:ln w="0">
            <a:noFill/>
          </a:ln>
        </p:spPr>
      </p:sp>
      <p:sp>
        <p:nvSpPr>
          <p:cNvPr id="1235"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de-DE" sz="2000" b="0" u="none" strike="noStrike">
                <a:solidFill>
                  <a:srgbClr val="000000"/>
                </a:solidFill>
                <a:effectLst/>
                <a:uFillTx/>
                <a:latin typeface="Calibri"/>
              </a:rPr>
              <a:t>Hinweis für Lehrkräftebildende:</a:t>
            </a:r>
            <a:br>
              <a:rPr sz="2000"/>
            </a:br>
            <a:r>
              <a:rPr lang="de-DE" sz="2000" b="0" u="none" strike="noStrike">
                <a:solidFill>
                  <a:srgbClr val="000000"/>
                </a:solidFill>
                <a:effectLst/>
                <a:uFillTx/>
                <a:latin typeface="Calibri"/>
              </a:rPr>
              <a:t>Nutzen Sie diese Folie, um den Fehler „sum of frequencies“ von anderen Fehlern bei Histogrammen abzugrenzen. Richten Sie den Fokus darauf, was die Schülerin bzw. der Schüler möglicherweise als Daten behandelt und wie das Blickmuster Evidenz für diese Interpretation liefern kann.</a:t>
            </a:r>
            <a:endParaRPr lang="de-DE" sz="2000" b="0" u="none" strike="noStrike">
              <a:solidFill>
                <a:srgbClr val="000000"/>
              </a:solidFill>
              <a:effectLst/>
              <a:uFillTx/>
              <a:latin typeface="Calibri"/>
            </a:endParaRPr>
          </a:p>
          <a:p>
            <a:pPr indent="0" algn="l">
              <a:lnSpc>
                <a:spcPct val="100000"/>
              </a:lnSpc>
              <a:buNone/>
              <a:tabLst>
                <a:tab pos="0" algn="l"/>
              </a:tabLst>
            </a:pPr>
            <a:r>
              <a:rPr lang="de-DE" sz="2000" b="0" u="none" strike="noStrike">
                <a:solidFill>
                  <a:srgbClr val="000000"/>
                </a:solidFill>
                <a:effectLst/>
                <a:uFillTx/>
                <a:latin typeface="Calibri"/>
              </a:rPr>
              <a:t>Mögliche Leitfragen:</a:t>
            </a:r>
            <a:br>
              <a:rPr sz="2000"/>
            </a:br>
            <a:r>
              <a:rPr lang="de-DE" sz="2000" b="0" u="none" strike="noStrike">
                <a:solidFill>
                  <a:srgbClr val="000000"/>
                </a:solidFill>
                <a:effectLst/>
                <a:uFillTx/>
                <a:latin typeface="Calibri"/>
              </a:rPr>
              <a:t>Was deutet der Fehler „sum of frequencies“ darüber an, was die Schülerin bzw. der Schüler in einem Histogramm als Daten behandelt?</a:t>
            </a:r>
            <a:br>
              <a:rPr sz="2000"/>
            </a:br>
            <a:r>
              <a:rPr lang="de-DE" sz="2000" b="0" u="none" strike="noStrike">
                <a:solidFill>
                  <a:srgbClr val="000000"/>
                </a:solidFill>
                <a:effectLst/>
                <a:uFillTx/>
                <a:latin typeface="Calibri"/>
              </a:rPr>
              <a:t>Wie hängt dieser Fehler mit „frequency–value confusion“ zusammen, und wie unterscheidet er sich davon?</a:t>
            </a:r>
            <a:br>
              <a:rPr sz="2000"/>
            </a:br>
            <a:r>
              <a:rPr lang="de-DE" sz="2000" b="0" u="none" strike="noStrike">
                <a:solidFill>
                  <a:srgbClr val="000000"/>
                </a:solidFill>
                <a:effectLst/>
                <a:uFillTx/>
                <a:latin typeface="Calibri"/>
              </a:rPr>
              <a:t>Welches Blickmuster würden Sie bei einer Schülerin bzw. einem Schüler erwarten, die bzw. der Häufigkeiten addiert und durch die Anzahl der Säulen teilt?</a:t>
            </a:r>
            <a:br>
              <a:rPr sz="2000"/>
            </a:br>
            <a:r>
              <a:rPr lang="de-DE" sz="2000" b="0" u="none" strike="noStrike">
                <a:solidFill>
                  <a:srgbClr val="000000"/>
                </a:solidFill>
                <a:effectLst/>
                <a:uFillTx/>
                <a:latin typeface="Calibri"/>
              </a:rPr>
              <a:t>Welche Anschlussaufgabe oder -frage könnte Ihnen helfen, zwischen „frequency–value confusion“ und „sum of frequencies“ zu unterscheiden?</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6" name="PlaceHolder 1"/>
          <p:cNvSpPr>
            <a:spLocks noGrp="1"/>
          </p:cNvSpPr>
          <p:nvPr>
            <p:ph type="sldImg"/>
          </p:nvPr>
        </p:nvSpPr>
        <p:spPr>
          <a:xfrm>
            <a:off x="1371600" y="1143000"/>
            <a:ext cx="4111200" cy="3082680"/>
          </a:xfrm>
          <a:prstGeom prst="rect">
            <a:avLst/>
          </a:prstGeom>
          <a:ln w="0">
            <a:noFill/>
          </a:ln>
        </p:spPr>
      </p:sp>
      <p:sp>
        <p:nvSpPr>
          <p:cNvPr id="1237"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Hinweis für Lehrkräftebildende:</a:t>
            </a:r>
            <a:br>
              <a:rPr sz="2000"/>
            </a:br>
            <a:r>
              <a:rPr lang="tr-TR" sz="2000" b="0" u="none" strike="noStrike">
                <a:solidFill>
                  <a:srgbClr val="000000"/>
                </a:solidFill>
                <a:effectLst/>
                <a:uFillTx/>
                <a:latin typeface="Calibri"/>
              </a:rPr>
              <a:t>Richten Sie den Fokus auf den lokalen, Säulenweisen Vergleich zweier Histogramme durch die Schülerin bzw. den Schüler. Nutzen Sie die Diskussion, um den Vergleich einzelner Säulen der Interpretation der Gesamtverteilung gegenüberzustellen – einschließlich Lage, Verschiebung, Streuung und Form.</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Mögliche Leitfragen:</a:t>
            </a:r>
            <a:br>
              <a:rPr sz="2000"/>
            </a:br>
            <a:r>
              <a:rPr lang="tr-TR" sz="2000" b="0" u="none" strike="noStrike">
                <a:solidFill>
                  <a:srgbClr val="000000"/>
                </a:solidFill>
                <a:effectLst/>
                <a:uFillTx/>
                <a:latin typeface="Calibri"/>
              </a:rPr>
              <a:t>Was könnte „pairwise stack comparison“ darüber verraten, wie die Schülerin bzw. der Schüler die beiden Histogramme vergleicht?</a:t>
            </a:r>
            <a:br>
              <a:rPr sz="2000"/>
            </a:br>
            <a:r>
              <a:rPr lang="tr-TR" sz="2000" b="0" u="none" strike="noStrike">
                <a:solidFill>
                  <a:srgbClr val="000000"/>
                </a:solidFill>
                <a:effectLst/>
                <a:uFillTx/>
                <a:latin typeface="Calibri"/>
              </a:rPr>
              <a:t>Welche globalen Merkmale der Verteilungen könnte die Schülerin bzw. der Schüler übersehen?</a:t>
            </a:r>
            <a:br>
              <a:rPr sz="2000"/>
            </a:br>
            <a:r>
              <a:rPr lang="tr-TR" sz="2000" b="0" u="none" strike="noStrike">
                <a:solidFill>
                  <a:srgbClr val="000000"/>
                </a:solidFill>
                <a:effectLst/>
                <a:uFillTx/>
                <a:latin typeface="Calibri"/>
              </a:rPr>
              <a:t>Welches Blickmuster würde die Hypothese stützen, dass die Schülerin bzw. der Schüler Säulen paarweise vergleicht?</a:t>
            </a:r>
            <a:br>
              <a:rPr sz="2000"/>
            </a:br>
            <a:r>
              <a:rPr lang="tr-TR" sz="2000" b="0" u="none" strike="noStrike">
                <a:solidFill>
                  <a:srgbClr val="000000"/>
                </a:solidFill>
                <a:effectLst/>
                <a:uFillTx/>
                <a:latin typeface="Calibri"/>
              </a:rPr>
              <a:t>Wie könnten Sie die Schülerin bzw. den Schüler anregen, die Verteilungen als Ganzes zu vergleichen, statt sich nur auf einander entsprechende Säulen zu konzentrieren?</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4" name="PlaceHolder 1"/>
          <p:cNvSpPr>
            <a:spLocks noGrp="1"/>
          </p:cNvSpPr>
          <p:nvPr>
            <p:ph type="sldImg"/>
          </p:nvPr>
        </p:nvSpPr>
        <p:spPr>
          <a:xfrm>
            <a:off x="0" y="763560"/>
            <a:ext cx="0" cy="0"/>
          </a:xfrm>
          <a:prstGeom prst="rect">
            <a:avLst/>
          </a:prstGeom>
          <a:ln w="0">
            <a:noFill/>
          </a:ln>
        </p:spPr>
      </p:sp>
      <p:sp>
        <p:nvSpPr>
          <p:cNvPr id="1275" name="PlaceHolder 2"/>
          <p:cNvSpPr>
            <a:spLocks noGrp="1"/>
          </p:cNvSpPr>
          <p:nvPr>
            <p:ph type="body"/>
          </p:nvPr>
        </p:nvSpPr>
        <p:spPr>
          <a:xfrm>
            <a:off x="777240" y="4777560"/>
            <a:ext cx="6216120" cy="4524480"/>
          </a:xfrm>
          <a:prstGeom prst="rect">
            <a:avLst/>
          </a:prstGeom>
          <a:noFill/>
          <a:ln w="0">
            <a:noFill/>
          </a:ln>
        </p:spPr>
        <p:txBody>
          <a:bodyPr lIns="0" tIns="0" rIns="0" bIns="0" anchor="t">
            <a:noAutofit/>
          </a:bodyPr>
          <a:p>
            <a:pPr indent="0" algn="l" defTabSz="914400">
              <a:lnSpc>
                <a:spcPct val="100000"/>
              </a:lnSpc>
              <a:buNone/>
              <a:tabLst>
                <a:tab pos="0" algn="l"/>
              </a:tabLst>
            </a:pPr>
            <a:r>
              <a:rPr lang="de-DE" sz="2000" b="0" u="none" strike="noStrike">
                <a:solidFill>
                  <a:srgbClr val="000000"/>
                </a:solidFill>
                <a:effectLst/>
                <a:uFillTx/>
                <a:latin typeface="Calibri"/>
              </a:rPr>
              <a:t>Folien 59-60-56 – Histogramm</a:t>
            </a:r>
            <a:endParaRPr lang="de-DE" sz="2000" b="0" u="none" strike="noStrike">
              <a:solidFill>
                <a:srgbClr val="000000"/>
              </a:solidFill>
              <a:effectLst/>
              <a:uFillTx/>
              <a:latin typeface="Calibri"/>
            </a:endParaRPr>
          </a:p>
          <a:p>
            <a:pPr indent="0" algn="l" defTabSz="914400">
              <a:lnSpc>
                <a:spcPct val="100000"/>
              </a:lnSpc>
              <a:buNone/>
              <a:tabLst>
                <a:tab pos="0" algn="l"/>
              </a:tabLst>
            </a:pPr>
            <a:endParaRPr lang="de-DE" sz="2000" b="0" u="none" strike="noStrike">
              <a:solidFill>
                <a:srgbClr val="000000"/>
              </a:solidFill>
              <a:effectLst/>
              <a:uFillTx/>
              <a:latin typeface="Calibri"/>
            </a:endParaRPr>
          </a:p>
        </p:txBody>
      </p:sp>
      <p:sp>
        <p:nvSpPr>
          <p:cNvPr id="1276" name="PlaceHolder 3"/>
          <p:cNvSpPr>
            <a:spLocks noGrp="1"/>
          </p:cNvSpPr>
          <p:nvPr>
            <p:ph type="sldNum" idx="24"/>
          </p:nvPr>
        </p:nvSpPr>
        <p:spPr>
          <a:xfrm>
            <a:off x="4399200" y="9555480"/>
            <a:ext cx="3371400" cy="50112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AE8D9287-C56F-4605-A0E8-4F7E2040B945}"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2" name="PlaceHolder 1"/>
          <p:cNvSpPr>
            <a:spLocks noGrp="1"/>
          </p:cNvSpPr>
          <p:nvPr>
            <p:ph type="sldImg"/>
          </p:nvPr>
        </p:nvSpPr>
        <p:spPr>
          <a:xfrm>
            <a:off x="0" y="763560"/>
            <a:ext cx="0" cy="0"/>
          </a:xfrm>
          <a:prstGeom prst="rect">
            <a:avLst/>
          </a:prstGeom>
          <a:ln w="0">
            <a:noFill/>
          </a:ln>
        </p:spPr>
      </p:sp>
      <p:sp>
        <p:nvSpPr>
          <p:cNvPr id="1293" name="PlaceHolder 2"/>
          <p:cNvSpPr>
            <a:spLocks noGrp="1"/>
          </p:cNvSpPr>
          <p:nvPr>
            <p:ph type="body"/>
          </p:nvPr>
        </p:nvSpPr>
        <p:spPr>
          <a:xfrm>
            <a:off x="777240" y="4777560"/>
            <a:ext cx="6215400" cy="45237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94" name="PlaceHolder 3"/>
          <p:cNvSpPr>
            <a:spLocks noGrp="1"/>
          </p:cNvSpPr>
          <p:nvPr>
            <p:ph type="sldNum" idx="30"/>
          </p:nvPr>
        </p:nvSpPr>
        <p:spPr>
          <a:xfrm>
            <a:off x="4399200" y="9555480"/>
            <a:ext cx="3370680" cy="50040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7C22FE69-BBD5-4EF3-B9D9-A9C75E6E48EE}"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5" name="PlaceHolder 1"/>
          <p:cNvSpPr>
            <a:spLocks noGrp="1"/>
          </p:cNvSpPr>
          <p:nvPr>
            <p:ph type="sldImg"/>
          </p:nvPr>
        </p:nvSpPr>
        <p:spPr>
          <a:xfrm>
            <a:off x="0" y="763560"/>
            <a:ext cx="0" cy="0"/>
          </a:xfrm>
          <a:prstGeom prst="rect">
            <a:avLst/>
          </a:prstGeom>
          <a:ln w="0">
            <a:noFill/>
          </a:ln>
        </p:spPr>
      </p:sp>
      <p:sp>
        <p:nvSpPr>
          <p:cNvPr id="1296" name="PlaceHolder 2"/>
          <p:cNvSpPr>
            <a:spLocks noGrp="1"/>
          </p:cNvSpPr>
          <p:nvPr>
            <p:ph type="body"/>
          </p:nvPr>
        </p:nvSpPr>
        <p:spPr>
          <a:xfrm>
            <a:off x="777240" y="4777560"/>
            <a:ext cx="6215400" cy="45237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97" name="PlaceHolder 3"/>
          <p:cNvSpPr>
            <a:spLocks noGrp="1"/>
          </p:cNvSpPr>
          <p:nvPr>
            <p:ph type="sldNum" idx="31"/>
          </p:nvPr>
        </p:nvSpPr>
        <p:spPr>
          <a:xfrm>
            <a:off x="4399200" y="9555480"/>
            <a:ext cx="3370680" cy="50040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7E882AC1-D3A0-4924-99F6-8646D4124F44}"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ergleich">
    <p:bg>
      <p:bgPr>
        <a:solidFill>
          <a:schemeClr val="lt1">
            <a:lumMod val="95000"/>
            <a:alpha val="49000"/>
          </a:schemeClr>
        </a:solidFill>
      </p:bgPr>
    </p:bg>
    <p:spTree>
      <p:nvGrpSpPr>
        <p:cNvPr id="1" name=""/>
        <p:cNvGrpSpPr/>
        <p:nvPr/>
      </p:nvGrpSpPr>
      <p:grpSpPr>
        <a:xfrm>
          <a:off x="0" y="0"/>
          <a:ext cx="0" cy="0"/>
          <a:chOff x="0" y="0"/>
          <a:chExt cx="0" cy="0"/>
        </a:xfrm>
      </p:grpSpPr>
      <p:sp>
        <p:nvSpPr>
          <p:cNvPr id="2"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 name="Grafik 21"/>
          <p:cNvPicPr/>
          <p:nvPr/>
        </p:nvPicPr>
        <p:blipFill>
          <a:blip r:embed="rId2"/>
          <a:stretch/>
        </p:blipFill>
        <p:spPr>
          <a:xfrm>
            <a:off x="8141400" y="5590800"/>
            <a:ext cx="1005120" cy="1258560"/>
          </a:xfrm>
          <a:prstGeom prst="rect">
            <a:avLst/>
          </a:prstGeom>
          <a:noFill/>
          <a:ln w="0">
            <a:noFill/>
          </a:ln>
        </p:spPr>
      </p:pic>
      <p:cxnSp>
        <p:nvCxnSpPr>
          <p:cNvPr id="4" name="Gerader Verbinder 22"/>
          <p:cNvCxnSpPr/>
          <p:nvPr/>
        </p:nvCxnSpPr>
        <p:spPr>
          <a:xfrm>
            <a:off x="2289600" y="6504480"/>
            <a:ext cx="3600" cy="368640"/>
          </a:xfrm>
          <a:prstGeom prst="straightConnector1">
            <a:avLst/>
          </a:prstGeom>
          <a:ln w="0">
            <a:solidFill>
              <a:srgbClr val="444D26"/>
            </a:solidFill>
          </a:ln>
        </p:spPr>
      </p:cxnSp>
      <p:cxnSp>
        <p:nvCxnSpPr>
          <p:cNvPr id="5" name="Gerader Verbinder 23"/>
          <p:cNvCxnSpPr/>
          <p:nvPr/>
        </p:nvCxnSpPr>
        <p:spPr>
          <a:xfrm>
            <a:off x="6201360" y="6504480"/>
            <a:ext cx="3600" cy="368640"/>
          </a:xfrm>
          <a:prstGeom prst="straightConnector1">
            <a:avLst/>
          </a:prstGeom>
          <a:ln w="0">
            <a:solidFill>
              <a:srgbClr val="444D26"/>
            </a:solidFill>
          </a:ln>
        </p:spPr>
      </p:cxnSp>
      <p:sp>
        <p:nvSpPr>
          <p:cNvPr id="6"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7"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BA41ACD-2501-4E10-9B49-E37E6383F3B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10"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1"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12"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3"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A52C40C-1B20-4E3C-821F-8813819402B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4"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el und Inhalt">
    <p:bg>
      <p:bgPr>
        <a:solidFill>
          <a:schemeClr val="lt1">
            <a:lumMod val="95000"/>
            <a:alpha val="49000"/>
          </a:schemeClr>
        </a:solidFill>
      </p:bgPr>
    </p:bg>
    <p:spTree>
      <p:nvGrpSpPr>
        <p:cNvPr id="1" name=""/>
        <p:cNvGrpSpPr/>
        <p:nvPr/>
      </p:nvGrpSpPr>
      <p:grpSpPr>
        <a:xfrm>
          <a:off x="0" y="0"/>
          <a:ext cx="0" cy="0"/>
          <a:chOff x="0" y="0"/>
          <a:chExt cx="0" cy="0"/>
        </a:xfrm>
      </p:grpSpPr>
      <p:sp>
        <p:nvSpPr>
          <p:cNvPr id="16"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7" name="Grafik 21"/>
          <p:cNvPicPr/>
          <p:nvPr/>
        </p:nvPicPr>
        <p:blipFill>
          <a:blip r:embed="rId2"/>
          <a:stretch/>
        </p:blipFill>
        <p:spPr>
          <a:xfrm>
            <a:off x="8141400" y="5590800"/>
            <a:ext cx="1005120" cy="1258560"/>
          </a:xfrm>
          <a:prstGeom prst="rect">
            <a:avLst/>
          </a:prstGeom>
          <a:noFill/>
          <a:ln w="0">
            <a:noFill/>
          </a:ln>
        </p:spPr>
      </p:pic>
      <p:cxnSp>
        <p:nvCxnSpPr>
          <p:cNvPr id="18" name="Gerader Verbinder 22"/>
          <p:cNvCxnSpPr/>
          <p:nvPr/>
        </p:nvCxnSpPr>
        <p:spPr>
          <a:xfrm>
            <a:off x="2289600" y="6504480"/>
            <a:ext cx="3600" cy="368640"/>
          </a:xfrm>
          <a:prstGeom prst="straightConnector1">
            <a:avLst/>
          </a:prstGeom>
          <a:ln w="0">
            <a:solidFill>
              <a:srgbClr val="444D26"/>
            </a:solidFill>
          </a:ln>
        </p:spPr>
      </p:cxnSp>
      <p:cxnSp>
        <p:nvCxnSpPr>
          <p:cNvPr id="19" name="Gerader Verbinder 23"/>
          <p:cNvCxnSpPr/>
          <p:nvPr/>
        </p:nvCxnSpPr>
        <p:spPr>
          <a:xfrm>
            <a:off x="6201360" y="6504480"/>
            <a:ext cx="3600" cy="368640"/>
          </a:xfrm>
          <a:prstGeom prst="straightConnector1">
            <a:avLst/>
          </a:prstGeom>
          <a:ln w="0">
            <a:solidFill>
              <a:srgbClr val="444D26"/>
            </a:solidFill>
          </a:ln>
        </p:spPr>
      </p:cxnSp>
      <p:sp>
        <p:nvSpPr>
          <p:cNvPr id="20"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21"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07A817B-D87B-4A43-88DD-AB702E09034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3"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4"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26352D3-B1A9-4ACB-90E3-BD8937186AA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5" name="Resim 4"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6"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bschnitts-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27"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8" name="Grafik 21"/>
          <p:cNvPicPr/>
          <p:nvPr/>
        </p:nvPicPr>
        <p:blipFill>
          <a:blip r:embed="rId2"/>
          <a:stretch/>
        </p:blipFill>
        <p:spPr>
          <a:xfrm>
            <a:off x="8141400" y="5590800"/>
            <a:ext cx="1005120" cy="1258560"/>
          </a:xfrm>
          <a:prstGeom prst="rect">
            <a:avLst/>
          </a:prstGeom>
          <a:noFill/>
          <a:ln w="0">
            <a:noFill/>
          </a:ln>
        </p:spPr>
      </p:pic>
      <p:cxnSp>
        <p:nvCxnSpPr>
          <p:cNvPr id="29" name="Gerader Verbinder 22"/>
          <p:cNvCxnSpPr/>
          <p:nvPr/>
        </p:nvCxnSpPr>
        <p:spPr>
          <a:xfrm>
            <a:off x="2289600" y="6504480"/>
            <a:ext cx="3600" cy="368640"/>
          </a:xfrm>
          <a:prstGeom prst="straightConnector1">
            <a:avLst/>
          </a:prstGeom>
          <a:ln w="0">
            <a:solidFill>
              <a:srgbClr val="444D26"/>
            </a:solidFill>
          </a:ln>
        </p:spPr>
      </p:cxnSp>
      <p:cxnSp>
        <p:nvCxnSpPr>
          <p:cNvPr id="30" name="Gerader Verbinder 23"/>
          <p:cNvCxnSpPr/>
          <p:nvPr/>
        </p:nvCxnSpPr>
        <p:spPr>
          <a:xfrm>
            <a:off x="6201360" y="6504480"/>
            <a:ext cx="3600" cy="368640"/>
          </a:xfrm>
          <a:prstGeom prst="straightConnector1">
            <a:avLst/>
          </a:prstGeom>
          <a:ln w="0">
            <a:solidFill>
              <a:srgbClr val="444D26"/>
            </a:solidFill>
          </a:ln>
        </p:spPr>
      </p:cxnSp>
      <p:sp>
        <p:nvSpPr>
          <p:cNvPr id="31"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32"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6883BFA-A385-4F74-8805-067D8C76B01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3"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4"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3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A4E91AB-74F7-4BB0-A28C-A796688E157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6" name="Resim 4"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7"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Zwei Inhalte">
    <p:bg>
      <p:bgPr>
        <a:solidFill>
          <a:schemeClr val="lt1">
            <a:lumMod val="95000"/>
            <a:alpha val="49000"/>
          </a:schemeClr>
        </a:solidFill>
      </p:bgPr>
    </p:bg>
    <p:spTree>
      <p:nvGrpSpPr>
        <p:cNvPr id="1" name=""/>
        <p:cNvGrpSpPr/>
        <p:nvPr/>
      </p:nvGrpSpPr>
      <p:grpSpPr>
        <a:xfrm>
          <a:off x="0" y="0"/>
          <a:ext cx="0" cy="0"/>
          <a:chOff x="0" y="0"/>
          <a:chExt cx="0" cy="0"/>
        </a:xfrm>
      </p:grpSpPr>
      <p:sp>
        <p:nvSpPr>
          <p:cNvPr id="38"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9" name="Grafik 21"/>
          <p:cNvPicPr/>
          <p:nvPr/>
        </p:nvPicPr>
        <p:blipFill>
          <a:blip r:embed="rId2"/>
          <a:stretch/>
        </p:blipFill>
        <p:spPr>
          <a:xfrm>
            <a:off x="8141400" y="5590800"/>
            <a:ext cx="1005120" cy="1258560"/>
          </a:xfrm>
          <a:prstGeom prst="rect">
            <a:avLst/>
          </a:prstGeom>
          <a:noFill/>
          <a:ln w="0">
            <a:noFill/>
          </a:ln>
        </p:spPr>
      </p:pic>
      <p:cxnSp>
        <p:nvCxnSpPr>
          <p:cNvPr id="40" name="Gerader Verbinder 22"/>
          <p:cNvCxnSpPr/>
          <p:nvPr/>
        </p:nvCxnSpPr>
        <p:spPr>
          <a:xfrm>
            <a:off x="2289600" y="6504480"/>
            <a:ext cx="3600" cy="368640"/>
          </a:xfrm>
          <a:prstGeom prst="straightConnector1">
            <a:avLst/>
          </a:prstGeom>
          <a:ln w="0">
            <a:solidFill>
              <a:srgbClr val="444D26"/>
            </a:solidFill>
          </a:ln>
        </p:spPr>
      </p:cxnSp>
      <p:cxnSp>
        <p:nvCxnSpPr>
          <p:cNvPr id="41" name="Gerader Verbinder 23"/>
          <p:cNvCxnSpPr/>
          <p:nvPr/>
        </p:nvCxnSpPr>
        <p:spPr>
          <a:xfrm>
            <a:off x="6201360" y="6504480"/>
            <a:ext cx="3600" cy="368640"/>
          </a:xfrm>
          <a:prstGeom prst="straightConnector1">
            <a:avLst/>
          </a:prstGeom>
          <a:ln w="0">
            <a:solidFill>
              <a:srgbClr val="444D26"/>
            </a:solidFill>
          </a:ln>
        </p:spPr>
      </p:cxnSp>
      <p:sp>
        <p:nvSpPr>
          <p:cNvPr id="42"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43"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F094090-8567-4203-AE09-C7338C18169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5"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6"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8E10BB3-4745-49B3-836B-FB9FD25B2B3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8" name="Resim 5"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9" name="Resim 6"/>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Nur Titel">
    <p:bg>
      <p:bgPr>
        <a:solidFill>
          <a:schemeClr val="lt1">
            <a:lumMod val="95000"/>
            <a:alpha val="49000"/>
          </a:schemeClr>
        </a:solidFill>
      </p:bgPr>
    </p:bg>
    <p:spTree>
      <p:nvGrpSpPr>
        <p:cNvPr id="1" name=""/>
        <p:cNvGrpSpPr/>
        <p:nvPr/>
      </p:nvGrpSpPr>
      <p:grpSpPr>
        <a:xfrm>
          <a:off x="0" y="0"/>
          <a:ext cx="0" cy="0"/>
          <a:chOff x="0" y="0"/>
          <a:chExt cx="0" cy="0"/>
        </a:xfrm>
      </p:grpSpPr>
      <p:sp>
        <p:nvSpPr>
          <p:cNvPr id="50"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1" name="Grafik 21"/>
          <p:cNvPicPr/>
          <p:nvPr/>
        </p:nvPicPr>
        <p:blipFill>
          <a:blip r:embed="rId2"/>
          <a:stretch/>
        </p:blipFill>
        <p:spPr>
          <a:xfrm>
            <a:off x="8141400" y="5590800"/>
            <a:ext cx="1005120" cy="1258560"/>
          </a:xfrm>
          <a:prstGeom prst="rect">
            <a:avLst/>
          </a:prstGeom>
          <a:noFill/>
          <a:ln w="0">
            <a:noFill/>
          </a:ln>
        </p:spPr>
      </p:pic>
      <p:cxnSp>
        <p:nvCxnSpPr>
          <p:cNvPr id="52" name="Gerader Verbinder 22"/>
          <p:cNvCxnSpPr/>
          <p:nvPr/>
        </p:nvCxnSpPr>
        <p:spPr>
          <a:xfrm>
            <a:off x="2289600" y="6504480"/>
            <a:ext cx="3600" cy="368640"/>
          </a:xfrm>
          <a:prstGeom prst="straightConnector1">
            <a:avLst/>
          </a:prstGeom>
          <a:ln w="0">
            <a:solidFill>
              <a:srgbClr val="444D26"/>
            </a:solidFill>
          </a:ln>
        </p:spPr>
      </p:cxnSp>
      <p:cxnSp>
        <p:nvCxnSpPr>
          <p:cNvPr id="53" name="Gerader Verbinder 23"/>
          <p:cNvCxnSpPr/>
          <p:nvPr/>
        </p:nvCxnSpPr>
        <p:spPr>
          <a:xfrm>
            <a:off x="6201360" y="6504480"/>
            <a:ext cx="3600" cy="368640"/>
          </a:xfrm>
          <a:prstGeom prst="straightConnector1">
            <a:avLst/>
          </a:prstGeom>
          <a:ln w="0">
            <a:solidFill>
              <a:srgbClr val="444D26"/>
            </a:solidFill>
          </a:ln>
        </p:spPr>
      </p:cxnSp>
      <p:sp>
        <p:nvSpPr>
          <p:cNvPr id="54"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55"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44B12E5-6E6C-4435-A851-7ADE5239C78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6"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55C9AE9-7D2A-4D5E-B311-1CDBD871FF0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5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elfolie">
    <p:bg>
      <p:bgPr>
        <a:solidFill>
          <a:schemeClr val="lt1">
            <a:lumMod val="95000"/>
            <a:alpha val="49000"/>
          </a:schemeClr>
        </a:solidFill>
      </p:bgPr>
    </p:bg>
    <p:spTree>
      <p:nvGrpSpPr>
        <p:cNvPr id="1" name=""/>
        <p:cNvGrpSpPr/>
        <p:nvPr/>
      </p:nvGrpSpPr>
      <p:grpSpPr>
        <a:xfrm>
          <a:off x="0" y="0"/>
          <a:ext cx="0" cy="0"/>
          <a:chOff x="0" y="0"/>
          <a:chExt cx="0" cy="0"/>
        </a:xfrm>
      </p:grpSpPr>
      <p:sp>
        <p:nvSpPr>
          <p:cNvPr id="60"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1" name="Grafik 21"/>
          <p:cNvPicPr/>
          <p:nvPr/>
        </p:nvPicPr>
        <p:blipFill>
          <a:blip r:embed="rId2"/>
          <a:stretch/>
        </p:blipFill>
        <p:spPr>
          <a:xfrm>
            <a:off x="8141400" y="5590800"/>
            <a:ext cx="1005120" cy="1258560"/>
          </a:xfrm>
          <a:prstGeom prst="rect">
            <a:avLst/>
          </a:prstGeom>
          <a:noFill/>
          <a:ln w="0">
            <a:noFill/>
          </a:ln>
        </p:spPr>
      </p:pic>
      <p:cxnSp>
        <p:nvCxnSpPr>
          <p:cNvPr id="62" name="Gerader Verbinder 22"/>
          <p:cNvCxnSpPr/>
          <p:nvPr/>
        </p:nvCxnSpPr>
        <p:spPr>
          <a:xfrm>
            <a:off x="2289600" y="6504480"/>
            <a:ext cx="3600" cy="368640"/>
          </a:xfrm>
          <a:prstGeom prst="straightConnector1">
            <a:avLst/>
          </a:prstGeom>
          <a:ln w="0">
            <a:solidFill>
              <a:srgbClr val="444D26"/>
            </a:solidFill>
          </a:ln>
        </p:spPr>
      </p:cxnSp>
      <p:cxnSp>
        <p:nvCxnSpPr>
          <p:cNvPr id="63" name="Gerader Verbinder 23"/>
          <p:cNvCxnSpPr/>
          <p:nvPr/>
        </p:nvCxnSpPr>
        <p:spPr>
          <a:xfrm>
            <a:off x="6201360" y="6504480"/>
            <a:ext cx="3600" cy="368640"/>
          </a:xfrm>
          <a:prstGeom prst="straightConnector1">
            <a:avLst/>
          </a:prstGeom>
          <a:ln w="0">
            <a:solidFill>
              <a:srgbClr val="444D26"/>
            </a:solidFill>
          </a:ln>
        </p:spPr>
      </p:cxnSp>
      <p:sp>
        <p:nvSpPr>
          <p:cNvPr id="64"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65"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B9AE340-1213-4D29-9B52-D6F373D1908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6" name="PlaceHolder 1"/>
          <p:cNvSpPr>
            <a:spLocks noGrp="1"/>
          </p:cNvSpPr>
          <p:nvPr>
            <p:ph type="title"/>
          </p:nvPr>
        </p:nvSpPr>
        <p:spPr>
          <a:xfrm>
            <a:off x="1143000" y="1122480"/>
            <a:ext cx="6854400" cy="238392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6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8B681DC-BE62-4762-86F2-62711FE4854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6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Leer">
    <p:bg>
      <p:bgPr>
        <a:solidFill>
          <a:schemeClr val="lt1">
            <a:lumMod val="95000"/>
            <a:alpha val="49000"/>
          </a:schemeClr>
        </a:solidFill>
      </p:bgPr>
    </p:bg>
    <p:spTree>
      <p:nvGrpSpPr>
        <p:cNvPr id="1" name=""/>
        <p:cNvGrpSpPr/>
        <p:nvPr/>
      </p:nvGrpSpPr>
      <p:grpSpPr>
        <a:xfrm>
          <a:off x="0" y="0"/>
          <a:ext cx="0" cy="0"/>
          <a:chOff x="0" y="0"/>
          <a:chExt cx="0" cy="0"/>
        </a:xfrm>
      </p:grpSpPr>
      <p:sp>
        <p:nvSpPr>
          <p:cNvPr id="70"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1" name="Grafik 21"/>
          <p:cNvPicPr/>
          <p:nvPr/>
        </p:nvPicPr>
        <p:blipFill>
          <a:blip r:embed="rId2"/>
          <a:stretch/>
        </p:blipFill>
        <p:spPr>
          <a:xfrm>
            <a:off x="8141400" y="5590800"/>
            <a:ext cx="1005120" cy="1258560"/>
          </a:xfrm>
          <a:prstGeom prst="rect">
            <a:avLst/>
          </a:prstGeom>
          <a:noFill/>
          <a:ln w="0">
            <a:noFill/>
          </a:ln>
        </p:spPr>
      </p:pic>
      <p:cxnSp>
        <p:nvCxnSpPr>
          <p:cNvPr id="72" name="Gerader Verbinder 22"/>
          <p:cNvCxnSpPr/>
          <p:nvPr/>
        </p:nvCxnSpPr>
        <p:spPr>
          <a:xfrm>
            <a:off x="2289600" y="6504480"/>
            <a:ext cx="3600" cy="368640"/>
          </a:xfrm>
          <a:prstGeom prst="straightConnector1">
            <a:avLst/>
          </a:prstGeom>
          <a:ln w="0">
            <a:solidFill>
              <a:srgbClr val="444D26"/>
            </a:solidFill>
          </a:ln>
        </p:spPr>
      </p:cxnSp>
      <p:cxnSp>
        <p:nvCxnSpPr>
          <p:cNvPr id="73" name="Gerader Verbinder 23"/>
          <p:cNvCxnSpPr/>
          <p:nvPr/>
        </p:nvCxnSpPr>
        <p:spPr>
          <a:xfrm>
            <a:off x="6201360" y="6504480"/>
            <a:ext cx="3600" cy="368640"/>
          </a:xfrm>
          <a:prstGeom prst="straightConnector1">
            <a:avLst/>
          </a:prstGeom>
          <a:ln w="0">
            <a:solidFill>
              <a:srgbClr val="444D26"/>
            </a:solidFill>
          </a:ln>
        </p:spPr>
      </p:cxnSp>
      <p:sp>
        <p:nvSpPr>
          <p:cNvPr id="74"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75"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250EBF2-09E5-47CD-A248-04C0016ACD8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64AF100-A7C9-4C17-8E83-101609DEA0F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7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halt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79"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0" name="Grafik 21"/>
          <p:cNvPicPr/>
          <p:nvPr/>
        </p:nvPicPr>
        <p:blipFill>
          <a:blip r:embed="rId2"/>
          <a:stretch/>
        </p:blipFill>
        <p:spPr>
          <a:xfrm>
            <a:off x="8141400" y="5590800"/>
            <a:ext cx="1005120" cy="1258560"/>
          </a:xfrm>
          <a:prstGeom prst="rect">
            <a:avLst/>
          </a:prstGeom>
          <a:noFill/>
          <a:ln w="0">
            <a:noFill/>
          </a:ln>
        </p:spPr>
      </p:pic>
      <p:cxnSp>
        <p:nvCxnSpPr>
          <p:cNvPr id="81" name="Gerader Verbinder 22"/>
          <p:cNvCxnSpPr/>
          <p:nvPr/>
        </p:nvCxnSpPr>
        <p:spPr>
          <a:xfrm>
            <a:off x="2289600" y="6504480"/>
            <a:ext cx="3600" cy="368640"/>
          </a:xfrm>
          <a:prstGeom prst="straightConnector1">
            <a:avLst/>
          </a:prstGeom>
          <a:ln w="0">
            <a:solidFill>
              <a:srgbClr val="444D26"/>
            </a:solidFill>
          </a:ln>
        </p:spPr>
      </p:cxnSp>
      <p:cxnSp>
        <p:nvCxnSpPr>
          <p:cNvPr id="82" name="Gerader Verbinder 23"/>
          <p:cNvCxnSpPr/>
          <p:nvPr/>
        </p:nvCxnSpPr>
        <p:spPr>
          <a:xfrm>
            <a:off x="6201360" y="6504480"/>
            <a:ext cx="3600" cy="368640"/>
          </a:xfrm>
          <a:prstGeom prst="straightConnector1">
            <a:avLst/>
          </a:prstGeom>
          <a:ln w="0">
            <a:solidFill>
              <a:srgbClr val="444D26"/>
            </a:solidFill>
          </a:ln>
        </p:spPr>
      </p:cxnSp>
      <p:sp>
        <p:nvSpPr>
          <p:cNvPr id="83"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84"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8976364-FB5A-4B80-9F22-708408C8A3E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5"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86"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87"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88"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1832B50-9285-47CA-9F02-00481712F0E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9"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90"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ild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91"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2" name="Grafik 21"/>
          <p:cNvPicPr/>
          <p:nvPr/>
        </p:nvPicPr>
        <p:blipFill>
          <a:blip r:embed="rId2"/>
          <a:stretch/>
        </p:blipFill>
        <p:spPr>
          <a:xfrm>
            <a:off x="8141400" y="5590800"/>
            <a:ext cx="1005120" cy="1258560"/>
          </a:xfrm>
          <a:prstGeom prst="rect">
            <a:avLst/>
          </a:prstGeom>
          <a:noFill/>
          <a:ln w="0">
            <a:noFill/>
          </a:ln>
        </p:spPr>
      </p:pic>
      <p:cxnSp>
        <p:nvCxnSpPr>
          <p:cNvPr id="93" name="Gerader Verbinder 22"/>
          <p:cNvCxnSpPr/>
          <p:nvPr/>
        </p:nvCxnSpPr>
        <p:spPr>
          <a:xfrm>
            <a:off x="2289600" y="6504480"/>
            <a:ext cx="3600" cy="368640"/>
          </a:xfrm>
          <a:prstGeom prst="straightConnector1">
            <a:avLst/>
          </a:prstGeom>
          <a:ln w="0">
            <a:solidFill>
              <a:srgbClr val="444D26"/>
            </a:solidFill>
          </a:ln>
        </p:spPr>
      </p:cxnSp>
      <p:cxnSp>
        <p:nvCxnSpPr>
          <p:cNvPr id="94" name="Gerader Verbinder 23"/>
          <p:cNvCxnSpPr/>
          <p:nvPr/>
        </p:nvCxnSpPr>
        <p:spPr>
          <a:xfrm>
            <a:off x="6201360" y="6504480"/>
            <a:ext cx="3600" cy="368640"/>
          </a:xfrm>
          <a:prstGeom prst="straightConnector1">
            <a:avLst/>
          </a:prstGeom>
          <a:ln w="0">
            <a:solidFill>
              <a:srgbClr val="444D26"/>
            </a:solidFill>
          </a:ln>
        </p:spPr>
      </p:cxnSp>
      <p:sp>
        <p:nvSpPr>
          <p:cNvPr id="95"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96"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2E9E8E3-A6C4-4DA2-9CBD-55AD77C5E6A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7"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98"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99"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00"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D1154E0-EBFB-4A98-9C6B-33C27249C17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01"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02"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kaler Titel und Text">
    <p:bg>
      <p:bgPr>
        <a:solidFill>
          <a:schemeClr val="lt1">
            <a:lumMod val="95000"/>
            <a:alpha val="49000"/>
          </a:schemeClr>
        </a:solidFill>
      </p:bgPr>
    </p:bg>
    <p:spTree>
      <p:nvGrpSpPr>
        <p:cNvPr id="1" name=""/>
        <p:cNvGrpSpPr/>
        <p:nvPr/>
      </p:nvGrpSpPr>
      <p:grpSpPr>
        <a:xfrm>
          <a:off x="0" y="0"/>
          <a:ext cx="0" cy="0"/>
          <a:chOff x="0" y="0"/>
          <a:chExt cx="0" cy="0"/>
        </a:xfrm>
      </p:grpSpPr>
      <p:sp>
        <p:nvSpPr>
          <p:cNvPr id="103"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04" name="Grafik 21"/>
          <p:cNvPicPr/>
          <p:nvPr/>
        </p:nvPicPr>
        <p:blipFill>
          <a:blip r:embed="rId2"/>
          <a:stretch/>
        </p:blipFill>
        <p:spPr>
          <a:xfrm>
            <a:off x="8141400" y="5590800"/>
            <a:ext cx="1005120" cy="1258560"/>
          </a:xfrm>
          <a:prstGeom prst="rect">
            <a:avLst/>
          </a:prstGeom>
          <a:noFill/>
          <a:ln w="0">
            <a:noFill/>
          </a:ln>
        </p:spPr>
      </p:pic>
      <p:cxnSp>
        <p:nvCxnSpPr>
          <p:cNvPr id="105" name="Gerader Verbinder 22"/>
          <p:cNvCxnSpPr/>
          <p:nvPr/>
        </p:nvCxnSpPr>
        <p:spPr>
          <a:xfrm>
            <a:off x="2289600" y="6504480"/>
            <a:ext cx="3600" cy="368640"/>
          </a:xfrm>
          <a:prstGeom prst="straightConnector1">
            <a:avLst/>
          </a:prstGeom>
          <a:ln w="0">
            <a:solidFill>
              <a:srgbClr val="444D26"/>
            </a:solidFill>
          </a:ln>
        </p:spPr>
      </p:cxnSp>
      <p:cxnSp>
        <p:nvCxnSpPr>
          <p:cNvPr id="106" name="Gerader Verbinder 23"/>
          <p:cNvCxnSpPr/>
          <p:nvPr/>
        </p:nvCxnSpPr>
        <p:spPr>
          <a:xfrm>
            <a:off x="6201360" y="6504480"/>
            <a:ext cx="3600" cy="368640"/>
          </a:xfrm>
          <a:prstGeom prst="straightConnector1">
            <a:avLst/>
          </a:prstGeom>
          <a:ln w="0">
            <a:solidFill>
              <a:srgbClr val="444D26"/>
            </a:solidFill>
          </a:ln>
        </p:spPr>
      </p:cxnSp>
      <p:sp>
        <p:nvSpPr>
          <p:cNvPr id="107"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08"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CC47F40-63CD-4F28-AA3E-023461D45D5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09"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10"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11"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9CCED87-6215-44DC-BC90-AD6774223BC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2" name="Resim 4"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1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enutzerdefiniertes Layout">
    <p:bg>
      <p:bgPr>
        <a:solidFill>
          <a:schemeClr val="lt1">
            <a:lumMod val="95000"/>
            <a:alpha val="49000"/>
          </a:schemeClr>
        </a:solidFill>
      </p:bgPr>
    </p:bg>
    <p:spTree>
      <p:nvGrpSpPr>
        <p:cNvPr id="1" name=""/>
        <p:cNvGrpSpPr/>
        <p:nvPr/>
      </p:nvGrpSpPr>
      <p:grpSpPr>
        <a:xfrm>
          <a:off x="0" y="0"/>
          <a:ext cx="0" cy="0"/>
          <a:chOff x="0" y="0"/>
          <a:chExt cx="0" cy="0"/>
        </a:xfrm>
      </p:grpSpPr>
      <p:sp>
        <p:nvSpPr>
          <p:cNvPr id="114"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15" name="Grafik 21"/>
          <p:cNvPicPr/>
          <p:nvPr/>
        </p:nvPicPr>
        <p:blipFill>
          <a:blip r:embed="rId2"/>
          <a:stretch/>
        </p:blipFill>
        <p:spPr>
          <a:xfrm>
            <a:off x="8141400" y="5590800"/>
            <a:ext cx="1005120" cy="1258560"/>
          </a:xfrm>
          <a:prstGeom prst="rect">
            <a:avLst/>
          </a:prstGeom>
          <a:noFill/>
          <a:ln w="0">
            <a:noFill/>
          </a:ln>
        </p:spPr>
      </p:pic>
      <p:cxnSp>
        <p:nvCxnSpPr>
          <p:cNvPr id="116" name="Gerader Verbinder 22"/>
          <p:cNvCxnSpPr/>
          <p:nvPr/>
        </p:nvCxnSpPr>
        <p:spPr>
          <a:xfrm>
            <a:off x="2289600" y="6504480"/>
            <a:ext cx="3600" cy="368640"/>
          </a:xfrm>
          <a:prstGeom prst="straightConnector1">
            <a:avLst/>
          </a:prstGeom>
          <a:ln w="0">
            <a:solidFill>
              <a:srgbClr val="444D26"/>
            </a:solidFill>
          </a:ln>
        </p:spPr>
      </p:cxnSp>
      <p:cxnSp>
        <p:nvCxnSpPr>
          <p:cNvPr id="117" name="Gerader Verbinder 23"/>
          <p:cNvCxnSpPr/>
          <p:nvPr/>
        </p:nvCxnSpPr>
        <p:spPr>
          <a:xfrm>
            <a:off x="6201360" y="6504480"/>
            <a:ext cx="3600" cy="368640"/>
          </a:xfrm>
          <a:prstGeom prst="straightConnector1">
            <a:avLst/>
          </a:prstGeom>
          <a:ln w="0">
            <a:solidFill>
              <a:srgbClr val="444D26"/>
            </a:solidFill>
          </a:ln>
        </p:spPr>
      </p:cxnSp>
      <p:sp>
        <p:nvSpPr>
          <p:cNvPr id="118"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19"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267CC04-DF30-48EA-A0CE-8E9D375C043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21"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87037DD-0FE8-4EFB-9B32-2B452944706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22" name="Resim 4"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2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el und vertikaler Text">
    <p:bg>
      <p:bgPr>
        <a:solidFill>
          <a:schemeClr val="lt1">
            <a:lumMod val="95000"/>
            <a:alpha val="49000"/>
          </a:schemeClr>
        </a:solidFill>
      </p:bgPr>
    </p:bg>
    <p:spTree>
      <p:nvGrpSpPr>
        <p:cNvPr id="1" name=""/>
        <p:cNvGrpSpPr/>
        <p:nvPr/>
      </p:nvGrpSpPr>
      <p:grpSpPr>
        <a:xfrm>
          <a:off x="0" y="0"/>
          <a:ext cx="0" cy="0"/>
          <a:chOff x="0" y="0"/>
          <a:chExt cx="0" cy="0"/>
        </a:xfrm>
      </p:grpSpPr>
      <p:sp>
        <p:nvSpPr>
          <p:cNvPr id="124"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25" name="Grafik 21"/>
          <p:cNvPicPr/>
          <p:nvPr/>
        </p:nvPicPr>
        <p:blipFill>
          <a:blip r:embed="rId2"/>
          <a:stretch/>
        </p:blipFill>
        <p:spPr>
          <a:xfrm>
            <a:off x="8141400" y="5590800"/>
            <a:ext cx="1005120" cy="1258560"/>
          </a:xfrm>
          <a:prstGeom prst="rect">
            <a:avLst/>
          </a:prstGeom>
          <a:noFill/>
          <a:ln w="0">
            <a:noFill/>
          </a:ln>
        </p:spPr>
      </p:pic>
      <p:cxnSp>
        <p:nvCxnSpPr>
          <p:cNvPr id="126" name="Gerader Verbinder 22"/>
          <p:cNvCxnSpPr/>
          <p:nvPr/>
        </p:nvCxnSpPr>
        <p:spPr>
          <a:xfrm>
            <a:off x="2289600" y="6504480"/>
            <a:ext cx="3600" cy="368640"/>
          </a:xfrm>
          <a:prstGeom prst="straightConnector1">
            <a:avLst/>
          </a:prstGeom>
          <a:ln w="0">
            <a:solidFill>
              <a:srgbClr val="444D26"/>
            </a:solidFill>
          </a:ln>
        </p:spPr>
      </p:cxnSp>
      <p:cxnSp>
        <p:nvCxnSpPr>
          <p:cNvPr id="127" name="Gerader Verbinder 23"/>
          <p:cNvCxnSpPr/>
          <p:nvPr/>
        </p:nvCxnSpPr>
        <p:spPr>
          <a:xfrm>
            <a:off x="6201360" y="6504480"/>
            <a:ext cx="3600" cy="368640"/>
          </a:xfrm>
          <a:prstGeom prst="straightConnector1">
            <a:avLst/>
          </a:prstGeom>
          <a:ln w="0">
            <a:solidFill>
              <a:srgbClr val="444D26"/>
            </a:solidFill>
          </a:ln>
        </p:spPr>
      </p:cxnSp>
      <p:sp>
        <p:nvSpPr>
          <p:cNvPr id="128"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29"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D8A54A9-26C9-4FD8-BAD5-F0BA2389F80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3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31"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32"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59291DE-D7B0-4FEF-BED0-4D45DE9B885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33" name="Resim 1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34" name="Resim 1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
    <p:bg>
      <p:bgPr>
        <a:solidFill>
          <a:schemeClr val="lt1">
            <a:lumMod val="95000"/>
            <a:alpha val="49000"/>
          </a:schemeClr>
        </a:solidFill>
      </p:bgPr>
    </p:bg>
    <p:spTree>
      <p:nvGrpSpPr>
        <p:cNvPr id="1" name=""/>
        <p:cNvGrpSpPr/>
        <p:nvPr/>
      </p:nvGrpSpPr>
      <p:grpSpPr>
        <a:xfrm>
          <a:off x="0" y="0"/>
          <a:ext cx="0" cy="0"/>
          <a:chOff x="0" y="0"/>
          <a:chExt cx="0" cy="0"/>
        </a:xfrm>
      </p:grpSpPr>
      <p:sp>
        <p:nvSpPr>
          <p:cNvPr id="135"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36" name="Grafik 9"/>
          <p:cNvPicPr/>
          <p:nvPr/>
        </p:nvPicPr>
        <p:blipFill>
          <a:blip r:embed="rId2"/>
          <a:stretch/>
        </p:blipFill>
        <p:spPr>
          <a:xfrm>
            <a:off x="8141400" y="5590800"/>
            <a:ext cx="1005120" cy="1258560"/>
          </a:xfrm>
          <a:prstGeom prst="rect">
            <a:avLst/>
          </a:prstGeom>
          <a:noFill/>
          <a:ln w="0">
            <a:noFill/>
          </a:ln>
        </p:spPr>
      </p:pic>
      <p:cxnSp>
        <p:nvCxnSpPr>
          <p:cNvPr id="137" name="Gerader Verbinder 8"/>
          <p:cNvCxnSpPr/>
          <p:nvPr/>
        </p:nvCxnSpPr>
        <p:spPr>
          <a:xfrm>
            <a:off x="2289600" y="6504480"/>
            <a:ext cx="3600" cy="368640"/>
          </a:xfrm>
          <a:prstGeom prst="straightConnector1">
            <a:avLst/>
          </a:prstGeom>
          <a:ln w="0">
            <a:solidFill>
              <a:srgbClr val="444D26"/>
            </a:solidFill>
          </a:ln>
        </p:spPr>
      </p:cxnSp>
      <p:cxnSp>
        <p:nvCxnSpPr>
          <p:cNvPr id="138" name="Gerader Verbinder 10"/>
          <p:cNvCxnSpPr/>
          <p:nvPr/>
        </p:nvCxnSpPr>
        <p:spPr>
          <a:xfrm>
            <a:off x="6201360" y="6504480"/>
            <a:ext cx="3600" cy="368640"/>
          </a:xfrm>
          <a:prstGeom prst="straightConnector1">
            <a:avLst/>
          </a:prstGeom>
          <a:ln w="0">
            <a:solidFill>
              <a:srgbClr val="444D26"/>
            </a:solidFill>
          </a:ln>
        </p:spPr>
      </p:cxnSp>
      <p:sp>
        <p:nvSpPr>
          <p:cNvPr id="139"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40"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AF5553C-32CC-419B-BE95-3F39C938F4E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41"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42"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43"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8FD7395-C0C2-4BAF-859A-B3ECF994CD3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44"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4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9">
    <p:bg>
      <p:bgPr>
        <a:solidFill>
          <a:schemeClr val="lt1">
            <a:lumMod val="95000"/>
            <a:alpha val="49000"/>
          </a:schemeClr>
        </a:solidFill>
      </p:bgPr>
    </p:bg>
    <p:spTree>
      <p:nvGrpSpPr>
        <p:cNvPr id="1" name=""/>
        <p:cNvGrpSpPr/>
        <p:nvPr/>
      </p:nvGrpSpPr>
      <p:grpSpPr>
        <a:xfrm>
          <a:off x="0" y="0"/>
          <a:ext cx="0" cy="0"/>
          <a:chOff x="0" y="0"/>
          <a:chExt cx="0" cy="0"/>
        </a:xfrm>
      </p:grpSpPr>
      <p:sp>
        <p:nvSpPr>
          <p:cNvPr id="146"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7" name="Grafik 9"/>
          <p:cNvPicPr/>
          <p:nvPr/>
        </p:nvPicPr>
        <p:blipFill>
          <a:blip r:embed="rId2"/>
          <a:stretch/>
        </p:blipFill>
        <p:spPr>
          <a:xfrm>
            <a:off x="8141400" y="5590800"/>
            <a:ext cx="1005120" cy="1258560"/>
          </a:xfrm>
          <a:prstGeom prst="rect">
            <a:avLst/>
          </a:prstGeom>
          <a:noFill/>
          <a:ln w="0">
            <a:noFill/>
          </a:ln>
        </p:spPr>
      </p:pic>
      <p:cxnSp>
        <p:nvCxnSpPr>
          <p:cNvPr id="148" name="Gerader Verbinder 8"/>
          <p:cNvCxnSpPr/>
          <p:nvPr/>
        </p:nvCxnSpPr>
        <p:spPr>
          <a:xfrm>
            <a:off x="2289600" y="6504480"/>
            <a:ext cx="3600" cy="368640"/>
          </a:xfrm>
          <a:prstGeom prst="straightConnector1">
            <a:avLst/>
          </a:prstGeom>
          <a:ln w="0">
            <a:solidFill>
              <a:srgbClr val="444D26"/>
            </a:solidFill>
          </a:ln>
        </p:spPr>
      </p:cxnSp>
      <p:cxnSp>
        <p:nvCxnSpPr>
          <p:cNvPr id="149" name="Gerader Verbinder 10"/>
          <p:cNvCxnSpPr/>
          <p:nvPr/>
        </p:nvCxnSpPr>
        <p:spPr>
          <a:xfrm>
            <a:off x="6201360" y="6504480"/>
            <a:ext cx="3600" cy="368640"/>
          </a:xfrm>
          <a:prstGeom prst="straightConnector1">
            <a:avLst/>
          </a:prstGeom>
          <a:ln w="0">
            <a:solidFill>
              <a:srgbClr val="444D26"/>
            </a:solidFill>
          </a:ln>
        </p:spPr>
      </p:cxnSp>
      <p:sp>
        <p:nvSpPr>
          <p:cNvPr id="150"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51"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F59C37B-0FF8-4D11-80D2-5288F74EE33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52"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53"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54"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5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0D60807-F3BC-43D2-AAAD-159715CC5A6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5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5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0">
    <p:bg>
      <p:bgPr>
        <a:solidFill>
          <a:schemeClr val="lt1">
            <a:lumMod val="95000"/>
            <a:alpha val="49000"/>
          </a:schemeClr>
        </a:solidFill>
      </p:bgPr>
    </p:bg>
    <p:spTree>
      <p:nvGrpSpPr>
        <p:cNvPr id="1" name=""/>
        <p:cNvGrpSpPr/>
        <p:nvPr/>
      </p:nvGrpSpPr>
      <p:grpSpPr>
        <a:xfrm>
          <a:off x="0" y="0"/>
          <a:ext cx="0" cy="0"/>
          <a:chOff x="0" y="0"/>
          <a:chExt cx="0" cy="0"/>
        </a:xfrm>
      </p:grpSpPr>
      <p:sp>
        <p:nvSpPr>
          <p:cNvPr id="158"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59" name="Grafik 9"/>
          <p:cNvPicPr/>
          <p:nvPr/>
        </p:nvPicPr>
        <p:blipFill>
          <a:blip r:embed="rId2"/>
          <a:stretch/>
        </p:blipFill>
        <p:spPr>
          <a:xfrm>
            <a:off x="8141400" y="5590800"/>
            <a:ext cx="1005120" cy="1258560"/>
          </a:xfrm>
          <a:prstGeom prst="rect">
            <a:avLst/>
          </a:prstGeom>
          <a:noFill/>
          <a:ln w="0">
            <a:noFill/>
          </a:ln>
        </p:spPr>
      </p:pic>
      <p:cxnSp>
        <p:nvCxnSpPr>
          <p:cNvPr id="160" name="Gerader Verbinder 8"/>
          <p:cNvCxnSpPr/>
          <p:nvPr/>
        </p:nvCxnSpPr>
        <p:spPr>
          <a:xfrm>
            <a:off x="2289600" y="6504480"/>
            <a:ext cx="3600" cy="368640"/>
          </a:xfrm>
          <a:prstGeom prst="straightConnector1">
            <a:avLst/>
          </a:prstGeom>
          <a:ln w="0">
            <a:solidFill>
              <a:srgbClr val="444D26"/>
            </a:solidFill>
          </a:ln>
        </p:spPr>
      </p:cxnSp>
      <p:cxnSp>
        <p:nvCxnSpPr>
          <p:cNvPr id="161" name="Gerader Verbinder 10"/>
          <p:cNvCxnSpPr/>
          <p:nvPr/>
        </p:nvCxnSpPr>
        <p:spPr>
          <a:xfrm>
            <a:off x="6201360" y="6504480"/>
            <a:ext cx="3600" cy="368640"/>
          </a:xfrm>
          <a:prstGeom prst="straightConnector1">
            <a:avLst/>
          </a:prstGeom>
          <a:ln w="0">
            <a:solidFill>
              <a:srgbClr val="444D26"/>
            </a:solidFill>
          </a:ln>
        </p:spPr>
      </p:cxnSp>
      <p:sp>
        <p:nvSpPr>
          <p:cNvPr id="16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6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F3AA771-4840-4201-AB16-741E79F0E23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64"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65"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166"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6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BBF54DE-C9DF-45EF-8893-E448A98C979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6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6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
    <p:bg>
      <p:bgPr>
        <a:solidFill>
          <a:schemeClr val="lt1">
            <a:lumMod val="95000"/>
            <a:alpha val="49000"/>
          </a:schemeClr>
        </a:solidFill>
      </p:bgPr>
    </p:bg>
    <p:spTree>
      <p:nvGrpSpPr>
        <p:cNvPr id="1" name=""/>
        <p:cNvGrpSpPr/>
        <p:nvPr/>
      </p:nvGrpSpPr>
      <p:grpSpPr>
        <a:xfrm>
          <a:off x="0" y="0"/>
          <a:ext cx="0" cy="0"/>
          <a:chOff x="0" y="0"/>
          <a:chExt cx="0" cy="0"/>
        </a:xfrm>
      </p:grpSpPr>
      <p:sp>
        <p:nvSpPr>
          <p:cNvPr id="170"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71" name="Grafik 9"/>
          <p:cNvPicPr/>
          <p:nvPr/>
        </p:nvPicPr>
        <p:blipFill>
          <a:blip r:embed="rId2"/>
          <a:stretch/>
        </p:blipFill>
        <p:spPr>
          <a:xfrm>
            <a:off x="8141400" y="5590800"/>
            <a:ext cx="1005120" cy="1258560"/>
          </a:xfrm>
          <a:prstGeom prst="rect">
            <a:avLst/>
          </a:prstGeom>
          <a:noFill/>
          <a:ln w="0">
            <a:noFill/>
          </a:ln>
        </p:spPr>
      </p:pic>
      <p:cxnSp>
        <p:nvCxnSpPr>
          <p:cNvPr id="172" name="Gerader Verbinder 8"/>
          <p:cNvCxnSpPr/>
          <p:nvPr/>
        </p:nvCxnSpPr>
        <p:spPr>
          <a:xfrm>
            <a:off x="2289600" y="6504480"/>
            <a:ext cx="3600" cy="368640"/>
          </a:xfrm>
          <a:prstGeom prst="straightConnector1">
            <a:avLst/>
          </a:prstGeom>
          <a:ln w="0">
            <a:solidFill>
              <a:srgbClr val="444D26"/>
            </a:solidFill>
          </a:ln>
        </p:spPr>
      </p:cxnSp>
      <p:cxnSp>
        <p:nvCxnSpPr>
          <p:cNvPr id="173" name="Gerader Verbinder 10"/>
          <p:cNvCxnSpPr/>
          <p:nvPr/>
        </p:nvCxnSpPr>
        <p:spPr>
          <a:xfrm>
            <a:off x="6201360" y="6504480"/>
            <a:ext cx="3600" cy="368640"/>
          </a:xfrm>
          <a:prstGeom prst="straightConnector1">
            <a:avLst/>
          </a:prstGeom>
          <a:ln w="0">
            <a:solidFill>
              <a:srgbClr val="444D26"/>
            </a:solidFill>
          </a:ln>
        </p:spPr>
      </p:cxnSp>
      <p:sp>
        <p:nvSpPr>
          <p:cNvPr id="174"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75"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2A9472C-EE51-4ED4-9BC8-FC4C4515F62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76"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77"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78"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1183E58-638D-4F30-8BD0-AA21AFFF5F7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79"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80"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
    <p:bg>
      <p:bgPr>
        <a:solidFill>
          <a:schemeClr val="lt1">
            <a:lumMod val="95000"/>
            <a:alpha val="49000"/>
          </a:schemeClr>
        </a:solidFill>
      </p:bgPr>
    </p:bg>
    <p:spTree>
      <p:nvGrpSpPr>
        <p:cNvPr id="1" name=""/>
        <p:cNvGrpSpPr/>
        <p:nvPr/>
      </p:nvGrpSpPr>
      <p:grpSpPr>
        <a:xfrm>
          <a:off x="0" y="0"/>
          <a:ext cx="0" cy="0"/>
          <a:chOff x="0" y="0"/>
          <a:chExt cx="0" cy="0"/>
        </a:xfrm>
      </p:grpSpPr>
      <p:sp>
        <p:nvSpPr>
          <p:cNvPr id="181"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82" name="Grafik 9"/>
          <p:cNvPicPr/>
          <p:nvPr/>
        </p:nvPicPr>
        <p:blipFill>
          <a:blip r:embed="rId2"/>
          <a:stretch/>
        </p:blipFill>
        <p:spPr>
          <a:xfrm>
            <a:off x="8141400" y="5590800"/>
            <a:ext cx="1005120" cy="1258560"/>
          </a:xfrm>
          <a:prstGeom prst="rect">
            <a:avLst/>
          </a:prstGeom>
          <a:noFill/>
          <a:ln w="0">
            <a:noFill/>
          </a:ln>
        </p:spPr>
      </p:pic>
      <p:cxnSp>
        <p:nvCxnSpPr>
          <p:cNvPr id="183" name="Gerader Verbinder 8"/>
          <p:cNvCxnSpPr/>
          <p:nvPr/>
        </p:nvCxnSpPr>
        <p:spPr>
          <a:xfrm>
            <a:off x="2289600" y="6504480"/>
            <a:ext cx="3600" cy="368640"/>
          </a:xfrm>
          <a:prstGeom prst="straightConnector1">
            <a:avLst/>
          </a:prstGeom>
          <a:ln w="0">
            <a:solidFill>
              <a:srgbClr val="444D26"/>
            </a:solidFill>
          </a:ln>
        </p:spPr>
      </p:cxnSp>
      <p:cxnSp>
        <p:nvCxnSpPr>
          <p:cNvPr id="184" name="Gerader Verbinder 10"/>
          <p:cNvCxnSpPr/>
          <p:nvPr/>
        </p:nvCxnSpPr>
        <p:spPr>
          <a:xfrm>
            <a:off x="6201360" y="6504480"/>
            <a:ext cx="3600" cy="368640"/>
          </a:xfrm>
          <a:prstGeom prst="straightConnector1">
            <a:avLst/>
          </a:prstGeom>
          <a:ln w="0">
            <a:solidFill>
              <a:srgbClr val="444D26"/>
            </a:solidFill>
          </a:ln>
        </p:spPr>
      </p:cxnSp>
      <p:sp>
        <p:nvSpPr>
          <p:cNvPr id="185"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86"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63AE0EB-0C3A-4946-BC7F-27E4FE17AEF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87"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88"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189"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4C91736-DE68-4C5A-BD9C-DA6E8177B0B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90"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9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5">
    <p:bg>
      <p:bgPr>
        <a:solidFill>
          <a:schemeClr val="lt1">
            <a:lumMod val="95000"/>
            <a:alpha val="49000"/>
          </a:schemeClr>
        </a:solidFill>
      </p:bgPr>
    </p:bg>
    <p:spTree>
      <p:nvGrpSpPr>
        <p:cNvPr id="1" name=""/>
        <p:cNvGrpSpPr/>
        <p:nvPr/>
      </p:nvGrpSpPr>
      <p:grpSpPr>
        <a:xfrm>
          <a:off x="0" y="0"/>
          <a:ext cx="0" cy="0"/>
          <a:chOff x="0" y="0"/>
          <a:chExt cx="0" cy="0"/>
        </a:xfrm>
      </p:grpSpPr>
      <p:sp>
        <p:nvSpPr>
          <p:cNvPr id="192"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93" name="Grafik 9"/>
          <p:cNvPicPr/>
          <p:nvPr/>
        </p:nvPicPr>
        <p:blipFill>
          <a:blip r:embed="rId2"/>
          <a:stretch/>
        </p:blipFill>
        <p:spPr>
          <a:xfrm>
            <a:off x="8141400" y="5590800"/>
            <a:ext cx="1005120" cy="1258560"/>
          </a:xfrm>
          <a:prstGeom prst="rect">
            <a:avLst/>
          </a:prstGeom>
          <a:noFill/>
          <a:ln w="0">
            <a:noFill/>
          </a:ln>
        </p:spPr>
      </p:pic>
      <p:cxnSp>
        <p:nvCxnSpPr>
          <p:cNvPr id="194" name="Gerader Verbinder 8"/>
          <p:cNvCxnSpPr/>
          <p:nvPr/>
        </p:nvCxnSpPr>
        <p:spPr>
          <a:xfrm>
            <a:off x="2289600" y="6504480"/>
            <a:ext cx="3600" cy="368640"/>
          </a:xfrm>
          <a:prstGeom prst="straightConnector1">
            <a:avLst/>
          </a:prstGeom>
          <a:ln w="0">
            <a:solidFill>
              <a:srgbClr val="444D26"/>
            </a:solidFill>
          </a:ln>
        </p:spPr>
      </p:cxnSp>
      <p:cxnSp>
        <p:nvCxnSpPr>
          <p:cNvPr id="195" name="Gerader Verbinder 10"/>
          <p:cNvCxnSpPr/>
          <p:nvPr/>
        </p:nvCxnSpPr>
        <p:spPr>
          <a:xfrm>
            <a:off x="6201360" y="6504480"/>
            <a:ext cx="3600" cy="368640"/>
          </a:xfrm>
          <a:prstGeom prst="straightConnector1">
            <a:avLst/>
          </a:prstGeom>
          <a:ln w="0">
            <a:solidFill>
              <a:srgbClr val="444D26"/>
            </a:solidFill>
          </a:ln>
        </p:spPr>
      </p:cxnSp>
      <p:sp>
        <p:nvSpPr>
          <p:cNvPr id="196"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97"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DC2F1F7-4D09-46C9-A3F1-005CBFA6813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8"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99"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00"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01"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3B86BD8-100D-47C6-BF09-52F55EEB65A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02"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0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6">
    <p:bg>
      <p:bgPr>
        <a:solidFill>
          <a:schemeClr val="lt1">
            <a:lumMod val="95000"/>
            <a:alpha val="49000"/>
          </a:schemeClr>
        </a:solidFill>
      </p:bgPr>
    </p:bg>
    <p:spTree>
      <p:nvGrpSpPr>
        <p:cNvPr id="1" name=""/>
        <p:cNvGrpSpPr/>
        <p:nvPr/>
      </p:nvGrpSpPr>
      <p:grpSpPr>
        <a:xfrm>
          <a:off x="0" y="0"/>
          <a:ext cx="0" cy="0"/>
          <a:chOff x="0" y="0"/>
          <a:chExt cx="0" cy="0"/>
        </a:xfrm>
      </p:grpSpPr>
      <p:sp>
        <p:nvSpPr>
          <p:cNvPr id="204"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05" name="Grafik 9"/>
          <p:cNvPicPr/>
          <p:nvPr/>
        </p:nvPicPr>
        <p:blipFill>
          <a:blip r:embed="rId2"/>
          <a:stretch/>
        </p:blipFill>
        <p:spPr>
          <a:xfrm>
            <a:off x="8141400" y="5590800"/>
            <a:ext cx="1005120" cy="1258560"/>
          </a:xfrm>
          <a:prstGeom prst="rect">
            <a:avLst/>
          </a:prstGeom>
          <a:noFill/>
          <a:ln w="0">
            <a:noFill/>
          </a:ln>
        </p:spPr>
      </p:pic>
      <p:cxnSp>
        <p:nvCxnSpPr>
          <p:cNvPr id="206" name="Gerader Verbinder 8"/>
          <p:cNvCxnSpPr/>
          <p:nvPr/>
        </p:nvCxnSpPr>
        <p:spPr>
          <a:xfrm>
            <a:off x="2289600" y="6504480"/>
            <a:ext cx="3600" cy="368640"/>
          </a:xfrm>
          <a:prstGeom prst="straightConnector1">
            <a:avLst/>
          </a:prstGeom>
          <a:ln w="0">
            <a:solidFill>
              <a:srgbClr val="444D26"/>
            </a:solidFill>
          </a:ln>
        </p:spPr>
      </p:cxnSp>
      <p:cxnSp>
        <p:nvCxnSpPr>
          <p:cNvPr id="207" name="Gerader Verbinder 10"/>
          <p:cNvCxnSpPr/>
          <p:nvPr/>
        </p:nvCxnSpPr>
        <p:spPr>
          <a:xfrm>
            <a:off x="6201360" y="6504480"/>
            <a:ext cx="3600" cy="368640"/>
          </a:xfrm>
          <a:prstGeom prst="straightConnector1">
            <a:avLst/>
          </a:prstGeom>
          <a:ln w="0">
            <a:solidFill>
              <a:srgbClr val="444D26"/>
            </a:solidFill>
          </a:ln>
        </p:spPr>
      </p:cxnSp>
      <p:sp>
        <p:nvSpPr>
          <p:cNvPr id="208"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09"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4228AD8-1967-4EFC-AF60-D0C364B2CD4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10"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11"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12"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13"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14"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1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14C560C-D759-437B-AF69-59764B83ADB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1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1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7">
    <p:bg>
      <p:bgPr>
        <a:solidFill>
          <a:schemeClr val="lt1">
            <a:lumMod val="95000"/>
            <a:alpha val="49000"/>
          </a:schemeClr>
        </a:solidFill>
      </p:bgPr>
    </p:bg>
    <p:spTree>
      <p:nvGrpSpPr>
        <p:cNvPr id="1" name=""/>
        <p:cNvGrpSpPr/>
        <p:nvPr/>
      </p:nvGrpSpPr>
      <p:grpSpPr>
        <a:xfrm>
          <a:off x="0" y="0"/>
          <a:ext cx="0" cy="0"/>
          <a:chOff x="0" y="0"/>
          <a:chExt cx="0" cy="0"/>
        </a:xfrm>
      </p:grpSpPr>
      <p:sp>
        <p:nvSpPr>
          <p:cNvPr id="218"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19" name="Grafik 9"/>
          <p:cNvPicPr/>
          <p:nvPr/>
        </p:nvPicPr>
        <p:blipFill>
          <a:blip r:embed="rId2"/>
          <a:stretch/>
        </p:blipFill>
        <p:spPr>
          <a:xfrm>
            <a:off x="8141400" y="5590800"/>
            <a:ext cx="1005120" cy="1258560"/>
          </a:xfrm>
          <a:prstGeom prst="rect">
            <a:avLst/>
          </a:prstGeom>
          <a:noFill/>
          <a:ln w="0">
            <a:noFill/>
          </a:ln>
        </p:spPr>
      </p:pic>
      <p:cxnSp>
        <p:nvCxnSpPr>
          <p:cNvPr id="220" name="Gerader Verbinder 8"/>
          <p:cNvCxnSpPr/>
          <p:nvPr/>
        </p:nvCxnSpPr>
        <p:spPr>
          <a:xfrm>
            <a:off x="2289600" y="6504480"/>
            <a:ext cx="3600" cy="368640"/>
          </a:xfrm>
          <a:prstGeom prst="straightConnector1">
            <a:avLst/>
          </a:prstGeom>
          <a:ln w="0">
            <a:solidFill>
              <a:srgbClr val="444D26"/>
            </a:solidFill>
          </a:ln>
        </p:spPr>
      </p:cxnSp>
      <p:cxnSp>
        <p:nvCxnSpPr>
          <p:cNvPr id="221" name="Gerader Verbinder 10"/>
          <p:cNvCxnSpPr/>
          <p:nvPr/>
        </p:nvCxnSpPr>
        <p:spPr>
          <a:xfrm>
            <a:off x="6201360" y="6504480"/>
            <a:ext cx="3600" cy="368640"/>
          </a:xfrm>
          <a:prstGeom prst="straightConnector1">
            <a:avLst/>
          </a:prstGeom>
          <a:ln w="0">
            <a:solidFill>
              <a:srgbClr val="444D26"/>
            </a:solidFill>
          </a:ln>
        </p:spPr>
      </p:cxnSp>
      <p:sp>
        <p:nvSpPr>
          <p:cNvPr id="22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2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B28A172-130E-40B7-95F1-5AF82007993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2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2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D6C0D6C-F182-44F3-A84F-5541344657F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2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2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bg>
      <p:bgPr>
        <a:solidFill>
          <a:schemeClr val="lt1">
            <a:lumMod val="95000"/>
            <a:alpha val="49000"/>
          </a:schemeClr>
        </a:solidFill>
      </p:bgPr>
    </p:bg>
    <p:spTree>
      <p:nvGrpSpPr>
        <p:cNvPr id="1" name=""/>
        <p:cNvGrpSpPr/>
        <p:nvPr/>
      </p:nvGrpSpPr>
      <p:grpSpPr>
        <a:xfrm>
          <a:off x="0" y="0"/>
          <a:ext cx="0" cy="0"/>
          <a:chOff x="0" y="0"/>
          <a:chExt cx="0" cy="0"/>
        </a:xfrm>
      </p:grpSpPr>
      <p:sp>
        <p:nvSpPr>
          <p:cNvPr id="228"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29" name="Grafik 9"/>
          <p:cNvPicPr/>
          <p:nvPr/>
        </p:nvPicPr>
        <p:blipFill>
          <a:blip r:embed="rId2"/>
          <a:stretch/>
        </p:blipFill>
        <p:spPr>
          <a:xfrm>
            <a:off x="8141400" y="5590800"/>
            <a:ext cx="1005120" cy="1258560"/>
          </a:xfrm>
          <a:prstGeom prst="rect">
            <a:avLst/>
          </a:prstGeom>
          <a:noFill/>
          <a:ln w="0">
            <a:noFill/>
          </a:ln>
        </p:spPr>
      </p:pic>
      <p:cxnSp>
        <p:nvCxnSpPr>
          <p:cNvPr id="230" name="Gerader Verbinder 8"/>
          <p:cNvCxnSpPr/>
          <p:nvPr/>
        </p:nvCxnSpPr>
        <p:spPr>
          <a:xfrm>
            <a:off x="2289600" y="6504480"/>
            <a:ext cx="3600" cy="368640"/>
          </a:xfrm>
          <a:prstGeom prst="straightConnector1">
            <a:avLst/>
          </a:prstGeom>
          <a:ln w="0">
            <a:solidFill>
              <a:srgbClr val="444D26"/>
            </a:solidFill>
          </a:ln>
        </p:spPr>
      </p:cxnSp>
      <p:cxnSp>
        <p:nvCxnSpPr>
          <p:cNvPr id="231" name="Gerader Verbinder 10"/>
          <p:cNvCxnSpPr/>
          <p:nvPr/>
        </p:nvCxnSpPr>
        <p:spPr>
          <a:xfrm>
            <a:off x="6201360" y="6504480"/>
            <a:ext cx="3600" cy="368640"/>
          </a:xfrm>
          <a:prstGeom prst="straightConnector1">
            <a:avLst/>
          </a:prstGeom>
          <a:ln w="0">
            <a:solidFill>
              <a:srgbClr val="444D26"/>
            </a:solidFill>
          </a:ln>
        </p:spPr>
      </p:cxnSp>
      <p:sp>
        <p:nvSpPr>
          <p:cNvPr id="23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3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ED3384F-590C-4FEA-9516-C3ED858B41B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3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35"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3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B31C9D7-6551-4C12-A19A-1B1C10D3BFA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3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8">
    <p:bg>
      <p:bgPr>
        <a:solidFill>
          <a:schemeClr val="lt1">
            <a:lumMod val="95000"/>
            <a:alpha val="49000"/>
          </a:schemeClr>
        </a:solidFill>
      </p:bgPr>
    </p:bg>
    <p:spTree>
      <p:nvGrpSpPr>
        <p:cNvPr id="1" name=""/>
        <p:cNvGrpSpPr/>
        <p:nvPr/>
      </p:nvGrpSpPr>
      <p:grpSpPr>
        <a:xfrm>
          <a:off x="0" y="0"/>
          <a:ext cx="0" cy="0"/>
          <a:chOff x="0" y="0"/>
          <a:chExt cx="0" cy="0"/>
        </a:xfrm>
      </p:grpSpPr>
      <p:sp>
        <p:nvSpPr>
          <p:cNvPr id="239"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40" name="Grafik 9"/>
          <p:cNvPicPr/>
          <p:nvPr/>
        </p:nvPicPr>
        <p:blipFill>
          <a:blip r:embed="rId2"/>
          <a:stretch/>
        </p:blipFill>
        <p:spPr>
          <a:xfrm>
            <a:off x="8141400" y="5590800"/>
            <a:ext cx="1005120" cy="1258560"/>
          </a:xfrm>
          <a:prstGeom prst="rect">
            <a:avLst/>
          </a:prstGeom>
          <a:noFill/>
          <a:ln w="0">
            <a:noFill/>
          </a:ln>
        </p:spPr>
      </p:pic>
      <p:cxnSp>
        <p:nvCxnSpPr>
          <p:cNvPr id="241" name="Gerader Verbinder 8"/>
          <p:cNvCxnSpPr/>
          <p:nvPr/>
        </p:nvCxnSpPr>
        <p:spPr>
          <a:xfrm>
            <a:off x="2289600" y="6504480"/>
            <a:ext cx="3600" cy="368640"/>
          </a:xfrm>
          <a:prstGeom prst="straightConnector1">
            <a:avLst/>
          </a:prstGeom>
          <a:ln w="0">
            <a:solidFill>
              <a:srgbClr val="444D26"/>
            </a:solidFill>
          </a:ln>
        </p:spPr>
      </p:cxnSp>
      <p:cxnSp>
        <p:nvCxnSpPr>
          <p:cNvPr id="242" name="Gerader Verbinder 10"/>
          <p:cNvCxnSpPr/>
          <p:nvPr/>
        </p:nvCxnSpPr>
        <p:spPr>
          <a:xfrm>
            <a:off x="6201360" y="6504480"/>
            <a:ext cx="3600" cy="368640"/>
          </a:xfrm>
          <a:prstGeom prst="straightConnector1">
            <a:avLst/>
          </a:prstGeom>
          <a:ln w="0">
            <a:solidFill>
              <a:srgbClr val="444D26"/>
            </a:solidFill>
          </a:ln>
        </p:spPr>
      </p:cxnSp>
      <p:sp>
        <p:nvSpPr>
          <p:cNvPr id="243"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44"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39069DE-1083-4B14-BEA2-84751B557A8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4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790193-BC72-49B1-AC22-D3E147136BE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4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47" name="Resim 4"/>
          <p:cNvPicPr/>
          <p:nvPr/>
        </p:nvPicPr>
        <p:blipFill>
          <a:blip r:embed="rId4"/>
          <a:stretch/>
        </p:blipFill>
        <p:spPr>
          <a:xfrm>
            <a:off x="6357600" y="6570360"/>
            <a:ext cx="590040" cy="201240"/>
          </a:xfrm>
          <a:prstGeom prst="rect">
            <a:avLst/>
          </a:prstGeom>
          <a:noFill/>
          <a:ln w="0">
            <a:noFill/>
          </a:ln>
        </p:spPr>
      </p:pic>
      <p:sp>
        <p:nvSpPr>
          <p:cNvPr id="248" name="PlaceHolder 1"/>
          <p:cNvSpPr>
            <a:spLocks noGrp="1"/>
          </p:cNvSpPr>
          <p:nvPr>
            <p:ph type="title"/>
          </p:nvPr>
        </p:nvSpPr>
        <p:spPr>
          <a:xfrm>
            <a:off x="457200" y="273600"/>
            <a:ext cx="8227440" cy="1143000"/>
          </a:xfrm>
          <a:prstGeom prst="rect">
            <a:avLst/>
          </a:prstGeom>
          <a:noFill/>
          <a:ln w="0">
            <a:noFill/>
          </a:ln>
        </p:spPr>
        <p:txBody>
          <a:bodyPr lIns="0" tIns="0" rIns="0" bIns="0" anchor="ctr">
            <a:noAutofit/>
          </a:bodyPr>
          <a:lstStyle>
            <a:lvl1pPr indent="0" algn="l" defTabSz="914400">
              <a:lnSpc>
                <a:spcPct val="102000"/>
              </a:lnSpc>
              <a:buNone/>
              <a:tabLst>
                <a:tab pos="0" algn="l"/>
              </a:tabLst>
              <a:defRPr lang="tr-TR" sz="1800" b="0" u="none" strike="noStrike">
                <a:solidFill>
                  <a:schemeClr val="dk1"/>
                </a:solidFill>
                <a:effectLst/>
                <a:uFillTx/>
                <a:latin typeface="Calibri"/>
              </a:defRPr>
            </a:lvl1pPr>
          </a:lstStyle>
          <a:p>
            <a:pPr indent="0" algn="l" defTabSz="914400">
              <a:lnSpc>
                <a:spcPct val="102000"/>
              </a:lnSpc>
              <a:buNone/>
              <a:tabLst>
                <a:tab pos="0" algn="l"/>
              </a:tabLst>
            </a:pPr>
            <a:r>
              <a:rPr lang="tr-TR" sz="1800" b="0" u="none" strike="noStrike">
                <a:solidFill>
                  <a:schemeClr val="dk1"/>
                </a:solidFill>
                <a:effectLst/>
                <a:uFillTx/>
                <a:latin typeface="Calibri"/>
              </a:rPr>
              <a:t>Click to edit the title text format</a:t>
            </a:r>
            <a:endParaRPr lang="tr-TR" sz="1800" b="0" u="none" strike="noStrike">
              <a:solidFill>
                <a:schemeClr val="dk1"/>
              </a:solidFill>
              <a:effectLst/>
              <a:uFillTx/>
              <a:latin typeface="Calibri"/>
            </a:endParaRPr>
          </a:p>
        </p:txBody>
      </p:sp>
      <p:sp>
        <p:nvSpPr>
          <p:cNvPr id="249" name="PlaceHolder 2"/>
          <p:cNvSpPr>
            <a:spLocks noGrp="1"/>
          </p:cNvSpPr>
          <p:nvPr>
            <p:ph type="body"/>
          </p:nvPr>
        </p:nvSpPr>
        <p:spPr>
          <a:xfrm>
            <a:off x="457200" y="1604520"/>
            <a:ext cx="8227440" cy="397548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bg>
      <p:bgPr>
        <a:solidFill>
          <a:schemeClr val="lt1">
            <a:lumMod val="95000"/>
            <a:alpha val="49000"/>
          </a:schemeClr>
        </a:solidFill>
      </p:bgPr>
    </p:bg>
    <p:spTree>
      <p:nvGrpSpPr>
        <p:cNvPr id="1" name=""/>
        <p:cNvGrpSpPr/>
        <p:nvPr/>
      </p:nvGrpSpPr>
      <p:grpSpPr>
        <a:xfrm>
          <a:off x="0" y="0"/>
          <a:ext cx="0" cy="0"/>
          <a:chOff x="0" y="0"/>
          <a:chExt cx="0" cy="0"/>
        </a:xfrm>
      </p:grpSpPr>
      <p:sp>
        <p:nvSpPr>
          <p:cNvPr id="250"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51" name="Grafik 9"/>
          <p:cNvPicPr/>
          <p:nvPr/>
        </p:nvPicPr>
        <p:blipFill>
          <a:blip r:embed="rId2"/>
          <a:stretch/>
        </p:blipFill>
        <p:spPr>
          <a:xfrm>
            <a:off x="8141400" y="5590800"/>
            <a:ext cx="1005120" cy="1258560"/>
          </a:xfrm>
          <a:prstGeom prst="rect">
            <a:avLst/>
          </a:prstGeom>
          <a:noFill/>
          <a:ln w="0">
            <a:noFill/>
          </a:ln>
        </p:spPr>
      </p:pic>
      <p:cxnSp>
        <p:nvCxnSpPr>
          <p:cNvPr id="252" name="Gerader Verbinder 8"/>
          <p:cNvCxnSpPr/>
          <p:nvPr/>
        </p:nvCxnSpPr>
        <p:spPr>
          <a:xfrm>
            <a:off x="2289600" y="6504480"/>
            <a:ext cx="3600" cy="368640"/>
          </a:xfrm>
          <a:prstGeom prst="straightConnector1">
            <a:avLst/>
          </a:prstGeom>
          <a:ln w="0">
            <a:solidFill>
              <a:srgbClr val="444D26"/>
            </a:solidFill>
          </a:ln>
        </p:spPr>
      </p:cxnSp>
      <p:cxnSp>
        <p:nvCxnSpPr>
          <p:cNvPr id="253" name="Gerader Verbinder 10"/>
          <p:cNvCxnSpPr/>
          <p:nvPr/>
        </p:nvCxnSpPr>
        <p:spPr>
          <a:xfrm>
            <a:off x="6201360" y="6504480"/>
            <a:ext cx="3600" cy="368640"/>
          </a:xfrm>
          <a:prstGeom prst="straightConnector1">
            <a:avLst/>
          </a:prstGeom>
          <a:ln w="0">
            <a:solidFill>
              <a:srgbClr val="444D26"/>
            </a:solidFill>
          </a:ln>
        </p:spPr>
      </p:cxnSp>
      <p:sp>
        <p:nvSpPr>
          <p:cNvPr id="254"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55"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454909D-62E4-40F8-9A25-6C85961C073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56" name="PlaceHolder 1"/>
          <p:cNvSpPr>
            <a:spLocks noGrp="1"/>
          </p:cNvSpPr>
          <p:nvPr>
            <p:ph type="title"/>
          </p:nvPr>
        </p:nvSpPr>
        <p:spPr>
          <a:xfrm>
            <a:off x="1143000" y="1122480"/>
            <a:ext cx="6854400" cy="238392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25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FE917A9-B457-4DC5-8E1A-20D58A0D180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5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5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7">
    <p:bg>
      <p:bgPr>
        <a:solidFill>
          <a:schemeClr val="lt1">
            <a:lumMod val="95000"/>
            <a:alpha val="49000"/>
          </a:schemeClr>
        </a:solidFill>
      </p:bgPr>
    </p:bg>
    <p:spTree>
      <p:nvGrpSpPr>
        <p:cNvPr id="1" name=""/>
        <p:cNvGrpSpPr/>
        <p:nvPr/>
      </p:nvGrpSpPr>
      <p:grpSpPr>
        <a:xfrm>
          <a:off x="0" y="0"/>
          <a:ext cx="0" cy="0"/>
          <a:chOff x="0" y="0"/>
          <a:chExt cx="0" cy="0"/>
        </a:xfrm>
      </p:grpSpPr>
      <p:sp>
        <p:nvSpPr>
          <p:cNvPr id="260"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1" name="Grafik 10"/>
          <p:cNvPicPr/>
          <p:nvPr/>
        </p:nvPicPr>
        <p:blipFill>
          <a:blip r:embed="rId2"/>
          <a:stretch/>
        </p:blipFill>
        <p:spPr>
          <a:xfrm>
            <a:off x="8141400" y="5590800"/>
            <a:ext cx="1005120" cy="1258560"/>
          </a:xfrm>
          <a:prstGeom prst="rect">
            <a:avLst/>
          </a:prstGeom>
          <a:noFill/>
          <a:ln w="0">
            <a:noFill/>
          </a:ln>
        </p:spPr>
      </p:pic>
      <p:cxnSp>
        <p:nvCxnSpPr>
          <p:cNvPr id="262" name="Gerader Verbinder 8"/>
          <p:cNvCxnSpPr/>
          <p:nvPr/>
        </p:nvCxnSpPr>
        <p:spPr>
          <a:xfrm>
            <a:off x="2289600" y="6504480"/>
            <a:ext cx="3600" cy="368640"/>
          </a:xfrm>
          <a:prstGeom prst="straightConnector1">
            <a:avLst/>
          </a:prstGeom>
          <a:ln w="0">
            <a:solidFill>
              <a:srgbClr val="444D26"/>
            </a:solidFill>
          </a:ln>
        </p:spPr>
      </p:cxnSp>
      <p:cxnSp>
        <p:nvCxnSpPr>
          <p:cNvPr id="263" name="Gerader Verbinder 9"/>
          <p:cNvCxnSpPr/>
          <p:nvPr/>
        </p:nvCxnSpPr>
        <p:spPr>
          <a:xfrm>
            <a:off x="6201360" y="6504480"/>
            <a:ext cx="3600" cy="368640"/>
          </a:xfrm>
          <a:prstGeom prst="straightConnector1">
            <a:avLst/>
          </a:prstGeom>
          <a:ln w="0">
            <a:solidFill>
              <a:srgbClr val="444D26"/>
            </a:solidFill>
          </a:ln>
        </p:spPr>
      </p:cxnSp>
      <p:sp>
        <p:nvSpPr>
          <p:cNvPr id="264"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65"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4985E58-F0F4-4B4F-8B8D-FDC748FAD55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66"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67"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68"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69"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70"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71"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3E9BC99-6A54-417A-90F9-116169FD346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72"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7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14">
    <p:bg>
      <p:bgPr>
        <a:solidFill>
          <a:schemeClr val="lt1">
            <a:lumMod val="95000"/>
            <a:alpha val="49000"/>
          </a:schemeClr>
        </a:solidFill>
      </p:bgPr>
    </p:bg>
    <p:spTree>
      <p:nvGrpSpPr>
        <p:cNvPr id="1" name=""/>
        <p:cNvGrpSpPr/>
        <p:nvPr/>
      </p:nvGrpSpPr>
      <p:grpSpPr>
        <a:xfrm>
          <a:off x="0" y="0"/>
          <a:ext cx="0" cy="0"/>
          <a:chOff x="0" y="0"/>
          <a:chExt cx="0" cy="0"/>
        </a:xfrm>
      </p:grpSpPr>
      <p:sp>
        <p:nvSpPr>
          <p:cNvPr id="274"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75" name="Grafik 10"/>
          <p:cNvPicPr/>
          <p:nvPr/>
        </p:nvPicPr>
        <p:blipFill>
          <a:blip r:embed="rId2"/>
          <a:stretch/>
        </p:blipFill>
        <p:spPr>
          <a:xfrm>
            <a:off x="8141400" y="5590800"/>
            <a:ext cx="1005120" cy="1258560"/>
          </a:xfrm>
          <a:prstGeom prst="rect">
            <a:avLst/>
          </a:prstGeom>
          <a:noFill/>
          <a:ln w="0">
            <a:noFill/>
          </a:ln>
        </p:spPr>
      </p:pic>
      <p:cxnSp>
        <p:nvCxnSpPr>
          <p:cNvPr id="276" name="Gerader Verbinder 8"/>
          <p:cNvCxnSpPr/>
          <p:nvPr/>
        </p:nvCxnSpPr>
        <p:spPr>
          <a:xfrm>
            <a:off x="2289600" y="6504480"/>
            <a:ext cx="3600" cy="368640"/>
          </a:xfrm>
          <a:prstGeom prst="straightConnector1">
            <a:avLst/>
          </a:prstGeom>
          <a:ln w="0">
            <a:solidFill>
              <a:srgbClr val="444D26"/>
            </a:solidFill>
          </a:ln>
        </p:spPr>
      </p:cxnSp>
      <p:cxnSp>
        <p:nvCxnSpPr>
          <p:cNvPr id="277" name="Gerader Verbinder 9"/>
          <p:cNvCxnSpPr/>
          <p:nvPr/>
        </p:nvCxnSpPr>
        <p:spPr>
          <a:xfrm>
            <a:off x="6201360" y="6504480"/>
            <a:ext cx="3600" cy="368640"/>
          </a:xfrm>
          <a:prstGeom prst="straightConnector1">
            <a:avLst/>
          </a:prstGeom>
          <a:ln w="0">
            <a:solidFill>
              <a:srgbClr val="444D26"/>
            </a:solidFill>
          </a:ln>
        </p:spPr>
      </p:cxnSp>
      <p:sp>
        <p:nvSpPr>
          <p:cNvPr id="278"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79"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E542A5C-F776-42C7-9405-7C50D25DF65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8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81"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82"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421522C-AA57-400C-8578-7EB26062A25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83"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8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5">
    <p:bg>
      <p:bgPr>
        <a:solidFill>
          <a:schemeClr val="lt1">
            <a:lumMod val="95000"/>
            <a:alpha val="49000"/>
          </a:schemeClr>
        </a:solidFill>
      </p:bgPr>
    </p:bg>
    <p:spTree>
      <p:nvGrpSpPr>
        <p:cNvPr id="1" name=""/>
        <p:cNvGrpSpPr/>
        <p:nvPr/>
      </p:nvGrpSpPr>
      <p:grpSpPr>
        <a:xfrm>
          <a:off x="0" y="0"/>
          <a:ext cx="0" cy="0"/>
          <a:chOff x="0" y="0"/>
          <a:chExt cx="0" cy="0"/>
        </a:xfrm>
      </p:grpSpPr>
      <p:sp>
        <p:nvSpPr>
          <p:cNvPr id="285"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86" name="Grafik 10"/>
          <p:cNvPicPr/>
          <p:nvPr/>
        </p:nvPicPr>
        <p:blipFill>
          <a:blip r:embed="rId2"/>
          <a:stretch/>
        </p:blipFill>
        <p:spPr>
          <a:xfrm>
            <a:off x="8141400" y="5590800"/>
            <a:ext cx="1005120" cy="1258560"/>
          </a:xfrm>
          <a:prstGeom prst="rect">
            <a:avLst/>
          </a:prstGeom>
          <a:noFill/>
          <a:ln w="0">
            <a:noFill/>
          </a:ln>
        </p:spPr>
      </p:pic>
      <p:cxnSp>
        <p:nvCxnSpPr>
          <p:cNvPr id="287" name="Gerader Verbinder 8"/>
          <p:cNvCxnSpPr/>
          <p:nvPr/>
        </p:nvCxnSpPr>
        <p:spPr>
          <a:xfrm>
            <a:off x="2289600" y="6504480"/>
            <a:ext cx="3600" cy="368640"/>
          </a:xfrm>
          <a:prstGeom prst="straightConnector1">
            <a:avLst/>
          </a:prstGeom>
          <a:ln w="0">
            <a:solidFill>
              <a:srgbClr val="444D26"/>
            </a:solidFill>
          </a:ln>
        </p:spPr>
      </p:cxnSp>
      <p:cxnSp>
        <p:nvCxnSpPr>
          <p:cNvPr id="288" name="Gerader Verbinder 9"/>
          <p:cNvCxnSpPr/>
          <p:nvPr/>
        </p:nvCxnSpPr>
        <p:spPr>
          <a:xfrm>
            <a:off x="6201360" y="6504480"/>
            <a:ext cx="3600" cy="368640"/>
          </a:xfrm>
          <a:prstGeom prst="straightConnector1">
            <a:avLst/>
          </a:prstGeom>
          <a:ln w="0">
            <a:solidFill>
              <a:srgbClr val="444D26"/>
            </a:solidFill>
          </a:ln>
        </p:spPr>
      </p:cxnSp>
      <p:sp>
        <p:nvSpPr>
          <p:cNvPr id="289"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90"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9574121-9DC3-42F3-AA64-1C221412F67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91"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292"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293"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4C620C4-7441-409E-82B1-80CA45CAF6F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94"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9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16">
    <p:bg>
      <p:bgPr>
        <a:solidFill>
          <a:schemeClr val="lt1">
            <a:lumMod val="95000"/>
            <a:alpha val="49000"/>
          </a:schemeClr>
        </a:solidFill>
      </p:bgPr>
    </p:bg>
    <p:spTree>
      <p:nvGrpSpPr>
        <p:cNvPr id="1" name=""/>
        <p:cNvGrpSpPr/>
        <p:nvPr/>
      </p:nvGrpSpPr>
      <p:grpSpPr>
        <a:xfrm>
          <a:off x="0" y="0"/>
          <a:ext cx="0" cy="0"/>
          <a:chOff x="0" y="0"/>
          <a:chExt cx="0" cy="0"/>
        </a:xfrm>
      </p:grpSpPr>
      <p:sp>
        <p:nvSpPr>
          <p:cNvPr id="296"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97" name="Grafik 10"/>
          <p:cNvPicPr/>
          <p:nvPr/>
        </p:nvPicPr>
        <p:blipFill>
          <a:blip r:embed="rId2"/>
          <a:stretch/>
        </p:blipFill>
        <p:spPr>
          <a:xfrm>
            <a:off x="8141400" y="5590800"/>
            <a:ext cx="1005120" cy="1258560"/>
          </a:xfrm>
          <a:prstGeom prst="rect">
            <a:avLst/>
          </a:prstGeom>
          <a:noFill/>
          <a:ln w="0">
            <a:noFill/>
          </a:ln>
        </p:spPr>
      </p:pic>
      <p:cxnSp>
        <p:nvCxnSpPr>
          <p:cNvPr id="298" name="Gerader Verbinder 8"/>
          <p:cNvCxnSpPr/>
          <p:nvPr/>
        </p:nvCxnSpPr>
        <p:spPr>
          <a:xfrm>
            <a:off x="2289600" y="6504480"/>
            <a:ext cx="3600" cy="368640"/>
          </a:xfrm>
          <a:prstGeom prst="straightConnector1">
            <a:avLst/>
          </a:prstGeom>
          <a:ln w="0">
            <a:solidFill>
              <a:srgbClr val="444D26"/>
            </a:solidFill>
          </a:ln>
        </p:spPr>
      </p:cxnSp>
      <p:cxnSp>
        <p:nvCxnSpPr>
          <p:cNvPr id="299" name="Gerader Verbinder 9"/>
          <p:cNvCxnSpPr/>
          <p:nvPr/>
        </p:nvCxnSpPr>
        <p:spPr>
          <a:xfrm>
            <a:off x="6201360" y="6504480"/>
            <a:ext cx="3600" cy="368640"/>
          </a:xfrm>
          <a:prstGeom prst="straightConnector1">
            <a:avLst/>
          </a:prstGeom>
          <a:ln w="0">
            <a:solidFill>
              <a:srgbClr val="444D26"/>
            </a:solidFill>
          </a:ln>
        </p:spPr>
      </p:cxnSp>
      <p:sp>
        <p:nvSpPr>
          <p:cNvPr id="300"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01"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CE7363E-1F06-45A6-B1CA-45D3F518552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0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03"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04"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0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0E35932-B2A5-404D-B25E-72F370B56F5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0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0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18">
    <p:bg>
      <p:bgPr>
        <a:solidFill>
          <a:schemeClr val="lt1">
            <a:lumMod val="95000"/>
            <a:alpha val="49000"/>
          </a:schemeClr>
        </a:solidFill>
      </p:bgPr>
    </p:bg>
    <p:spTree>
      <p:nvGrpSpPr>
        <p:cNvPr id="1" name=""/>
        <p:cNvGrpSpPr/>
        <p:nvPr/>
      </p:nvGrpSpPr>
      <p:grpSpPr>
        <a:xfrm>
          <a:off x="0" y="0"/>
          <a:ext cx="0" cy="0"/>
          <a:chOff x="0" y="0"/>
          <a:chExt cx="0" cy="0"/>
        </a:xfrm>
      </p:grpSpPr>
      <p:sp>
        <p:nvSpPr>
          <p:cNvPr id="308"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09" name="Grafik 10"/>
          <p:cNvPicPr/>
          <p:nvPr/>
        </p:nvPicPr>
        <p:blipFill>
          <a:blip r:embed="rId2"/>
          <a:stretch/>
        </p:blipFill>
        <p:spPr>
          <a:xfrm>
            <a:off x="8141400" y="5590800"/>
            <a:ext cx="1005120" cy="1258560"/>
          </a:xfrm>
          <a:prstGeom prst="rect">
            <a:avLst/>
          </a:prstGeom>
          <a:noFill/>
          <a:ln w="0">
            <a:noFill/>
          </a:ln>
        </p:spPr>
      </p:pic>
      <p:cxnSp>
        <p:nvCxnSpPr>
          <p:cNvPr id="310" name="Gerader Verbinder 8"/>
          <p:cNvCxnSpPr/>
          <p:nvPr/>
        </p:nvCxnSpPr>
        <p:spPr>
          <a:xfrm>
            <a:off x="2289600" y="6504480"/>
            <a:ext cx="3600" cy="368640"/>
          </a:xfrm>
          <a:prstGeom prst="straightConnector1">
            <a:avLst/>
          </a:prstGeom>
          <a:ln w="0">
            <a:solidFill>
              <a:srgbClr val="444D26"/>
            </a:solidFill>
          </a:ln>
        </p:spPr>
      </p:cxnSp>
      <p:cxnSp>
        <p:nvCxnSpPr>
          <p:cNvPr id="311" name="Gerader Verbinder 9"/>
          <p:cNvCxnSpPr/>
          <p:nvPr/>
        </p:nvCxnSpPr>
        <p:spPr>
          <a:xfrm>
            <a:off x="6201360" y="6504480"/>
            <a:ext cx="3600" cy="368640"/>
          </a:xfrm>
          <a:prstGeom prst="straightConnector1">
            <a:avLst/>
          </a:prstGeom>
          <a:ln w="0">
            <a:solidFill>
              <a:srgbClr val="444D26"/>
            </a:solidFill>
          </a:ln>
        </p:spPr>
      </p:cxnSp>
      <p:sp>
        <p:nvSpPr>
          <p:cNvPr id="31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1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89CB2CC-6593-4705-8F4C-F387070BE94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1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AC3E393-FD09-4C1F-A993-A17B177464F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1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1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1">
    <p:bg>
      <p:bgPr>
        <a:solidFill>
          <a:schemeClr val="lt1">
            <a:lumMod val="95000"/>
            <a:alpha val="49000"/>
          </a:schemeClr>
        </a:solidFill>
      </p:bgPr>
    </p:bg>
    <p:spTree>
      <p:nvGrpSpPr>
        <p:cNvPr id="1" name=""/>
        <p:cNvGrpSpPr/>
        <p:nvPr/>
      </p:nvGrpSpPr>
      <p:grpSpPr>
        <a:xfrm>
          <a:off x="0" y="0"/>
          <a:ext cx="0" cy="0"/>
          <a:chOff x="0" y="0"/>
          <a:chExt cx="0" cy="0"/>
        </a:xfrm>
      </p:grpSpPr>
      <p:sp>
        <p:nvSpPr>
          <p:cNvPr id="318"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19" name="Grafik 10"/>
          <p:cNvPicPr/>
          <p:nvPr/>
        </p:nvPicPr>
        <p:blipFill>
          <a:blip r:embed="rId2"/>
          <a:stretch/>
        </p:blipFill>
        <p:spPr>
          <a:xfrm>
            <a:off x="8141400" y="5590800"/>
            <a:ext cx="1005120" cy="1258560"/>
          </a:xfrm>
          <a:prstGeom prst="rect">
            <a:avLst/>
          </a:prstGeom>
          <a:noFill/>
          <a:ln w="0">
            <a:noFill/>
          </a:ln>
        </p:spPr>
      </p:pic>
      <p:cxnSp>
        <p:nvCxnSpPr>
          <p:cNvPr id="320" name="Gerader Verbinder 8"/>
          <p:cNvCxnSpPr/>
          <p:nvPr/>
        </p:nvCxnSpPr>
        <p:spPr>
          <a:xfrm>
            <a:off x="2289600" y="6504480"/>
            <a:ext cx="3600" cy="368640"/>
          </a:xfrm>
          <a:prstGeom prst="straightConnector1">
            <a:avLst/>
          </a:prstGeom>
          <a:ln w="0">
            <a:solidFill>
              <a:srgbClr val="444D26"/>
            </a:solidFill>
          </a:ln>
        </p:spPr>
      </p:cxnSp>
      <p:cxnSp>
        <p:nvCxnSpPr>
          <p:cNvPr id="321" name="Gerader Verbinder 9"/>
          <p:cNvCxnSpPr/>
          <p:nvPr/>
        </p:nvCxnSpPr>
        <p:spPr>
          <a:xfrm>
            <a:off x="6201360" y="6504480"/>
            <a:ext cx="3600" cy="368640"/>
          </a:xfrm>
          <a:prstGeom prst="straightConnector1">
            <a:avLst/>
          </a:prstGeom>
          <a:ln w="0">
            <a:solidFill>
              <a:srgbClr val="444D26"/>
            </a:solidFill>
          </a:ln>
        </p:spPr>
      </p:cxnSp>
      <p:sp>
        <p:nvSpPr>
          <p:cNvPr id="32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2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9CD3330-581E-46D0-A2FD-90B8EA8E5E7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24" name="PlaceHolder 1"/>
          <p:cNvSpPr>
            <a:spLocks noGrp="1"/>
          </p:cNvSpPr>
          <p:nvPr>
            <p:ph type="title"/>
          </p:nvPr>
        </p:nvSpPr>
        <p:spPr>
          <a:xfrm>
            <a:off x="1143000" y="1122480"/>
            <a:ext cx="6854400" cy="238392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2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9105014-4F0E-48F7-8FE3-1EFBFD6DF11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2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2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9">
    <p:bg>
      <p:bgPr>
        <a:solidFill>
          <a:schemeClr val="lt1">
            <a:lumMod val="95000"/>
            <a:alpha val="49000"/>
          </a:schemeClr>
        </a:solidFill>
      </p:bgPr>
    </p:bg>
    <p:spTree>
      <p:nvGrpSpPr>
        <p:cNvPr id="1" name=""/>
        <p:cNvGrpSpPr/>
        <p:nvPr/>
      </p:nvGrpSpPr>
      <p:grpSpPr>
        <a:xfrm>
          <a:off x="0" y="0"/>
          <a:ext cx="0" cy="0"/>
          <a:chOff x="0" y="0"/>
          <a:chExt cx="0" cy="0"/>
        </a:xfrm>
      </p:grpSpPr>
      <p:sp>
        <p:nvSpPr>
          <p:cNvPr id="328"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29" name="Grafik 10"/>
          <p:cNvPicPr/>
          <p:nvPr/>
        </p:nvPicPr>
        <p:blipFill>
          <a:blip r:embed="rId2"/>
          <a:stretch/>
        </p:blipFill>
        <p:spPr>
          <a:xfrm>
            <a:off x="8141400" y="5590800"/>
            <a:ext cx="1005120" cy="1258560"/>
          </a:xfrm>
          <a:prstGeom prst="rect">
            <a:avLst/>
          </a:prstGeom>
          <a:noFill/>
          <a:ln w="0">
            <a:noFill/>
          </a:ln>
        </p:spPr>
      </p:pic>
      <p:cxnSp>
        <p:nvCxnSpPr>
          <p:cNvPr id="330" name="Gerader Verbinder 8"/>
          <p:cNvCxnSpPr/>
          <p:nvPr/>
        </p:nvCxnSpPr>
        <p:spPr>
          <a:xfrm>
            <a:off x="2289600" y="6504480"/>
            <a:ext cx="3600" cy="368640"/>
          </a:xfrm>
          <a:prstGeom prst="straightConnector1">
            <a:avLst/>
          </a:prstGeom>
          <a:ln w="0">
            <a:solidFill>
              <a:srgbClr val="444D26"/>
            </a:solidFill>
          </a:ln>
        </p:spPr>
      </p:cxnSp>
      <p:cxnSp>
        <p:nvCxnSpPr>
          <p:cNvPr id="331" name="Gerader Verbinder 9"/>
          <p:cNvCxnSpPr/>
          <p:nvPr/>
        </p:nvCxnSpPr>
        <p:spPr>
          <a:xfrm>
            <a:off x="6201360" y="6504480"/>
            <a:ext cx="3600" cy="368640"/>
          </a:xfrm>
          <a:prstGeom prst="straightConnector1">
            <a:avLst/>
          </a:prstGeom>
          <a:ln w="0">
            <a:solidFill>
              <a:srgbClr val="444D26"/>
            </a:solidFill>
          </a:ln>
        </p:spPr>
      </p:cxnSp>
      <p:sp>
        <p:nvSpPr>
          <p:cNvPr id="33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3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7C5C2EB-7263-40CC-96DF-C4B6044733A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34"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8BE6558-CF7E-4AFF-8D67-D5969AC9461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35"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36"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0">
    <p:bg>
      <p:bgPr>
        <a:solidFill>
          <a:schemeClr val="lt1">
            <a:lumMod val="95000"/>
            <a:alpha val="49000"/>
          </a:schemeClr>
        </a:solidFill>
      </p:bgPr>
    </p:bg>
    <p:spTree>
      <p:nvGrpSpPr>
        <p:cNvPr id="1" name=""/>
        <p:cNvGrpSpPr/>
        <p:nvPr/>
      </p:nvGrpSpPr>
      <p:grpSpPr>
        <a:xfrm>
          <a:off x="0" y="0"/>
          <a:ext cx="0" cy="0"/>
          <a:chOff x="0" y="0"/>
          <a:chExt cx="0" cy="0"/>
        </a:xfrm>
      </p:grpSpPr>
      <p:sp>
        <p:nvSpPr>
          <p:cNvPr id="337"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38" name="Grafik 10"/>
          <p:cNvPicPr/>
          <p:nvPr/>
        </p:nvPicPr>
        <p:blipFill>
          <a:blip r:embed="rId2"/>
          <a:stretch/>
        </p:blipFill>
        <p:spPr>
          <a:xfrm>
            <a:off x="8141400" y="5590800"/>
            <a:ext cx="1005120" cy="1258560"/>
          </a:xfrm>
          <a:prstGeom prst="rect">
            <a:avLst/>
          </a:prstGeom>
          <a:noFill/>
          <a:ln w="0">
            <a:noFill/>
          </a:ln>
        </p:spPr>
      </p:pic>
      <p:cxnSp>
        <p:nvCxnSpPr>
          <p:cNvPr id="339" name="Gerader Verbinder 8"/>
          <p:cNvCxnSpPr/>
          <p:nvPr/>
        </p:nvCxnSpPr>
        <p:spPr>
          <a:xfrm>
            <a:off x="2289600" y="6504480"/>
            <a:ext cx="3600" cy="368640"/>
          </a:xfrm>
          <a:prstGeom prst="straightConnector1">
            <a:avLst/>
          </a:prstGeom>
          <a:ln w="0">
            <a:solidFill>
              <a:srgbClr val="444D26"/>
            </a:solidFill>
          </a:ln>
        </p:spPr>
      </p:cxnSp>
      <p:cxnSp>
        <p:nvCxnSpPr>
          <p:cNvPr id="340" name="Gerader Verbinder 9"/>
          <p:cNvCxnSpPr/>
          <p:nvPr/>
        </p:nvCxnSpPr>
        <p:spPr>
          <a:xfrm>
            <a:off x="6201360" y="6504480"/>
            <a:ext cx="3600" cy="368640"/>
          </a:xfrm>
          <a:prstGeom prst="straightConnector1">
            <a:avLst/>
          </a:prstGeom>
          <a:ln w="0">
            <a:solidFill>
              <a:srgbClr val="444D26"/>
            </a:solidFill>
          </a:ln>
        </p:spPr>
      </p:cxnSp>
      <p:sp>
        <p:nvSpPr>
          <p:cNvPr id="341"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42"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5FBCF53-4EDC-4B54-822E-CF216A370C9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43"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344"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345"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34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02458E4-F332-4D35-A8EA-4D205C2C8F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4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4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1">
    <p:bg>
      <p:bgPr>
        <a:solidFill>
          <a:schemeClr val="lt1">
            <a:lumMod val="95000"/>
            <a:alpha val="49000"/>
          </a:schemeClr>
        </a:solidFill>
      </p:bgPr>
    </p:bg>
    <p:spTree>
      <p:nvGrpSpPr>
        <p:cNvPr id="1" name=""/>
        <p:cNvGrpSpPr/>
        <p:nvPr/>
      </p:nvGrpSpPr>
      <p:grpSpPr>
        <a:xfrm>
          <a:off x="0" y="0"/>
          <a:ext cx="0" cy="0"/>
          <a:chOff x="0" y="0"/>
          <a:chExt cx="0" cy="0"/>
        </a:xfrm>
      </p:grpSpPr>
      <p:sp>
        <p:nvSpPr>
          <p:cNvPr id="349"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50" name="Grafik 10"/>
          <p:cNvPicPr/>
          <p:nvPr/>
        </p:nvPicPr>
        <p:blipFill>
          <a:blip r:embed="rId2"/>
          <a:stretch/>
        </p:blipFill>
        <p:spPr>
          <a:xfrm>
            <a:off x="8141400" y="5590800"/>
            <a:ext cx="1005120" cy="1258560"/>
          </a:xfrm>
          <a:prstGeom prst="rect">
            <a:avLst/>
          </a:prstGeom>
          <a:noFill/>
          <a:ln w="0">
            <a:noFill/>
          </a:ln>
        </p:spPr>
      </p:pic>
      <p:cxnSp>
        <p:nvCxnSpPr>
          <p:cNvPr id="351" name="Gerader Verbinder 8"/>
          <p:cNvCxnSpPr/>
          <p:nvPr/>
        </p:nvCxnSpPr>
        <p:spPr>
          <a:xfrm>
            <a:off x="2289600" y="6504480"/>
            <a:ext cx="3600" cy="368640"/>
          </a:xfrm>
          <a:prstGeom prst="straightConnector1">
            <a:avLst/>
          </a:prstGeom>
          <a:ln w="0">
            <a:solidFill>
              <a:srgbClr val="444D26"/>
            </a:solidFill>
          </a:ln>
        </p:spPr>
      </p:cxnSp>
      <p:cxnSp>
        <p:nvCxnSpPr>
          <p:cNvPr id="352" name="Gerader Verbinder 9"/>
          <p:cNvCxnSpPr/>
          <p:nvPr/>
        </p:nvCxnSpPr>
        <p:spPr>
          <a:xfrm>
            <a:off x="6201360" y="6504480"/>
            <a:ext cx="3600" cy="368640"/>
          </a:xfrm>
          <a:prstGeom prst="straightConnector1">
            <a:avLst/>
          </a:prstGeom>
          <a:ln w="0">
            <a:solidFill>
              <a:srgbClr val="444D26"/>
            </a:solidFill>
          </a:ln>
        </p:spPr>
      </p:cxnSp>
      <p:sp>
        <p:nvSpPr>
          <p:cNvPr id="353"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54"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5257EBE-F4D4-48A3-882B-2101B17743D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55"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356"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357"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358"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BBDBD8D-53FA-4D64-B10E-8D8F1C1B9F3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59"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60"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13">
    <p:bg>
      <p:bgPr>
        <a:solidFill>
          <a:schemeClr val="lt1">
            <a:lumMod val="95000"/>
            <a:alpha val="49000"/>
          </a:schemeClr>
        </a:solidFill>
      </p:bgPr>
    </p:bg>
    <p:spTree>
      <p:nvGrpSpPr>
        <p:cNvPr id="1" name=""/>
        <p:cNvGrpSpPr/>
        <p:nvPr/>
      </p:nvGrpSpPr>
      <p:grpSpPr>
        <a:xfrm>
          <a:off x="0" y="0"/>
          <a:ext cx="0" cy="0"/>
          <a:chOff x="0" y="0"/>
          <a:chExt cx="0" cy="0"/>
        </a:xfrm>
      </p:grpSpPr>
      <p:sp>
        <p:nvSpPr>
          <p:cNvPr id="361"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62" name="Grafik 10"/>
          <p:cNvPicPr/>
          <p:nvPr/>
        </p:nvPicPr>
        <p:blipFill>
          <a:blip r:embed="rId2"/>
          <a:stretch/>
        </p:blipFill>
        <p:spPr>
          <a:xfrm>
            <a:off x="8141400" y="5590800"/>
            <a:ext cx="1005120" cy="1258560"/>
          </a:xfrm>
          <a:prstGeom prst="rect">
            <a:avLst/>
          </a:prstGeom>
          <a:noFill/>
          <a:ln w="0">
            <a:noFill/>
          </a:ln>
        </p:spPr>
      </p:pic>
      <p:cxnSp>
        <p:nvCxnSpPr>
          <p:cNvPr id="363" name="Gerader Verbinder 8"/>
          <p:cNvCxnSpPr/>
          <p:nvPr/>
        </p:nvCxnSpPr>
        <p:spPr>
          <a:xfrm>
            <a:off x="2289600" y="6504480"/>
            <a:ext cx="3600" cy="368640"/>
          </a:xfrm>
          <a:prstGeom prst="straightConnector1">
            <a:avLst/>
          </a:prstGeom>
          <a:ln w="0">
            <a:solidFill>
              <a:srgbClr val="444D26"/>
            </a:solidFill>
          </a:ln>
        </p:spPr>
      </p:cxnSp>
      <p:cxnSp>
        <p:nvCxnSpPr>
          <p:cNvPr id="364" name="Gerader Verbinder 9"/>
          <p:cNvCxnSpPr/>
          <p:nvPr/>
        </p:nvCxnSpPr>
        <p:spPr>
          <a:xfrm>
            <a:off x="6201360" y="6504480"/>
            <a:ext cx="3600" cy="368640"/>
          </a:xfrm>
          <a:prstGeom prst="straightConnector1">
            <a:avLst/>
          </a:prstGeom>
          <a:ln w="0">
            <a:solidFill>
              <a:srgbClr val="444D26"/>
            </a:solidFill>
          </a:ln>
        </p:spPr>
      </p:cxnSp>
      <p:sp>
        <p:nvSpPr>
          <p:cNvPr id="365"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66"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0675902-6876-4E17-BFD9-1304CABFF50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67"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68"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69"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EBA3503-2036-456C-809C-CDEE2DD2FED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70"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7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Titel und Inhalt">
    <p:bg>
      <p:bgPr>
        <a:solidFill>
          <a:srgbClr val="FFFFFF"/>
        </a:solidFill>
      </p:bgPr>
    </p:bg>
    <p:spTree>
      <p:nvGrpSpPr>
        <p:cNvPr id="1" name=""/>
        <p:cNvGrpSpPr/>
        <p:nvPr/>
      </p:nvGrpSpPr>
      <p:grpSpPr>
        <a:xfrm>
          <a:off x="0" y="0"/>
          <a:ext cx="0" cy="0"/>
          <a:chOff x="0" y="0"/>
          <a:chExt cx="0" cy="0"/>
        </a:xfrm>
      </p:grpSpPr>
      <p:sp>
        <p:nvSpPr>
          <p:cNvPr id="372"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3" name="Grafik 10"/>
          <p:cNvPicPr/>
          <p:nvPr/>
        </p:nvPicPr>
        <p:blipFill>
          <a:blip r:embed="rId2"/>
          <a:stretch/>
        </p:blipFill>
        <p:spPr>
          <a:xfrm>
            <a:off x="8141400" y="5590800"/>
            <a:ext cx="1005120" cy="1258560"/>
          </a:xfrm>
          <a:prstGeom prst="rect">
            <a:avLst/>
          </a:prstGeom>
          <a:noFill/>
          <a:ln w="0">
            <a:noFill/>
          </a:ln>
        </p:spPr>
      </p:pic>
      <p:cxnSp>
        <p:nvCxnSpPr>
          <p:cNvPr id="374" name="Gerader Verbinder 8"/>
          <p:cNvCxnSpPr/>
          <p:nvPr/>
        </p:nvCxnSpPr>
        <p:spPr>
          <a:xfrm>
            <a:off x="2289600" y="6504480"/>
            <a:ext cx="3600" cy="368640"/>
          </a:xfrm>
          <a:prstGeom prst="straightConnector1">
            <a:avLst/>
          </a:prstGeom>
          <a:ln w="0">
            <a:solidFill>
              <a:srgbClr val="444D26"/>
            </a:solidFill>
          </a:ln>
        </p:spPr>
      </p:cxnSp>
      <p:cxnSp>
        <p:nvCxnSpPr>
          <p:cNvPr id="375" name="Gerader Verbinder 9"/>
          <p:cNvCxnSpPr/>
          <p:nvPr/>
        </p:nvCxnSpPr>
        <p:spPr>
          <a:xfrm>
            <a:off x="6201360" y="6504480"/>
            <a:ext cx="3600" cy="368640"/>
          </a:xfrm>
          <a:prstGeom prst="straightConnector1">
            <a:avLst/>
          </a:prstGeom>
          <a:ln w="0">
            <a:solidFill>
              <a:srgbClr val="444D26"/>
            </a:solidFill>
          </a:ln>
        </p:spPr>
      </p:cxnSp>
      <p:sp>
        <p:nvSpPr>
          <p:cNvPr id="376"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77"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3F46752-EA7D-4778-AE2E-DCF5D688503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78" name="PlaceHolder 1"/>
          <p:cNvSpPr>
            <a:spLocks noGrp="1"/>
          </p:cNvSpPr>
          <p:nvPr>
            <p:ph type="title"/>
          </p:nvPr>
        </p:nvSpPr>
        <p:spPr>
          <a:xfrm>
            <a:off x="628560" y="365040"/>
            <a:ext cx="7882200" cy="1320840"/>
          </a:xfrm>
          <a:prstGeom prst="rect">
            <a:avLst/>
          </a:prstGeom>
          <a:noFill/>
          <a:ln w="0">
            <a:noFill/>
          </a:ln>
        </p:spPr>
        <p:txBody>
          <a:bodyPr lIns="91440" tIns="45720" rIns="91440" bIns="45720" anchor="ctr">
            <a:noAutofit/>
          </a:bodyPr>
          <a:lstStyle>
            <a:lvl1pPr indent="0" algn="l" defTabSz="914400">
              <a:lnSpc>
                <a:spcPct val="90000"/>
              </a:lnSpc>
              <a:buNone/>
              <a:tabLst>
                <a:tab pos="0" algn="l"/>
              </a:tabLst>
              <a:defRPr lang="de-DE" sz="3300" b="0" u="none" strike="noStrike">
                <a:solidFill>
                  <a:schemeClr val="dk1"/>
                </a:solidFill>
                <a:effectLst/>
                <a:uFillTx/>
                <a:latin typeface="Calibri Light"/>
              </a:defRPr>
            </a:lvl1pPr>
          </a:lstStyle>
          <a:p>
            <a:pPr indent="0" algn="l"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379" name="PlaceHolder 2"/>
          <p:cNvSpPr>
            <a:spLocks noGrp="1"/>
          </p:cNvSpPr>
          <p:nvPr>
            <p:ph type="body"/>
          </p:nvPr>
        </p:nvSpPr>
        <p:spPr>
          <a:xfrm>
            <a:off x="628560" y="1825560"/>
            <a:ext cx="7882200" cy="4346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380" name="PlaceHolder 3"/>
          <p:cNvSpPr>
            <a:spLocks noGrp="1"/>
          </p:cNvSpPr>
          <p:nvPr>
            <p:ph type="ftr" idx="1"/>
          </p:nvPr>
        </p:nvSpPr>
        <p:spPr>
          <a:xfrm>
            <a:off x="3029040" y="6356520"/>
            <a:ext cx="3081600" cy="36036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381" name="PlaceHolder 4"/>
          <p:cNvSpPr>
            <a:spLocks noGrp="1"/>
          </p:cNvSpPr>
          <p:nvPr>
            <p:ph type="sldNum" idx="2"/>
          </p:nvPr>
        </p:nvSpPr>
        <p:spPr>
          <a:xfrm>
            <a:off x="6458040" y="6356520"/>
            <a:ext cx="2053080" cy="36036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C2F72387-DF9C-4A8F-987D-2DB25C559B0C}"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382"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8A558E4-977C-4FF0-BB28-23276BFA5D5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83"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8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2">
    <p:bg>
      <p:bgPr>
        <a:solidFill>
          <a:schemeClr val="lt1">
            <a:lumMod val="95000"/>
            <a:alpha val="49000"/>
          </a:schemeClr>
        </a:solidFill>
      </p:bgPr>
    </p:bg>
    <p:spTree>
      <p:nvGrpSpPr>
        <p:cNvPr id="1" name=""/>
        <p:cNvGrpSpPr/>
        <p:nvPr/>
      </p:nvGrpSpPr>
      <p:grpSpPr>
        <a:xfrm>
          <a:off x="0" y="0"/>
          <a:ext cx="0" cy="0"/>
          <a:chOff x="0" y="0"/>
          <a:chExt cx="0" cy="0"/>
        </a:xfrm>
      </p:grpSpPr>
      <p:sp>
        <p:nvSpPr>
          <p:cNvPr id="385"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86" name="Grafik 10"/>
          <p:cNvPicPr/>
          <p:nvPr/>
        </p:nvPicPr>
        <p:blipFill>
          <a:blip r:embed="rId2"/>
          <a:stretch/>
        </p:blipFill>
        <p:spPr>
          <a:xfrm>
            <a:off x="8141400" y="5590800"/>
            <a:ext cx="1005120" cy="1258560"/>
          </a:xfrm>
          <a:prstGeom prst="rect">
            <a:avLst/>
          </a:prstGeom>
          <a:noFill/>
          <a:ln w="0">
            <a:noFill/>
          </a:ln>
        </p:spPr>
      </p:pic>
      <p:cxnSp>
        <p:nvCxnSpPr>
          <p:cNvPr id="387" name="Gerader Verbinder 8"/>
          <p:cNvCxnSpPr/>
          <p:nvPr/>
        </p:nvCxnSpPr>
        <p:spPr>
          <a:xfrm>
            <a:off x="2289600" y="6504480"/>
            <a:ext cx="3600" cy="368640"/>
          </a:xfrm>
          <a:prstGeom prst="straightConnector1">
            <a:avLst/>
          </a:prstGeom>
          <a:ln w="0">
            <a:solidFill>
              <a:srgbClr val="444D26"/>
            </a:solidFill>
          </a:ln>
        </p:spPr>
      </p:cxnSp>
      <p:cxnSp>
        <p:nvCxnSpPr>
          <p:cNvPr id="388" name="Gerader Verbinder 9"/>
          <p:cNvCxnSpPr/>
          <p:nvPr/>
        </p:nvCxnSpPr>
        <p:spPr>
          <a:xfrm>
            <a:off x="6201360" y="6504480"/>
            <a:ext cx="3600" cy="368640"/>
          </a:xfrm>
          <a:prstGeom prst="straightConnector1">
            <a:avLst/>
          </a:prstGeom>
          <a:ln w="0">
            <a:solidFill>
              <a:srgbClr val="444D26"/>
            </a:solidFill>
          </a:ln>
        </p:spPr>
      </p:cxnSp>
      <p:sp>
        <p:nvSpPr>
          <p:cNvPr id="389"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90"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C2EE329-65A3-464F-9E50-32634D7187F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91"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92"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93"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91584F5-B5F5-4C2D-9DAE-769384573C4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94"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9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23">
    <p:bg>
      <p:bgPr>
        <a:solidFill>
          <a:schemeClr val="lt1">
            <a:lumMod val="95000"/>
            <a:alpha val="49000"/>
          </a:schemeClr>
        </a:solidFill>
      </p:bgPr>
    </p:bg>
    <p:spTree>
      <p:nvGrpSpPr>
        <p:cNvPr id="1" name=""/>
        <p:cNvGrpSpPr/>
        <p:nvPr/>
      </p:nvGrpSpPr>
      <p:grpSpPr>
        <a:xfrm>
          <a:off x="0" y="0"/>
          <a:ext cx="0" cy="0"/>
          <a:chOff x="0" y="0"/>
          <a:chExt cx="0" cy="0"/>
        </a:xfrm>
      </p:grpSpPr>
      <p:sp>
        <p:nvSpPr>
          <p:cNvPr id="396"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97" name="Grafik 8"/>
          <p:cNvPicPr/>
          <p:nvPr/>
        </p:nvPicPr>
        <p:blipFill>
          <a:blip r:embed="rId2"/>
          <a:stretch/>
        </p:blipFill>
        <p:spPr>
          <a:xfrm>
            <a:off x="8141400" y="5590800"/>
            <a:ext cx="1005120" cy="1258560"/>
          </a:xfrm>
          <a:prstGeom prst="rect">
            <a:avLst/>
          </a:prstGeom>
          <a:noFill/>
          <a:ln w="0">
            <a:noFill/>
          </a:ln>
        </p:spPr>
      </p:pic>
      <p:cxnSp>
        <p:nvCxnSpPr>
          <p:cNvPr id="398" name="Gerader Verbinder 11"/>
          <p:cNvCxnSpPr/>
          <p:nvPr/>
        </p:nvCxnSpPr>
        <p:spPr>
          <a:xfrm>
            <a:off x="2289600" y="6504480"/>
            <a:ext cx="3600" cy="368640"/>
          </a:xfrm>
          <a:prstGeom prst="straightConnector1">
            <a:avLst/>
          </a:prstGeom>
          <a:ln w="0">
            <a:solidFill>
              <a:srgbClr val="444D26"/>
            </a:solidFill>
          </a:ln>
        </p:spPr>
      </p:cxnSp>
      <p:cxnSp>
        <p:nvCxnSpPr>
          <p:cNvPr id="399" name="Gerader Verbinder 12"/>
          <p:cNvCxnSpPr/>
          <p:nvPr/>
        </p:nvCxnSpPr>
        <p:spPr>
          <a:xfrm>
            <a:off x="6201360" y="6504480"/>
            <a:ext cx="3600" cy="368640"/>
          </a:xfrm>
          <a:prstGeom prst="straightConnector1">
            <a:avLst/>
          </a:prstGeom>
          <a:ln w="0">
            <a:solidFill>
              <a:srgbClr val="444D26"/>
            </a:solidFill>
          </a:ln>
        </p:spPr>
      </p:cxnSp>
      <p:sp>
        <p:nvSpPr>
          <p:cNvPr id="400"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01"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6853AF3-AC18-4C3B-AB69-21C98429955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02"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03"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04"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500B707-08B1-4255-AE3D-7CC720DDFE9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05" name="Resim 9"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06" name="Resim 10"/>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1">
    <p:bg>
      <p:bgPr>
        <a:solidFill>
          <a:schemeClr val="lt1">
            <a:lumMod val="95000"/>
            <a:alpha val="49000"/>
          </a:schemeClr>
        </a:solidFill>
      </p:bgPr>
    </p:bg>
    <p:spTree>
      <p:nvGrpSpPr>
        <p:cNvPr id="1" name=""/>
        <p:cNvGrpSpPr/>
        <p:nvPr/>
      </p:nvGrpSpPr>
      <p:grpSpPr>
        <a:xfrm>
          <a:off x="0" y="0"/>
          <a:ext cx="0" cy="0"/>
          <a:chOff x="0" y="0"/>
          <a:chExt cx="0" cy="0"/>
        </a:xfrm>
      </p:grpSpPr>
      <p:sp>
        <p:nvSpPr>
          <p:cNvPr id="407"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08" name="Grafik 8"/>
          <p:cNvPicPr/>
          <p:nvPr/>
        </p:nvPicPr>
        <p:blipFill>
          <a:blip r:embed="rId2"/>
          <a:stretch/>
        </p:blipFill>
        <p:spPr>
          <a:xfrm>
            <a:off x="8141400" y="5590800"/>
            <a:ext cx="1005120" cy="1258560"/>
          </a:xfrm>
          <a:prstGeom prst="rect">
            <a:avLst/>
          </a:prstGeom>
          <a:noFill/>
          <a:ln w="0">
            <a:noFill/>
          </a:ln>
        </p:spPr>
      </p:pic>
      <p:cxnSp>
        <p:nvCxnSpPr>
          <p:cNvPr id="409" name="Gerader Verbinder 11"/>
          <p:cNvCxnSpPr/>
          <p:nvPr/>
        </p:nvCxnSpPr>
        <p:spPr>
          <a:xfrm>
            <a:off x="2289600" y="6504480"/>
            <a:ext cx="3600" cy="368640"/>
          </a:xfrm>
          <a:prstGeom prst="straightConnector1">
            <a:avLst/>
          </a:prstGeom>
          <a:ln w="0">
            <a:solidFill>
              <a:srgbClr val="444D26"/>
            </a:solidFill>
          </a:ln>
        </p:spPr>
      </p:cxnSp>
      <p:cxnSp>
        <p:nvCxnSpPr>
          <p:cNvPr id="410" name="Gerader Verbinder 12"/>
          <p:cNvCxnSpPr/>
          <p:nvPr/>
        </p:nvCxnSpPr>
        <p:spPr>
          <a:xfrm>
            <a:off x="6201360" y="6504480"/>
            <a:ext cx="3600" cy="368640"/>
          </a:xfrm>
          <a:prstGeom prst="straightConnector1">
            <a:avLst/>
          </a:prstGeom>
          <a:ln w="0">
            <a:solidFill>
              <a:srgbClr val="444D26"/>
            </a:solidFill>
          </a:ln>
        </p:spPr>
      </p:cxnSp>
      <p:sp>
        <p:nvSpPr>
          <p:cNvPr id="411"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12"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0FA60C0-9D8D-4A39-8D2E-FF1BB25B02C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13"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14"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415"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1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6841074-B1FE-4559-807D-2A8B4F0E402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17" name="Resim 6"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18" name="Resim 7"/>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2">
    <p:bg>
      <p:bgPr>
        <a:solidFill>
          <a:schemeClr val="lt1">
            <a:lumMod val="95000"/>
            <a:alpha val="49000"/>
          </a:schemeClr>
        </a:solidFill>
      </p:bgPr>
    </p:bg>
    <p:spTree>
      <p:nvGrpSpPr>
        <p:cNvPr id="1" name=""/>
        <p:cNvGrpSpPr/>
        <p:nvPr/>
      </p:nvGrpSpPr>
      <p:grpSpPr>
        <a:xfrm>
          <a:off x="0" y="0"/>
          <a:ext cx="0" cy="0"/>
          <a:chOff x="0" y="0"/>
          <a:chExt cx="0" cy="0"/>
        </a:xfrm>
      </p:grpSpPr>
      <p:sp>
        <p:nvSpPr>
          <p:cNvPr id="419"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20" name="Grafik 8"/>
          <p:cNvPicPr/>
          <p:nvPr/>
        </p:nvPicPr>
        <p:blipFill>
          <a:blip r:embed="rId2"/>
          <a:stretch/>
        </p:blipFill>
        <p:spPr>
          <a:xfrm>
            <a:off x="8141400" y="5590800"/>
            <a:ext cx="1005120" cy="1258560"/>
          </a:xfrm>
          <a:prstGeom prst="rect">
            <a:avLst/>
          </a:prstGeom>
          <a:noFill/>
          <a:ln w="0">
            <a:noFill/>
          </a:ln>
        </p:spPr>
      </p:pic>
      <p:cxnSp>
        <p:nvCxnSpPr>
          <p:cNvPr id="421" name="Gerader Verbinder 11"/>
          <p:cNvCxnSpPr/>
          <p:nvPr/>
        </p:nvCxnSpPr>
        <p:spPr>
          <a:xfrm>
            <a:off x="2289600" y="6504480"/>
            <a:ext cx="3600" cy="368640"/>
          </a:xfrm>
          <a:prstGeom prst="straightConnector1">
            <a:avLst/>
          </a:prstGeom>
          <a:ln w="0">
            <a:solidFill>
              <a:srgbClr val="444D26"/>
            </a:solidFill>
          </a:ln>
        </p:spPr>
      </p:cxnSp>
      <p:cxnSp>
        <p:nvCxnSpPr>
          <p:cNvPr id="422" name="Gerader Verbinder 12"/>
          <p:cNvCxnSpPr/>
          <p:nvPr/>
        </p:nvCxnSpPr>
        <p:spPr>
          <a:xfrm>
            <a:off x="6201360" y="6504480"/>
            <a:ext cx="3600" cy="368640"/>
          </a:xfrm>
          <a:prstGeom prst="straightConnector1">
            <a:avLst/>
          </a:prstGeom>
          <a:ln w="0">
            <a:solidFill>
              <a:srgbClr val="444D26"/>
            </a:solidFill>
          </a:ln>
        </p:spPr>
      </p:cxnSp>
      <p:sp>
        <p:nvSpPr>
          <p:cNvPr id="42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24"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A20C523-E3CB-4D61-A5DE-3AF02B708D4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5"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26" name="PlaceHolder 2"/>
          <p:cNvSpPr>
            <a:spLocks noGrp="1"/>
          </p:cNvSpPr>
          <p:nvPr>
            <p:ph type="body" hasCustomPrompt="1"/>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vl8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8pPr>
            <a:lvl9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9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p:txBody>
      </p:sp>
      <p:sp>
        <p:nvSpPr>
          <p:cNvPr id="427"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28"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B2C4B01-9CCE-4DC6-AC9A-03C70422CB9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29" name="Resim 7"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30" name="Resim 8"/>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4">
    <p:bg>
      <p:bgPr>
        <a:solidFill>
          <a:schemeClr val="lt1">
            <a:lumMod val="95000"/>
            <a:alpha val="49000"/>
          </a:schemeClr>
        </a:solidFill>
      </p:bgPr>
    </p:bg>
    <p:spTree>
      <p:nvGrpSpPr>
        <p:cNvPr id="1" name=""/>
        <p:cNvGrpSpPr/>
        <p:nvPr/>
      </p:nvGrpSpPr>
      <p:grpSpPr>
        <a:xfrm>
          <a:off x="0" y="0"/>
          <a:ext cx="0" cy="0"/>
          <a:chOff x="0" y="0"/>
          <a:chExt cx="0" cy="0"/>
        </a:xfrm>
      </p:grpSpPr>
      <p:sp>
        <p:nvSpPr>
          <p:cNvPr id="431"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32" name="Grafik 8"/>
          <p:cNvPicPr/>
          <p:nvPr/>
        </p:nvPicPr>
        <p:blipFill>
          <a:blip r:embed="rId2"/>
          <a:stretch/>
        </p:blipFill>
        <p:spPr>
          <a:xfrm>
            <a:off x="8141400" y="5590800"/>
            <a:ext cx="1005120" cy="1258560"/>
          </a:xfrm>
          <a:prstGeom prst="rect">
            <a:avLst/>
          </a:prstGeom>
          <a:noFill/>
          <a:ln w="0">
            <a:noFill/>
          </a:ln>
        </p:spPr>
      </p:pic>
      <p:cxnSp>
        <p:nvCxnSpPr>
          <p:cNvPr id="433" name="Gerader Verbinder 11"/>
          <p:cNvCxnSpPr/>
          <p:nvPr/>
        </p:nvCxnSpPr>
        <p:spPr>
          <a:xfrm>
            <a:off x="2289600" y="6504480"/>
            <a:ext cx="3600" cy="368640"/>
          </a:xfrm>
          <a:prstGeom prst="straightConnector1">
            <a:avLst/>
          </a:prstGeom>
          <a:ln w="0">
            <a:solidFill>
              <a:srgbClr val="444D26"/>
            </a:solidFill>
          </a:ln>
        </p:spPr>
      </p:cxnSp>
      <p:cxnSp>
        <p:nvCxnSpPr>
          <p:cNvPr id="434" name="Gerader Verbinder 12"/>
          <p:cNvCxnSpPr/>
          <p:nvPr/>
        </p:nvCxnSpPr>
        <p:spPr>
          <a:xfrm>
            <a:off x="6201360" y="6504480"/>
            <a:ext cx="3600" cy="368640"/>
          </a:xfrm>
          <a:prstGeom prst="straightConnector1">
            <a:avLst/>
          </a:prstGeom>
          <a:ln w="0">
            <a:solidFill>
              <a:srgbClr val="444D26"/>
            </a:solidFill>
          </a:ln>
        </p:spPr>
      </p:cxnSp>
      <p:sp>
        <p:nvSpPr>
          <p:cNvPr id="435"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36"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35AA38A-50C9-41DD-9395-5FD592027C8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37"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38"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39"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BD00B9B-BDD2-416E-B091-A79EF5ACE37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0"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4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6">
    <p:bg>
      <p:bgPr>
        <a:solidFill>
          <a:schemeClr val="lt1">
            <a:lumMod val="95000"/>
            <a:alpha val="49000"/>
          </a:schemeClr>
        </a:solidFill>
      </p:bgPr>
    </p:bg>
    <p:spTree>
      <p:nvGrpSpPr>
        <p:cNvPr id="1" name=""/>
        <p:cNvGrpSpPr/>
        <p:nvPr/>
      </p:nvGrpSpPr>
      <p:grpSpPr>
        <a:xfrm>
          <a:off x="0" y="0"/>
          <a:ext cx="0" cy="0"/>
          <a:chOff x="0" y="0"/>
          <a:chExt cx="0" cy="0"/>
        </a:xfrm>
      </p:grpSpPr>
      <p:sp>
        <p:nvSpPr>
          <p:cNvPr id="442"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43" name="Grafik 8"/>
          <p:cNvPicPr/>
          <p:nvPr/>
        </p:nvPicPr>
        <p:blipFill>
          <a:blip r:embed="rId2"/>
          <a:stretch/>
        </p:blipFill>
        <p:spPr>
          <a:xfrm>
            <a:off x="8141400" y="5590800"/>
            <a:ext cx="1005120" cy="1258560"/>
          </a:xfrm>
          <a:prstGeom prst="rect">
            <a:avLst/>
          </a:prstGeom>
          <a:noFill/>
          <a:ln w="0">
            <a:noFill/>
          </a:ln>
        </p:spPr>
      </p:pic>
      <p:cxnSp>
        <p:nvCxnSpPr>
          <p:cNvPr id="444" name="Gerader Verbinder 11"/>
          <p:cNvCxnSpPr/>
          <p:nvPr/>
        </p:nvCxnSpPr>
        <p:spPr>
          <a:xfrm>
            <a:off x="2289600" y="6504480"/>
            <a:ext cx="3600" cy="368640"/>
          </a:xfrm>
          <a:prstGeom prst="straightConnector1">
            <a:avLst/>
          </a:prstGeom>
          <a:ln w="0">
            <a:solidFill>
              <a:srgbClr val="444D26"/>
            </a:solidFill>
          </a:ln>
        </p:spPr>
      </p:cxnSp>
      <p:cxnSp>
        <p:nvCxnSpPr>
          <p:cNvPr id="445" name="Gerader Verbinder 12"/>
          <p:cNvCxnSpPr/>
          <p:nvPr/>
        </p:nvCxnSpPr>
        <p:spPr>
          <a:xfrm>
            <a:off x="6201360" y="6504480"/>
            <a:ext cx="3600" cy="368640"/>
          </a:xfrm>
          <a:prstGeom prst="straightConnector1">
            <a:avLst/>
          </a:prstGeom>
          <a:ln w="0">
            <a:solidFill>
              <a:srgbClr val="444D26"/>
            </a:solidFill>
          </a:ln>
        </p:spPr>
      </p:cxnSp>
      <p:sp>
        <p:nvSpPr>
          <p:cNvPr id="446"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47"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7A658FF-CD6D-4DD3-9B5D-1F122121B65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48"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449"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450"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9E44516-A91B-4F4D-B686-961AD2F0A42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51"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52"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7">
    <p:bg>
      <p:bgPr>
        <a:solidFill>
          <a:schemeClr val="lt1">
            <a:lumMod val="95000"/>
            <a:alpha val="49000"/>
          </a:schemeClr>
        </a:solidFill>
      </p:bgPr>
    </p:bg>
    <p:spTree>
      <p:nvGrpSpPr>
        <p:cNvPr id="1" name=""/>
        <p:cNvGrpSpPr/>
        <p:nvPr/>
      </p:nvGrpSpPr>
      <p:grpSpPr>
        <a:xfrm>
          <a:off x="0" y="0"/>
          <a:ext cx="0" cy="0"/>
          <a:chOff x="0" y="0"/>
          <a:chExt cx="0" cy="0"/>
        </a:xfrm>
      </p:grpSpPr>
      <p:sp>
        <p:nvSpPr>
          <p:cNvPr id="453"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54" name="Grafik 8"/>
          <p:cNvPicPr/>
          <p:nvPr/>
        </p:nvPicPr>
        <p:blipFill>
          <a:blip r:embed="rId2"/>
          <a:stretch/>
        </p:blipFill>
        <p:spPr>
          <a:xfrm>
            <a:off x="8141400" y="5590800"/>
            <a:ext cx="1005120" cy="1258560"/>
          </a:xfrm>
          <a:prstGeom prst="rect">
            <a:avLst/>
          </a:prstGeom>
          <a:noFill/>
          <a:ln w="0">
            <a:noFill/>
          </a:ln>
        </p:spPr>
      </p:pic>
      <p:cxnSp>
        <p:nvCxnSpPr>
          <p:cNvPr id="455" name="Gerader Verbinder 11"/>
          <p:cNvCxnSpPr/>
          <p:nvPr/>
        </p:nvCxnSpPr>
        <p:spPr>
          <a:xfrm>
            <a:off x="2289600" y="6504480"/>
            <a:ext cx="3600" cy="368640"/>
          </a:xfrm>
          <a:prstGeom prst="straightConnector1">
            <a:avLst/>
          </a:prstGeom>
          <a:ln w="0">
            <a:solidFill>
              <a:srgbClr val="444D26"/>
            </a:solidFill>
          </a:ln>
        </p:spPr>
      </p:cxnSp>
      <p:cxnSp>
        <p:nvCxnSpPr>
          <p:cNvPr id="456" name="Gerader Verbinder 12"/>
          <p:cNvCxnSpPr/>
          <p:nvPr/>
        </p:nvCxnSpPr>
        <p:spPr>
          <a:xfrm>
            <a:off x="6201360" y="6504480"/>
            <a:ext cx="3600" cy="368640"/>
          </a:xfrm>
          <a:prstGeom prst="straightConnector1">
            <a:avLst/>
          </a:prstGeom>
          <a:ln w="0">
            <a:solidFill>
              <a:srgbClr val="444D26"/>
            </a:solidFill>
          </a:ln>
        </p:spPr>
      </p:cxnSp>
      <p:sp>
        <p:nvSpPr>
          <p:cNvPr id="457"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58"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99CEC97-05E6-4C09-8CCC-0811187CEB5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59" name="PlaceHolder 1"/>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60" name="PlaceHolder 2"/>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61" name="PlaceHolder 3"/>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62"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B6B06E6-E52E-4E88-92AF-B3C66933E47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63"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6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8">
    <p:bg>
      <p:bgPr>
        <a:solidFill>
          <a:schemeClr val="lt1">
            <a:lumMod val="95000"/>
            <a:alpha val="49000"/>
          </a:schemeClr>
        </a:solidFill>
      </p:bgPr>
    </p:bg>
    <p:spTree>
      <p:nvGrpSpPr>
        <p:cNvPr id="1" name=""/>
        <p:cNvGrpSpPr/>
        <p:nvPr/>
      </p:nvGrpSpPr>
      <p:grpSpPr>
        <a:xfrm>
          <a:off x="0" y="0"/>
          <a:ext cx="0" cy="0"/>
          <a:chOff x="0" y="0"/>
          <a:chExt cx="0" cy="0"/>
        </a:xfrm>
      </p:grpSpPr>
      <p:sp>
        <p:nvSpPr>
          <p:cNvPr id="465"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66" name="Grafik 8"/>
          <p:cNvPicPr/>
          <p:nvPr/>
        </p:nvPicPr>
        <p:blipFill>
          <a:blip r:embed="rId2"/>
          <a:stretch/>
        </p:blipFill>
        <p:spPr>
          <a:xfrm>
            <a:off x="8141400" y="5590800"/>
            <a:ext cx="1005120" cy="1258560"/>
          </a:xfrm>
          <a:prstGeom prst="rect">
            <a:avLst/>
          </a:prstGeom>
          <a:noFill/>
          <a:ln w="0">
            <a:noFill/>
          </a:ln>
        </p:spPr>
      </p:pic>
      <p:cxnSp>
        <p:nvCxnSpPr>
          <p:cNvPr id="467" name="Gerader Verbinder 11"/>
          <p:cNvCxnSpPr/>
          <p:nvPr/>
        </p:nvCxnSpPr>
        <p:spPr>
          <a:xfrm>
            <a:off x="2289600" y="6504480"/>
            <a:ext cx="3600" cy="368640"/>
          </a:xfrm>
          <a:prstGeom prst="straightConnector1">
            <a:avLst/>
          </a:prstGeom>
          <a:ln w="0">
            <a:solidFill>
              <a:srgbClr val="444D26"/>
            </a:solidFill>
          </a:ln>
        </p:spPr>
      </p:cxnSp>
      <p:cxnSp>
        <p:nvCxnSpPr>
          <p:cNvPr id="468" name="Gerader Verbinder 12"/>
          <p:cNvCxnSpPr/>
          <p:nvPr/>
        </p:nvCxnSpPr>
        <p:spPr>
          <a:xfrm>
            <a:off x="6201360" y="6504480"/>
            <a:ext cx="3600" cy="368640"/>
          </a:xfrm>
          <a:prstGeom prst="straightConnector1">
            <a:avLst/>
          </a:prstGeom>
          <a:ln w="0">
            <a:solidFill>
              <a:srgbClr val="444D26"/>
            </a:solidFill>
          </a:ln>
        </p:spPr>
      </p:cxnSp>
      <p:sp>
        <p:nvSpPr>
          <p:cNvPr id="469"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70"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E21E159-2A5A-4BEF-91B9-2AE677CD461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71" name="PlaceHolder 1"/>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72" name="PlaceHolder 2"/>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73" name="PlaceHolder 3"/>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74" name="PlaceHolder 4"/>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75" name="PlaceHolder 5"/>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7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DBD44BC-6585-42C5-B930-B76AF6DA052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7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7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9">
    <p:bg>
      <p:bgPr>
        <a:solidFill>
          <a:schemeClr val="lt1">
            <a:lumMod val="95000"/>
            <a:alpha val="49000"/>
          </a:schemeClr>
        </a:solidFill>
      </p:bgPr>
    </p:bg>
    <p:spTree>
      <p:nvGrpSpPr>
        <p:cNvPr id="1" name=""/>
        <p:cNvGrpSpPr/>
        <p:nvPr/>
      </p:nvGrpSpPr>
      <p:grpSpPr>
        <a:xfrm>
          <a:off x="0" y="0"/>
          <a:ext cx="0" cy="0"/>
          <a:chOff x="0" y="0"/>
          <a:chExt cx="0" cy="0"/>
        </a:xfrm>
      </p:grpSpPr>
      <p:sp>
        <p:nvSpPr>
          <p:cNvPr id="479"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80" name="Grafik 8"/>
          <p:cNvPicPr/>
          <p:nvPr/>
        </p:nvPicPr>
        <p:blipFill>
          <a:blip r:embed="rId2"/>
          <a:stretch/>
        </p:blipFill>
        <p:spPr>
          <a:xfrm>
            <a:off x="8141400" y="5590800"/>
            <a:ext cx="1005120" cy="1258560"/>
          </a:xfrm>
          <a:prstGeom prst="rect">
            <a:avLst/>
          </a:prstGeom>
          <a:noFill/>
          <a:ln w="0">
            <a:noFill/>
          </a:ln>
        </p:spPr>
      </p:pic>
      <p:cxnSp>
        <p:nvCxnSpPr>
          <p:cNvPr id="481" name="Gerader Verbinder 11"/>
          <p:cNvCxnSpPr/>
          <p:nvPr/>
        </p:nvCxnSpPr>
        <p:spPr>
          <a:xfrm>
            <a:off x="2289600" y="6504480"/>
            <a:ext cx="3600" cy="368640"/>
          </a:xfrm>
          <a:prstGeom prst="straightConnector1">
            <a:avLst/>
          </a:prstGeom>
          <a:ln w="0">
            <a:solidFill>
              <a:srgbClr val="444D26"/>
            </a:solidFill>
          </a:ln>
        </p:spPr>
      </p:cxnSp>
      <p:cxnSp>
        <p:nvCxnSpPr>
          <p:cNvPr id="482" name="Gerader Verbinder 12"/>
          <p:cNvCxnSpPr/>
          <p:nvPr/>
        </p:nvCxnSpPr>
        <p:spPr>
          <a:xfrm>
            <a:off x="6201360" y="6504480"/>
            <a:ext cx="3600" cy="368640"/>
          </a:xfrm>
          <a:prstGeom prst="straightConnector1">
            <a:avLst/>
          </a:prstGeom>
          <a:ln w="0">
            <a:solidFill>
              <a:srgbClr val="444D26"/>
            </a:solidFill>
          </a:ln>
        </p:spPr>
      </p:cxnSp>
      <p:sp>
        <p:nvSpPr>
          <p:cNvPr id="48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84"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026414B-F73E-4D39-BF3B-55EFA5351B7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85"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8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6AB41B5-3441-4CB4-A381-D6E8A4FD776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8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8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5">
    <p:bg>
      <p:bgPr>
        <a:solidFill>
          <a:schemeClr val="lt1">
            <a:lumMod val="95000"/>
            <a:alpha val="49000"/>
          </a:schemeClr>
        </a:solidFill>
      </p:bgPr>
    </p:bg>
    <p:spTree>
      <p:nvGrpSpPr>
        <p:cNvPr id="1" name=""/>
        <p:cNvGrpSpPr/>
        <p:nvPr/>
      </p:nvGrpSpPr>
      <p:grpSpPr>
        <a:xfrm>
          <a:off x="0" y="0"/>
          <a:ext cx="0" cy="0"/>
          <a:chOff x="0" y="0"/>
          <a:chExt cx="0" cy="0"/>
        </a:xfrm>
      </p:grpSpPr>
      <p:sp>
        <p:nvSpPr>
          <p:cNvPr id="489"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90" name="Grafik 8"/>
          <p:cNvPicPr/>
          <p:nvPr/>
        </p:nvPicPr>
        <p:blipFill>
          <a:blip r:embed="rId2"/>
          <a:stretch/>
        </p:blipFill>
        <p:spPr>
          <a:xfrm>
            <a:off x="8141400" y="5590800"/>
            <a:ext cx="1005120" cy="1258560"/>
          </a:xfrm>
          <a:prstGeom prst="rect">
            <a:avLst/>
          </a:prstGeom>
          <a:noFill/>
          <a:ln w="0">
            <a:noFill/>
          </a:ln>
        </p:spPr>
      </p:pic>
      <p:cxnSp>
        <p:nvCxnSpPr>
          <p:cNvPr id="491" name="Gerader Verbinder 11"/>
          <p:cNvCxnSpPr/>
          <p:nvPr/>
        </p:nvCxnSpPr>
        <p:spPr>
          <a:xfrm>
            <a:off x="2289600" y="6504480"/>
            <a:ext cx="3600" cy="368640"/>
          </a:xfrm>
          <a:prstGeom prst="straightConnector1">
            <a:avLst/>
          </a:prstGeom>
          <a:ln w="0">
            <a:solidFill>
              <a:srgbClr val="444D26"/>
            </a:solidFill>
          </a:ln>
        </p:spPr>
      </p:cxnSp>
      <p:cxnSp>
        <p:nvCxnSpPr>
          <p:cNvPr id="492" name="Gerader Verbinder 12"/>
          <p:cNvCxnSpPr/>
          <p:nvPr/>
        </p:nvCxnSpPr>
        <p:spPr>
          <a:xfrm>
            <a:off x="6201360" y="6504480"/>
            <a:ext cx="3600" cy="368640"/>
          </a:xfrm>
          <a:prstGeom prst="straightConnector1">
            <a:avLst/>
          </a:prstGeom>
          <a:ln w="0">
            <a:solidFill>
              <a:srgbClr val="444D26"/>
            </a:solidFill>
          </a:ln>
        </p:spPr>
      </p:cxnSp>
      <p:sp>
        <p:nvSpPr>
          <p:cNvPr id="49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94"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9A8749A-6B58-4DBA-B3DB-A38E8064192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95" name="PlaceHolder 1"/>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96" name="PlaceHolder 2"/>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9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E6C198B-CD5C-4C2A-BA19-6954217CB19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9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9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0">
    <p:bg>
      <p:bgPr>
        <a:solidFill>
          <a:schemeClr val="lt1">
            <a:lumMod val="95000"/>
            <a:alpha val="49000"/>
          </a:schemeClr>
        </a:solidFill>
      </p:bgPr>
    </p:bg>
    <p:spTree>
      <p:nvGrpSpPr>
        <p:cNvPr id="1" name=""/>
        <p:cNvGrpSpPr/>
        <p:nvPr/>
      </p:nvGrpSpPr>
      <p:grpSpPr>
        <a:xfrm>
          <a:off x="0" y="0"/>
          <a:ext cx="0" cy="0"/>
          <a:chOff x="0" y="0"/>
          <a:chExt cx="0" cy="0"/>
        </a:xfrm>
      </p:grpSpPr>
      <p:sp>
        <p:nvSpPr>
          <p:cNvPr id="500"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01" name="Grafik 8"/>
          <p:cNvPicPr/>
          <p:nvPr/>
        </p:nvPicPr>
        <p:blipFill>
          <a:blip r:embed="rId2"/>
          <a:stretch/>
        </p:blipFill>
        <p:spPr>
          <a:xfrm>
            <a:off x="8141400" y="5590800"/>
            <a:ext cx="1005120" cy="1258560"/>
          </a:xfrm>
          <a:prstGeom prst="rect">
            <a:avLst/>
          </a:prstGeom>
          <a:noFill/>
          <a:ln w="0">
            <a:noFill/>
          </a:ln>
        </p:spPr>
      </p:pic>
      <p:cxnSp>
        <p:nvCxnSpPr>
          <p:cNvPr id="502" name="Gerader Verbinder 11"/>
          <p:cNvCxnSpPr/>
          <p:nvPr/>
        </p:nvCxnSpPr>
        <p:spPr>
          <a:xfrm>
            <a:off x="2289600" y="6504480"/>
            <a:ext cx="3600" cy="368640"/>
          </a:xfrm>
          <a:prstGeom prst="straightConnector1">
            <a:avLst/>
          </a:prstGeom>
          <a:ln w="0">
            <a:solidFill>
              <a:srgbClr val="444D26"/>
            </a:solidFill>
          </a:ln>
        </p:spPr>
      </p:cxnSp>
      <p:cxnSp>
        <p:nvCxnSpPr>
          <p:cNvPr id="503" name="Gerader Verbinder 12"/>
          <p:cNvCxnSpPr/>
          <p:nvPr/>
        </p:nvCxnSpPr>
        <p:spPr>
          <a:xfrm>
            <a:off x="6201360" y="6504480"/>
            <a:ext cx="3600" cy="368640"/>
          </a:xfrm>
          <a:prstGeom prst="straightConnector1">
            <a:avLst/>
          </a:prstGeom>
          <a:ln w="0">
            <a:solidFill>
              <a:srgbClr val="444D26"/>
            </a:solidFill>
          </a:ln>
        </p:spPr>
      </p:cxnSp>
      <p:sp>
        <p:nvSpPr>
          <p:cNvPr id="504"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505"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D871FAC-8A89-45CA-9D85-ACD3E1FED4C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0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645D020-3FC4-483A-9773-A81D0539052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0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50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22">
    <p:bg>
      <p:bgPr>
        <a:solidFill>
          <a:schemeClr val="lt1">
            <a:lumMod val="95000"/>
            <a:alpha val="49000"/>
          </a:schemeClr>
        </a:solidFill>
      </p:bgPr>
    </p:bg>
    <p:spTree>
      <p:nvGrpSpPr>
        <p:cNvPr id="1" name=""/>
        <p:cNvGrpSpPr/>
        <p:nvPr/>
      </p:nvGrpSpPr>
      <p:grpSpPr>
        <a:xfrm>
          <a:off x="0" y="0"/>
          <a:ext cx="0" cy="0"/>
          <a:chOff x="0" y="0"/>
          <a:chExt cx="0" cy="0"/>
        </a:xfrm>
      </p:grpSpPr>
      <p:sp>
        <p:nvSpPr>
          <p:cNvPr id="509"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10" name="Grafik 8"/>
          <p:cNvPicPr/>
          <p:nvPr/>
        </p:nvPicPr>
        <p:blipFill>
          <a:blip r:embed="rId2"/>
          <a:stretch/>
        </p:blipFill>
        <p:spPr>
          <a:xfrm>
            <a:off x="8141400" y="5590800"/>
            <a:ext cx="1005120" cy="1258560"/>
          </a:xfrm>
          <a:prstGeom prst="rect">
            <a:avLst/>
          </a:prstGeom>
          <a:noFill/>
          <a:ln w="0">
            <a:noFill/>
          </a:ln>
        </p:spPr>
      </p:pic>
      <p:cxnSp>
        <p:nvCxnSpPr>
          <p:cNvPr id="511" name="Gerader Verbinder 11"/>
          <p:cNvCxnSpPr/>
          <p:nvPr/>
        </p:nvCxnSpPr>
        <p:spPr>
          <a:xfrm>
            <a:off x="2289600" y="6504480"/>
            <a:ext cx="3600" cy="368640"/>
          </a:xfrm>
          <a:prstGeom prst="straightConnector1">
            <a:avLst/>
          </a:prstGeom>
          <a:ln w="0">
            <a:solidFill>
              <a:srgbClr val="444D26"/>
            </a:solidFill>
          </a:ln>
        </p:spPr>
      </p:cxnSp>
      <p:cxnSp>
        <p:nvCxnSpPr>
          <p:cNvPr id="512" name="Gerader Verbinder 12"/>
          <p:cNvCxnSpPr/>
          <p:nvPr/>
        </p:nvCxnSpPr>
        <p:spPr>
          <a:xfrm>
            <a:off x="6201360" y="6504480"/>
            <a:ext cx="3600" cy="368640"/>
          </a:xfrm>
          <a:prstGeom prst="straightConnector1">
            <a:avLst/>
          </a:prstGeom>
          <a:ln w="0">
            <a:solidFill>
              <a:srgbClr val="444D26"/>
            </a:solidFill>
          </a:ln>
        </p:spPr>
      </p:cxnSp>
      <p:sp>
        <p:nvSpPr>
          <p:cNvPr id="51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514"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19F229D-23ED-47D4-881D-08F76759AD7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15" name="PlaceHolder 1"/>
          <p:cNvSpPr>
            <a:spLocks noGrp="1"/>
          </p:cNvSpPr>
          <p:nvPr>
            <p:ph type="title"/>
          </p:nvPr>
        </p:nvSpPr>
        <p:spPr>
          <a:xfrm>
            <a:off x="1143000" y="1122480"/>
            <a:ext cx="6854400" cy="238392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1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81B1A48-91CE-479C-ACE5-BD59604C2AF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1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51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519"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20" name="Grafik 8"/>
          <p:cNvPicPr/>
          <p:nvPr/>
        </p:nvPicPr>
        <p:blipFill>
          <a:blip r:embed="rId2"/>
          <a:stretch/>
        </p:blipFill>
        <p:spPr>
          <a:xfrm>
            <a:off x="8141400" y="5590800"/>
            <a:ext cx="1005120" cy="1258560"/>
          </a:xfrm>
          <a:prstGeom prst="rect">
            <a:avLst/>
          </a:prstGeom>
          <a:noFill/>
          <a:ln w="0">
            <a:noFill/>
          </a:ln>
        </p:spPr>
      </p:pic>
      <p:cxnSp>
        <p:nvCxnSpPr>
          <p:cNvPr id="521" name="Gerader Verbinder 9"/>
          <p:cNvCxnSpPr/>
          <p:nvPr/>
        </p:nvCxnSpPr>
        <p:spPr>
          <a:xfrm>
            <a:off x="2289600" y="6504480"/>
            <a:ext cx="3600" cy="368640"/>
          </a:xfrm>
          <a:prstGeom prst="straightConnector1">
            <a:avLst/>
          </a:prstGeom>
          <a:ln w="0">
            <a:solidFill>
              <a:srgbClr val="444D26"/>
            </a:solidFill>
          </a:ln>
        </p:spPr>
      </p:cxnSp>
      <p:cxnSp>
        <p:nvCxnSpPr>
          <p:cNvPr id="522" name="Gerader Verbinder 10"/>
          <p:cNvCxnSpPr/>
          <p:nvPr/>
        </p:nvCxnSpPr>
        <p:spPr>
          <a:xfrm>
            <a:off x="6201360" y="6504480"/>
            <a:ext cx="3600" cy="368640"/>
          </a:xfrm>
          <a:prstGeom prst="straightConnector1">
            <a:avLst/>
          </a:prstGeom>
          <a:ln w="0">
            <a:solidFill>
              <a:srgbClr val="444D26"/>
            </a:solidFill>
          </a:ln>
        </p:spPr>
      </p:cxnSp>
      <p:sp>
        <p:nvSpPr>
          <p:cNvPr id="52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533FC58-3E68-4591-92B9-2D0304E33F9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4"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25"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526"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27"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528"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2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B448CFB-207C-47B1-A1FE-35E866DED5C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30"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31" name="Resim 5"/>
          <p:cNvPicPr/>
          <p:nvPr/>
        </p:nvPicPr>
        <p:blipFill>
          <a:blip r:embed="rId4"/>
          <a:stretch/>
        </p:blipFill>
        <p:spPr>
          <a:xfrm>
            <a:off x="6357600" y="6570360"/>
            <a:ext cx="590040" cy="201240"/>
          </a:xfrm>
          <a:prstGeom prst="rect">
            <a:avLst/>
          </a:prstGeom>
          <a:noFill/>
          <a:ln w="0">
            <a:noFill/>
          </a:ln>
        </p:spPr>
      </p:pic>
      <p:sp>
        <p:nvSpPr>
          <p:cNvPr id="532"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533"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34" name="Grafik 8"/>
          <p:cNvPicPr/>
          <p:nvPr/>
        </p:nvPicPr>
        <p:blipFill>
          <a:blip r:embed="rId2"/>
          <a:stretch/>
        </p:blipFill>
        <p:spPr>
          <a:xfrm>
            <a:off x="8141400" y="5590800"/>
            <a:ext cx="1005120" cy="1258560"/>
          </a:xfrm>
          <a:prstGeom prst="rect">
            <a:avLst/>
          </a:prstGeom>
          <a:noFill/>
          <a:ln w="0">
            <a:noFill/>
          </a:ln>
        </p:spPr>
      </p:pic>
      <p:cxnSp>
        <p:nvCxnSpPr>
          <p:cNvPr id="535" name="Gerader Verbinder 9"/>
          <p:cNvCxnSpPr/>
          <p:nvPr/>
        </p:nvCxnSpPr>
        <p:spPr>
          <a:xfrm>
            <a:off x="2289600" y="6504480"/>
            <a:ext cx="3600" cy="368640"/>
          </a:xfrm>
          <a:prstGeom prst="straightConnector1">
            <a:avLst/>
          </a:prstGeom>
          <a:ln w="0">
            <a:solidFill>
              <a:srgbClr val="444D26"/>
            </a:solidFill>
          </a:ln>
        </p:spPr>
      </p:cxnSp>
      <p:cxnSp>
        <p:nvCxnSpPr>
          <p:cNvPr id="536" name="Gerader Verbinder 10"/>
          <p:cNvCxnSpPr/>
          <p:nvPr/>
        </p:nvCxnSpPr>
        <p:spPr>
          <a:xfrm>
            <a:off x="6201360" y="6504480"/>
            <a:ext cx="3600" cy="368640"/>
          </a:xfrm>
          <a:prstGeom prst="straightConnector1">
            <a:avLst/>
          </a:prstGeom>
          <a:ln w="0">
            <a:solidFill>
              <a:srgbClr val="444D26"/>
            </a:solidFill>
          </a:ln>
        </p:spPr>
      </p:cxnSp>
      <p:sp>
        <p:nvSpPr>
          <p:cNvPr id="537"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3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FE9C3D9-C2E0-42AA-BE2F-54B57E254D2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3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40"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4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09C4D5F-31C1-4B70-A8FB-4B11CD099F5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4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4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2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544"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45" name="Grafik 8"/>
          <p:cNvPicPr/>
          <p:nvPr/>
        </p:nvPicPr>
        <p:blipFill>
          <a:blip r:embed="rId2"/>
          <a:stretch/>
        </p:blipFill>
        <p:spPr>
          <a:xfrm>
            <a:off x="8141400" y="5590800"/>
            <a:ext cx="1005120" cy="1258560"/>
          </a:xfrm>
          <a:prstGeom prst="rect">
            <a:avLst/>
          </a:prstGeom>
          <a:noFill/>
          <a:ln w="0">
            <a:noFill/>
          </a:ln>
        </p:spPr>
      </p:pic>
      <p:cxnSp>
        <p:nvCxnSpPr>
          <p:cNvPr id="546" name="Gerader Verbinder 9"/>
          <p:cNvCxnSpPr/>
          <p:nvPr/>
        </p:nvCxnSpPr>
        <p:spPr>
          <a:xfrm>
            <a:off x="2289600" y="6504480"/>
            <a:ext cx="3600" cy="368640"/>
          </a:xfrm>
          <a:prstGeom prst="straightConnector1">
            <a:avLst/>
          </a:prstGeom>
          <a:ln w="0">
            <a:solidFill>
              <a:srgbClr val="444D26"/>
            </a:solidFill>
          </a:ln>
        </p:spPr>
      </p:cxnSp>
      <p:cxnSp>
        <p:nvCxnSpPr>
          <p:cNvPr id="547" name="Gerader Verbinder 10"/>
          <p:cNvCxnSpPr/>
          <p:nvPr/>
        </p:nvCxnSpPr>
        <p:spPr>
          <a:xfrm>
            <a:off x="6201360" y="6504480"/>
            <a:ext cx="3600" cy="368640"/>
          </a:xfrm>
          <a:prstGeom prst="straightConnector1">
            <a:avLst/>
          </a:prstGeom>
          <a:ln w="0">
            <a:solidFill>
              <a:srgbClr val="444D26"/>
            </a:solidFill>
          </a:ln>
        </p:spPr>
      </p:cxnSp>
      <p:sp>
        <p:nvSpPr>
          <p:cNvPr id="548" name="Textfeld 14"/>
          <p:cNvSpPr/>
          <p:nvPr/>
        </p:nvSpPr>
        <p:spPr>
          <a:xfrm>
            <a:off x="3220200" y="6495480"/>
            <a:ext cx="226980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54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DFEFEF9-7CD8-425E-8D3E-B45FB470111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50"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51"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52"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E7F13D4-2E5A-42F8-9F39-D098EEDC465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3"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5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555"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56" name="Grafik 8"/>
          <p:cNvPicPr/>
          <p:nvPr/>
        </p:nvPicPr>
        <p:blipFill>
          <a:blip r:embed="rId2"/>
          <a:stretch/>
        </p:blipFill>
        <p:spPr>
          <a:xfrm>
            <a:off x="8141400" y="5590800"/>
            <a:ext cx="1005120" cy="1258560"/>
          </a:xfrm>
          <a:prstGeom prst="rect">
            <a:avLst/>
          </a:prstGeom>
          <a:noFill/>
          <a:ln w="0">
            <a:noFill/>
          </a:ln>
        </p:spPr>
      </p:pic>
      <p:cxnSp>
        <p:nvCxnSpPr>
          <p:cNvPr id="557" name="Gerader Verbinder 9"/>
          <p:cNvCxnSpPr/>
          <p:nvPr/>
        </p:nvCxnSpPr>
        <p:spPr>
          <a:xfrm>
            <a:off x="2289600" y="6504480"/>
            <a:ext cx="3600" cy="368640"/>
          </a:xfrm>
          <a:prstGeom prst="straightConnector1">
            <a:avLst/>
          </a:prstGeom>
          <a:ln w="0">
            <a:solidFill>
              <a:srgbClr val="444D26"/>
            </a:solidFill>
          </a:ln>
        </p:spPr>
      </p:cxnSp>
      <p:cxnSp>
        <p:nvCxnSpPr>
          <p:cNvPr id="558" name="Gerader Verbinder 10"/>
          <p:cNvCxnSpPr/>
          <p:nvPr/>
        </p:nvCxnSpPr>
        <p:spPr>
          <a:xfrm>
            <a:off x="6201360" y="6504480"/>
            <a:ext cx="3600" cy="368640"/>
          </a:xfrm>
          <a:prstGeom prst="straightConnector1">
            <a:avLst/>
          </a:prstGeom>
          <a:ln w="0">
            <a:solidFill>
              <a:srgbClr val="444D26"/>
            </a:solidFill>
          </a:ln>
        </p:spPr>
      </p:cxnSp>
      <p:sp>
        <p:nvSpPr>
          <p:cNvPr id="559"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60"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492CAA1-DEEC-405D-815E-B9EC05B3D04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61"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62"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63"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F0A0D10-02C3-469D-9F25-11A6B212FB0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64"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6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566"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67" name="Grafik 8"/>
          <p:cNvPicPr/>
          <p:nvPr/>
        </p:nvPicPr>
        <p:blipFill>
          <a:blip r:embed="rId2"/>
          <a:stretch/>
        </p:blipFill>
        <p:spPr>
          <a:xfrm>
            <a:off x="8141400" y="5590800"/>
            <a:ext cx="1005120" cy="1258560"/>
          </a:xfrm>
          <a:prstGeom prst="rect">
            <a:avLst/>
          </a:prstGeom>
          <a:noFill/>
          <a:ln w="0">
            <a:noFill/>
          </a:ln>
        </p:spPr>
      </p:pic>
      <p:cxnSp>
        <p:nvCxnSpPr>
          <p:cNvPr id="568" name="Gerader Verbinder 9"/>
          <p:cNvCxnSpPr/>
          <p:nvPr/>
        </p:nvCxnSpPr>
        <p:spPr>
          <a:xfrm>
            <a:off x="2289600" y="6504480"/>
            <a:ext cx="3600" cy="368640"/>
          </a:xfrm>
          <a:prstGeom prst="straightConnector1">
            <a:avLst/>
          </a:prstGeom>
          <a:ln w="0">
            <a:solidFill>
              <a:srgbClr val="444D26"/>
            </a:solidFill>
          </a:ln>
        </p:spPr>
      </p:cxnSp>
      <p:cxnSp>
        <p:nvCxnSpPr>
          <p:cNvPr id="569" name="Gerader Verbinder 10"/>
          <p:cNvCxnSpPr/>
          <p:nvPr/>
        </p:nvCxnSpPr>
        <p:spPr>
          <a:xfrm>
            <a:off x="6201360" y="6504480"/>
            <a:ext cx="3600" cy="368640"/>
          </a:xfrm>
          <a:prstGeom prst="straightConnector1">
            <a:avLst/>
          </a:prstGeom>
          <a:ln w="0">
            <a:solidFill>
              <a:srgbClr val="444D26"/>
            </a:solidFill>
          </a:ln>
        </p:spPr>
      </p:cxnSp>
      <p:sp>
        <p:nvSpPr>
          <p:cNvPr id="570"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71"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D567117-2546-43FB-AAEA-7FCC5FA2692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7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73"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74"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7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DF709D5-06B4-4D9E-A5FB-8DD7289B15D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7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7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578"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79" name="Grafik 8"/>
          <p:cNvPicPr/>
          <p:nvPr/>
        </p:nvPicPr>
        <p:blipFill>
          <a:blip r:embed="rId2"/>
          <a:stretch/>
        </p:blipFill>
        <p:spPr>
          <a:xfrm>
            <a:off x="8141400" y="5590800"/>
            <a:ext cx="1005120" cy="1258560"/>
          </a:xfrm>
          <a:prstGeom prst="rect">
            <a:avLst/>
          </a:prstGeom>
          <a:noFill/>
          <a:ln w="0">
            <a:noFill/>
          </a:ln>
        </p:spPr>
      </p:pic>
      <p:cxnSp>
        <p:nvCxnSpPr>
          <p:cNvPr id="580" name="Gerader Verbinder 9"/>
          <p:cNvCxnSpPr/>
          <p:nvPr/>
        </p:nvCxnSpPr>
        <p:spPr>
          <a:xfrm>
            <a:off x="2289600" y="6504480"/>
            <a:ext cx="3600" cy="368640"/>
          </a:xfrm>
          <a:prstGeom prst="straightConnector1">
            <a:avLst/>
          </a:prstGeom>
          <a:ln w="0">
            <a:solidFill>
              <a:srgbClr val="444D26"/>
            </a:solidFill>
          </a:ln>
        </p:spPr>
      </p:cxnSp>
      <p:cxnSp>
        <p:nvCxnSpPr>
          <p:cNvPr id="581" name="Gerader Verbinder 10"/>
          <p:cNvCxnSpPr/>
          <p:nvPr/>
        </p:nvCxnSpPr>
        <p:spPr>
          <a:xfrm>
            <a:off x="6201360" y="6504480"/>
            <a:ext cx="3600" cy="368640"/>
          </a:xfrm>
          <a:prstGeom prst="straightConnector1">
            <a:avLst/>
          </a:prstGeom>
          <a:ln w="0">
            <a:solidFill>
              <a:srgbClr val="444D26"/>
            </a:solidFill>
          </a:ln>
        </p:spPr>
      </p:cxnSp>
      <p:sp>
        <p:nvSpPr>
          <p:cNvPr id="582"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8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ACAFDE5-3627-4192-9E86-6ABCEA8D469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8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8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598C668-B865-44FC-AEC3-DA3FC9D2266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8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8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1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588"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9" name="Grafik 8"/>
          <p:cNvPicPr/>
          <p:nvPr/>
        </p:nvPicPr>
        <p:blipFill>
          <a:blip r:embed="rId2"/>
          <a:stretch/>
        </p:blipFill>
        <p:spPr>
          <a:xfrm>
            <a:off x="8141400" y="5590800"/>
            <a:ext cx="1005120" cy="1258560"/>
          </a:xfrm>
          <a:prstGeom prst="rect">
            <a:avLst/>
          </a:prstGeom>
          <a:noFill/>
          <a:ln w="0">
            <a:noFill/>
          </a:ln>
        </p:spPr>
      </p:pic>
      <p:cxnSp>
        <p:nvCxnSpPr>
          <p:cNvPr id="590" name="Gerader Verbinder 9"/>
          <p:cNvCxnSpPr/>
          <p:nvPr/>
        </p:nvCxnSpPr>
        <p:spPr>
          <a:xfrm>
            <a:off x="2289600" y="6504480"/>
            <a:ext cx="3600" cy="368640"/>
          </a:xfrm>
          <a:prstGeom prst="straightConnector1">
            <a:avLst/>
          </a:prstGeom>
          <a:ln w="0">
            <a:solidFill>
              <a:srgbClr val="444D26"/>
            </a:solidFill>
          </a:ln>
        </p:spPr>
      </p:cxnSp>
      <p:cxnSp>
        <p:nvCxnSpPr>
          <p:cNvPr id="591" name="Gerader Verbinder 10"/>
          <p:cNvCxnSpPr/>
          <p:nvPr/>
        </p:nvCxnSpPr>
        <p:spPr>
          <a:xfrm>
            <a:off x="6201360" y="6504480"/>
            <a:ext cx="3600" cy="368640"/>
          </a:xfrm>
          <a:prstGeom prst="straightConnector1">
            <a:avLst/>
          </a:prstGeom>
          <a:ln w="0">
            <a:solidFill>
              <a:srgbClr val="444D26"/>
            </a:solidFill>
          </a:ln>
        </p:spPr>
      </p:cxnSp>
      <p:sp>
        <p:nvSpPr>
          <p:cNvPr id="592"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r>
              <a:rPr lang="de-DE" sz="1400" b="0" u="none" strike="noStrike">
                <a:solidFill>
                  <a:schemeClr val="dk2"/>
                </a:solidFill>
                <a:effectLst/>
                <a:uFillTx/>
                <a:latin typeface="Calibri"/>
              </a:rPr>
              <a:t>	</a:t>
            </a:r>
            <a:endParaRPr lang="de-DE" sz="1400" b="0" u="none" strike="noStrike">
              <a:solidFill>
                <a:srgbClr val="000000"/>
              </a:solidFill>
              <a:effectLst/>
              <a:uFillTx/>
              <a:latin typeface="Calibri"/>
            </a:endParaRPr>
          </a:p>
        </p:txBody>
      </p:sp>
      <p:sp>
        <p:nvSpPr>
          <p:cNvPr id="59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6C5DCCC-C45F-48D9-9C53-CC2399C2A9A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9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9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598EFE7-F6D6-4CF2-B527-ADC090B343B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96"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97"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598"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99" name="Grafik 8"/>
          <p:cNvPicPr/>
          <p:nvPr/>
        </p:nvPicPr>
        <p:blipFill>
          <a:blip r:embed="rId2"/>
          <a:stretch/>
        </p:blipFill>
        <p:spPr>
          <a:xfrm>
            <a:off x="8141400" y="5590800"/>
            <a:ext cx="1005120" cy="1258560"/>
          </a:xfrm>
          <a:prstGeom prst="rect">
            <a:avLst/>
          </a:prstGeom>
          <a:noFill/>
          <a:ln w="0">
            <a:noFill/>
          </a:ln>
        </p:spPr>
      </p:pic>
      <p:cxnSp>
        <p:nvCxnSpPr>
          <p:cNvPr id="600" name="Gerader Verbinder 9"/>
          <p:cNvCxnSpPr/>
          <p:nvPr/>
        </p:nvCxnSpPr>
        <p:spPr>
          <a:xfrm>
            <a:off x="2289600" y="6504480"/>
            <a:ext cx="3600" cy="368640"/>
          </a:xfrm>
          <a:prstGeom prst="straightConnector1">
            <a:avLst/>
          </a:prstGeom>
          <a:ln w="0">
            <a:solidFill>
              <a:srgbClr val="444D26"/>
            </a:solidFill>
          </a:ln>
        </p:spPr>
      </p:cxnSp>
      <p:cxnSp>
        <p:nvCxnSpPr>
          <p:cNvPr id="601" name="Gerader Verbinder 10"/>
          <p:cNvCxnSpPr/>
          <p:nvPr/>
        </p:nvCxnSpPr>
        <p:spPr>
          <a:xfrm>
            <a:off x="6201360" y="6504480"/>
            <a:ext cx="3600" cy="368640"/>
          </a:xfrm>
          <a:prstGeom prst="straightConnector1">
            <a:avLst/>
          </a:prstGeom>
          <a:ln w="0">
            <a:solidFill>
              <a:srgbClr val="444D26"/>
            </a:solidFill>
          </a:ln>
        </p:spPr>
      </p:cxnSp>
      <p:sp>
        <p:nvSpPr>
          <p:cNvPr id="602"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0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DDFA930-A845-4A7E-91BA-84BC133C5DF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04"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1CCF9D4-3E8E-437D-96C1-6AF7031DE3D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05"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06"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607"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08" name="Grafik 8"/>
          <p:cNvPicPr/>
          <p:nvPr/>
        </p:nvPicPr>
        <p:blipFill>
          <a:blip r:embed="rId2"/>
          <a:stretch/>
        </p:blipFill>
        <p:spPr>
          <a:xfrm>
            <a:off x="8141400" y="5590800"/>
            <a:ext cx="1005120" cy="1258560"/>
          </a:xfrm>
          <a:prstGeom prst="rect">
            <a:avLst/>
          </a:prstGeom>
          <a:noFill/>
          <a:ln w="0">
            <a:noFill/>
          </a:ln>
        </p:spPr>
      </p:pic>
      <p:cxnSp>
        <p:nvCxnSpPr>
          <p:cNvPr id="609" name="Gerader Verbinder 9"/>
          <p:cNvCxnSpPr/>
          <p:nvPr/>
        </p:nvCxnSpPr>
        <p:spPr>
          <a:xfrm>
            <a:off x="2289600" y="6504480"/>
            <a:ext cx="3600" cy="368640"/>
          </a:xfrm>
          <a:prstGeom prst="straightConnector1">
            <a:avLst/>
          </a:prstGeom>
          <a:ln w="0">
            <a:solidFill>
              <a:srgbClr val="444D26"/>
            </a:solidFill>
          </a:ln>
        </p:spPr>
      </p:cxnSp>
      <p:cxnSp>
        <p:nvCxnSpPr>
          <p:cNvPr id="610" name="Gerader Verbinder 10"/>
          <p:cNvCxnSpPr/>
          <p:nvPr/>
        </p:nvCxnSpPr>
        <p:spPr>
          <a:xfrm>
            <a:off x="6201360" y="6504480"/>
            <a:ext cx="3600" cy="368640"/>
          </a:xfrm>
          <a:prstGeom prst="straightConnector1">
            <a:avLst/>
          </a:prstGeom>
          <a:ln w="0">
            <a:solidFill>
              <a:srgbClr val="444D26"/>
            </a:solidFill>
          </a:ln>
        </p:spPr>
      </p:cxnSp>
      <p:sp>
        <p:nvSpPr>
          <p:cNvPr id="611"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12"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170C6BC-E2BE-4723-A104-410501F36E5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13"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614"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615"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616"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FF4BF01-362C-4D68-B7ED-A5E4341BB89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17"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1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619"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20" name="Grafik 8"/>
          <p:cNvPicPr/>
          <p:nvPr/>
        </p:nvPicPr>
        <p:blipFill>
          <a:blip r:embed="rId2"/>
          <a:stretch/>
        </p:blipFill>
        <p:spPr>
          <a:xfrm>
            <a:off x="8141400" y="5590800"/>
            <a:ext cx="1005120" cy="1258560"/>
          </a:xfrm>
          <a:prstGeom prst="rect">
            <a:avLst/>
          </a:prstGeom>
          <a:noFill/>
          <a:ln w="0">
            <a:noFill/>
          </a:ln>
        </p:spPr>
      </p:pic>
      <p:cxnSp>
        <p:nvCxnSpPr>
          <p:cNvPr id="621" name="Gerader Verbinder 9"/>
          <p:cNvCxnSpPr/>
          <p:nvPr/>
        </p:nvCxnSpPr>
        <p:spPr>
          <a:xfrm>
            <a:off x="2289600" y="6504480"/>
            <a:ext cx="3600" cy="368640"/>
          </a:xfrm>
          <a:prstGeom prst="straightConnector1">
            <a:avLst/>
          </a:prstGeom>
          <a:ln w="0">
            <a:solidFill>
              <a:srgbClr val="444D26"/>
            </a:solidFill>
          </a:ln>
        </p:spPr>
      </p:cxnSp>
      <p:cxnSp>
        <p:nvCxnSpPr>
          <p:cNvPr id="622" name="Gerader Verbinder 10"/>
          <p:cNvCxnSpPr/>
          <p:nvPr/>
        </p:nvCxnSpPr>
        <p:spPr>
          <a:xfrm>
            <a:off x="6201360" y="6504480"/>
            <a:ext cx="3600" cy="368640"/>
          </a:xfrm>
          <a:prstGeom prst="straightConnector1">
            <a:avLst/>
          </a:prstGeom>
          <a:ln w="0">
            <a:solidFill>
              <a:srgbClr val="444D26"/>
            </a:solidFill>
          </a:ln>
        </p:spPr>
      </p:cxnSp>
      <p:sp>
        <p:nvSpPr>
          <p:cNvPr id="62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24"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55BCBC1-8867-469F-800E-77DB31D5014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25"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626"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627"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628"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A3F22C7-EF96-43CB-B138-C4DE1364749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29"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30"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1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631"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32" name="Grafik 8"/>
          <p:cNvPicPr/>
          <p:nvPr/>
        </p:nvPicPr>
        <p:blipFill>
          <a:blip r:embed="rId2"/>
          <a:stretch/>
        </p:blipFill>
        <p:spPr>
          <a:xfrm>
            <a:off x="8141400" y="5590800"/>
            <a:ext cx="1005120" cy="1258560"/>
          </a:xfrm>
          <a:prstGeom prst="rect">
            <a:avLst/>
          </a:prstGeom>
          <a:noFill/>
          <a:ln w="0">
            <a:noFill/>
          </a:ln>
        </p:spPr>
      </p:pic>
      <p:cxnSp>
        <p:nvCxnSpPr>
          <p:cNvPr id="633" name="Gerader Verbinder 9"/>
          <p:cNvCxnSpPr/>
          <p:nvPr/>
        </p:nvCxnSpPr>
        <p:spPr>
          <a:xfrm>
            <a:off x="2289600" y="6504480"/>
            <a:ext cx="3600" cy="368640"/>
          </a:xfrm>
          <a:prstGeom prst="straightConnector1">
            <a:avLst/>
          </a:prstGeom>
          <a:ln w="0">
            <a:solidFill>
              <a:srgbClr val="444D26"/>
            </a:solidFill>
          </a:ln>
        </p:spPr>
      </p:cxnSp>
      <p:cxnSp>
        <p:nvCxnSpPr>
          <p:cNvPr id="634" name="Gerader Verbinder 10"/>
          <p:cNvCxnSpPr/>
          <p:nvPr/>
        </p:nvCxnSpPr>
        <p:spPr>
          <a:xfrm>
            <a:off x="6201360" y="6504480"/>
            <a:ext cx="3600" cy="368640"/>
          </a:xfrm>
          <a:prstGeom prst="straightConnector1">
            <a:avLst/>
          </a:prstGeom>
          <a:ln w="0">
            <a:solidFill>
              <a:srgbClr val="444D26"/>
            </a:solidFill>
          </a:ln>
        </p:spPr>
      </p:cxnSp>
      <p:sp>
        <p:nvSpPr>
          <p:cNvPr id="635"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36"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1952E5E-0955-458A-85CD-79193FFEC52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7"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38"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3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70987F6-465B-4A95-84B4-392E63576F5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40"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4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642"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43" name="Grafik 8"/>
          <p:cNvPicPr/>
          <p:nvPr/>
        </p:nvPicPr>
        <p:blipFill>
          <a:blip r:embed="rId2"/>
          <a:stretch/>
        </p:blipFill>
        <p:spPr>
          <a:xfrm>
            <a:off x="8141400" y="5590800"/>
            <a:ext cx="1005120" cy="1258560"/>
          </a:xfrm>
          <a:prstGeom prst="rect">
            <a:avLst/>
          </a:prstGeom>
          <a:noFill/>
          <a:ln w="0">
            <a:noFill/>
          </a:ln>
        </p:spPr>
      </p:pic>
      <p:cxnSp>
        <p:nvCxnSpPr>
          <p:cNvPr id="644" name="Gerader Verbinder 9"/>
          <p:cNvCxnSpPr/>
          <p:nvPr/>
        </p:nvCxnSpPr>
        <p:spPr>
          <a:xfrm>
            <a:off x="2289600" y="6504480"/>
            <a:ext cx="3600" cy="368640"/>
          </a:xfrm>
          <a:prstGeom prst="straightConnector1">
            <a:avLst/>
          </a:prstGeom>
          <a:ln w="0">
            <a:solidFill>
              <a:srgbClr val="444D26"/>
            </a:solidFill>
          </a:ln>
        </p:spPr>
      </p:cxnSp>
      <p:cxnSp>
        <p:nvCxnSpPr>
          <p:cNvPr id="645" name="Gerader Verbinder 10"/>
          <p:cNvCxnSpPr/>
          <p:nvPr/>
        </p:nvCxnSpPr>
        <p:spPr>
          <a:xfrm>
            <a:off x="6201360" y="6504480"/>
            <a:ext cx="3600" cy="368640"/>
          </a:xfrm>
          <a:prstGeom prst="straightConnector1">
            <a:avLst/>
          </a:prstGeom>
          <a:ln w="0">
            <a:solidFill>
              <a:srgbClr val="444D26"/>
            </a:solidFill>
          </a:ln>
        </p:spPr>
      </p:cxnSp>
      <p:sp>
        <p:nvSpPr>
          <p:cNvPr id="646"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8A3B79E-64E8-444A-9628-EE3C6B1A027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47"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48"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64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2919E57-F197-4BCD-9F0E-13CE41D9442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50"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51" name="Resim 5"/>
          <p:cNvPicPr/>
          <p:nvPr/>
        </p:nvPicPr>
        <p:blipFill>
          <a:blip r:embed="rId4"/>
          <a:stretch/>
        </p:blipFill>
        <p:spPr>
          <a:xfrm>
            <a:off x="6357600" y="6570360"/>
            <a:ext cx="590040" cy="201240"/>
          </a:xfrm>
          <a:prstGeom prst="rect">
            <a:avLst/>
          </a:prstGeom>
          <a:noFill/>
          <a:ln w="0">
            <a:noFill/>
          </a:ln>
        </p:spPr>
      </p:pic>
      <p:sp>
        <p:nvSpPr>
          <p:cNvPr id="652"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1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653"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54" name="Grafik 8"/>
          <p:cNvPicPr/>
          <p:nvPr/>
        </p:nvPicPr>
        <p:blipFill>
          <a:blip r:embed="rId2"/>
          <a:stretch/>
        </p:blipFill>
        <p:spPr>
          <a:xfrm>
            <a:off x="8141400" y="5590800"/>
            <a:ext cx="1005120" cy="1258560"/>
          </a:xfrm>
          <a:prstGeom prst="rect">
            <a:avLst/>
          </a:prstGeom>
          <a:noFill/>
          <a:ln w="0">
            <a:noFill/>
          </a:ln>
        </p:spPr>
      </p:pic>
      <p:cxnSp>
        <p:nvCxnSpPr>
          <p:cNvPr id="655" name="Gerader Verbinder 9"/>
          <p:cNvCxnSpPr/>
          <p:nvPr/>
        </p:nvCxnSpPr>
        <p:spPr>
          <a:xfrm>
            <a:off x="2289600" y="6504480"/>
            <a:ext cx="3600" cy="368640"/>
          </a:xfrm>
          <a:prstGeom prst="straightConnector1">
            <a:avLst/>
          </a:prstGeom>
          <a:ln w="0">
            <a:solidFill>
              <a:srgbClr val="444D26"/>
            </a:solidFill>
          </a:ln>
        </p:spPr>
      </p:cxnSp>
      <p:cxnSp>
        <p:nvCxnSpPr>
          <p:cNvPr id="656" name="Gerader Verbinder 10"/>
          <p:cNvCxnSpPr/>
          <p:nvPr/>
        </p:nvCxnSpPr>
        <p:spPr>
          <a:xfrm>
            <a:off x="6201360" y="6504480"/>
            <a:ext cx="3600" cy="368640"/>
          </a:xfrm>
          <a:prstGeom prst="straightConnector1">
            <a:avLst/>
          </a:prstGeom>
          <a:ln w="0">
            <a:solidFill>
              <a:srgbClr val="444D26"/>
            </a:solidFill>
          </a:ln>
        </p:spPr>
      </p:cxnSp>
      <p:sp>
        <p:nvSpPr>
          <p:cNvPr id="657"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5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574DB27-B57A-4550-9491-4377D5CA2E6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59"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60"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6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0F5F4DC-AFD6-4B29-AFE8-289007E44E9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6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664"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65" name="Grafik 8"/>
          <p:cNvPicPr/>
          <p:nvPr/>
        </p:nvPicPr>
        <p:blipFill>
          <a:blip r:embed="rId2"/>
          <a:stretch/>
        </p:blipFill>
        <p:spPr>
          <a:xfrm>
            <a:off x="8141400" y="5590800"/>
            <a:ext cx="1005120" cy="1258560"/>
          </a:xfrm>
          <a:prstGeom prst="rect">
            <a:avLst/>
          </a:prstGeom>
          <a:noFill/>
          <a:ln w="0">
            <a:noFill/>
          </a:ln>
        </p:spPr>
      </p:pic>
      <p:cxnSp>
        <p:nvCxnSpPr>
          <p:cNvPr id="666" name="Gerader Verbinder 9"/>
          <p:cNvCxnSpPr/>
          <p:nvPr/>
        </p:nvCxnSpPr>
        <p:spPr>
          <a:xfrm>
            <a:off x="2289600" y="6504480"/>
            <a:ext cx="3600" cy="368640"/>
          </a:xfrm>
          <a:prstGeom prst="straightConnector1">
            <a:avLst/>
          </a:prstGeom>
          <a:ln w="0">
            <a:solidFill>
              <a:srgbClr val="444D26"/>
            </a:solidFill>
          </a:ln>
        </p:spPr>
      </p:cxnSp>
      <p:cxnSp>
        <p:nvCxnSpPr>
          <p:cNvPr id="667" name="Gerader Verbinder 10"/>
          <p:cNvCxnSpPr/>
          <p:nvPr/>
        </p:nvCxnSpPr>
        <p:spPr>
          <a:xfrm>
            <a:off x="6201360" y="6504480"/>
            <a:ext cx="3600" cy="368640"/>
          </a:xfrm>
          <a:prstGeom prst="straightConnector1">
            <a:avLst/>
          </a:prstGeom>
          <a:ln w="0">
            <a:solidFill>
              <a:srgbClr val="444D26"/>
            </a:solidFill>
          </a:ln>
        </p:spPr>
      </p:cxnSp>
      <p:sp>
        <p:nvSpPr>
          <p:cNvPr id="668"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6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C856325-0B7B-4E41-8E0A-35D8113D654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70"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671"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672"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673"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5A1C2F7-22C9-4864-B579-7A21322B36F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74"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7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676"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77" name="Grafik 8"/>
          <p:cNvPicPr/>
          <p:nvPr/>
        </p:nvPicPr>
        <p:blipFill>
          <a:blip r:embed="rId2"/>
          <a:stretch/>
        </p:blipFill>
        <p:spPr>
          <a:xfrm>
            <a:off x="8141400" y="5590800"/>
            <a:ext cx="1005120" cy="1258560"/>
          </a:xfrm>
          <a:prstGeom prst="rect">
            <a:avLst/>
          </a:prstGeom>
          <a:noFill/>
          <a:ln w="0">
            <a:noFill/>
          </a:ln>
        </p:spPr>
      </p:pic>
      <p:cxnSp>
        <p:nvCxnSpPr>
          <p:cNvPr id="678" name="Gerader Verbinder 9"/>
          <p:cNvCxnSpPr/>
          <p:nvPr/>
        </p:nvCxnSpPr>
        <p:spPr>
          <a:xfrm>
            <a:off x="2289600" y="6504480"/>
            <a:ext cx="3600" cy="368640"/>
          </a:xfrm>
          <a:prstGeom prst="straightConnector1">
            <a:avLst/>
          </a:prstGeom>
          <a:ln w="0">
            <a:solidFill>
              <a:srgbClr val="444D26"/>
            </a:solidFill>
          </a:ln>
        </p:spPr>
      </p:cxnSp>
      <p:cxnSp>
        <p:nvCxnSpPr>
          <p:cNvPr id="679" name="Gerader Verbinder 10"/>
          <p:cNvCxnSpPr/>
          <p:nvPr/>
        </p:nvCxnSpPr>
        <p:spPr>
          <a:xfrm>
            <a:off x="6201360" y="6504480"/>
            <a:ext cx="3600" cy="368640"/>
          </a:xfrm>
          <a:prstGeom prst="straightConnector1">
            <a:avLst/>
          </a:prstGeom>
          <a:ln w="0">
            <a:solidFill>
              <a:srgbClr val="444D26"/>
            </a:solidFill>
          </a:ln>
        </p:spPr>
      </p:cxnSp>
      <p:sp>
        <p:nvSpPr>
          <p:cNvPr id="680" name="Textfeld 14"/>
          <p:cNvSpPr/>
          <p:nvPr/>
        </p:nvSpPr>
        <p:spPr>
          <a:xfrm>
            <a:off x="3220200" y="6495480"/>
            <a:ext cx="234432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681"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A386B73-A1D0-41F4-BCBE-2B199DCD358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8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83"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9A72D7C-9BE1-4173-966F-F0F1D07D1D9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84"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8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686"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87" name="Grafik 8"/>
          <p:cNvPicPr/>
          <p:nvPr/>
        </p:nvPicPr>
        <p:blipFill>
          <a:blip r:embed="rId2"/>
          <a:stretch/>
        </p:blipFill>
        <p:spPr>
          <a:xfrm>
            <a:off x="8141400" y="5590800"/>
            <a:ext cx="1005120" cy="1258560"/>
          </a:xfrm>
          <a:prstGeom prst="rect">
            <a:avLst/>
          </a:prstGeom>
          <a:noFill/>
          <a:ln w="0">
            <a:noFill/>
          </a:ln>
        </p:spPr>
      </p:pic>
      <p:cxnSp>
        <p:nvCxnSpPr>
          <p:cNvPr id="688" name="Gerader Verbinder 9"/>
          <p:cNvCxnSpPr/>
          <p:nvPr/>
        </p:nvCxnSpPr>
        <p:spPr>
          <a:xfrm>
            <a:off x="2289600" y="6504480"/>
            <a:ext cx="3600" cy="368640"/>
          </a:xfrm>
          <a:prstGeom prst="straightConnector1">
            <a:avLst/>
          </a:prstGeom>
          <a:ln w="0">
            <a:solidFill>
              <a:srgbClr val="444D26"/>
            </a:solidFill>
          </a:ln>
        </p:spPr>
      </p:cxnSp>
      <p:cxnSp>
        <p:nvCxnSpPr>
          <p:cNvPr id="689" name="Gerader Verbinder 10"/>
          <p:cNvCxnSpPr/>
          <p:nvPr/>
        </p:nvCxnSpPr>
        <p:spPr>
          <a:xfrm>
            <a:off x="6201360" y="6504480"/>
            <a:ext cx="3600" cy="368640"/>
          </a:xfrm>
          <a:prstGeom prst="straightConnector1">
            <a:avLst/>
          </a:prstGeom>
          <a:ln w="0">
            <a:solidFill>
              <a:srgbClr val="444D26"/>
            </a:solidFill>
          </a:ln>
        </p:spPr>
      </p:cxnSp>
      <p:sp>
        <p:nvSpPr>
          <p:cNvPr id="690"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91"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1936380-FA50-4D40-A947-1CD4DE63FB1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9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93"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94"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3CBCC2F-385D-4DB2-BFAB-359E490A2D2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95"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96"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697"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98" name="Grafik 8"/>
          <p:cNvPicPr/>
          <p:nvPr/>
        </p:nvPicPr>
        <p:blipFill>
          <a:blip r:embed="rId2"/>
          <a:stretch/>
        </p:blipFill>
        <p:spPr>
          <a:xfrm>
            <a:off x="8141400" y="5590800"/>
            <a:ext cx="1005120" cy="1258560"/>
          </a:xfrm>
          <a:prstGeom prst="rect">
            <a:avLst/>
          </a:prstGeom>
          <a:noFill/>
          <a:ln w="0">
            <a:noFill/>
          </a:ln>
        </p:spPr>
      </p:pic>
      <p:cxnSp>
        <p:nvCxnSpPr>
          <p:cNvPr id="699" name="Gerader Verbinder 9"/>
          <p:cNvCxnSpPr/>
          <p:nvPr/>
        </p:nvCxnSpPr>
        <p:spPr>
          <a:xfrm>
            <a:off x="2289600" y="6504480"/>
            <a:ext cx="3600" cy="368640"/>
          </a:xfrm>
          <a:prstGeom prst="straightConnector1">
            <a:avLst/>
          </a:prstGeom>
          <a:ln w="0">
            <a:solidFill>
              <a:srgbClr val="444D26"/>
            </a:solidFill>
          </a:ln>
        </p:spPr>
      </p:cxnSp>
      <p:cxnSp>
        <p:nvCxnSpPr>
          <p:cNvPr id="700" name="Gerader Verbinder 10"/>
          <p:cNvCxnSpPr/>
          <p:nvPr/>
        </p:nvCxnSpPr>
        <p:spPr>
          <a:xfrm>
            <a:off x="6201360" y="6504480"/>
            <a:ext cx="3600" cy="368640"/>
          </a:xfrm>
          <a:prstGeom prst="straightConnector1">
            <a:avLst/>
          </a:prstGeom>
          <a:ln w="0">
            <a:solidFill>
              <a:srgbClr val="444D26"/>
            </a:solidFill>
          </a:ln>
        </p:spPr>
      </p:cxnSp>
      <p:sp>
        <p:nvSpPr>
          <p:cNvPr id="701"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02"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55050F5-2A4A-4690-9442-5AD9C45CCC2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03"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704"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70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63261AF-D15B-4731-ADC8-C0635BDF5AE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0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0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1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708"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09" name="Grafik 8"/>
          <p:cNvPicPr/>
          <p:nvPr/>
        </p:nvPicPr>
        <p:blipFill>
          <a:blip r:embed="rId2"/>
          <a:stretch/>
        </p:blipFill>
        <p:spPr>
          <a:xfrm>
            <a:off x="8141400" y="5590800"/>
            <a:ext cx="1005120" cy="1258560"/>
          </a:xfrm>
          <a:prstGeom prst="rect">
            <a:avLst/>
          </a:prstGeom>
          <a:noFill/>
          <a:ln w="0">
            <a:noFill/>
          </a:ln>
        </p:spPr>
      </p:pic>
      <p:cxnSp>
        <p:nvCxnSpPr>
          <p:cNvPr id="710" name="Gerader Verbinder 9"/>
          <p:cNvCxnSpPr/>
          <p:nvPr/>
        </p:nvCxnSpPr>
        <p:spPr>
          <a:xfrm>
            <a:off x="2289600" y="6504480"/>
            <a:ext cx="3600" cy="368640"/>
          </a:xfrm>
          <a:prstGeom prst="straightConnector1">
            <a:avLst/>
          </a:prstGeom>
          <a:ln w="0">
            <a:solidFill>
              <a:srgbClr val="444D26"/>
            </a:solidFill>
          </a:ln>
        </p:spPr>
      </p:cxnSp>
      <p:cxnSp>
        <p:nvCxnSpPr>
          <p:cNvPr id="711" name="Gerader Verbinder 10"/>
          <p:cNvCxnSpPr/>
          <p:nvPr/>
        </p:nvCxnSpPr>
        <p:spPr>
          <a:xfrm>
            <a:off x="6201360" y="6504480"/>
            <a:ext cx="3600" cy="368640"/>
          </a:xfrm>
          <a:prstGeom prst="straightConnector1">
            <a:avLst/>
          </a:prstGeom>
          <a:ln w="0">
            <a:solidFill>
              <a:srgbClr val="444D26"/>
            </a:solidFill>
          </a:ln>
        </p:spPr>
      </p:cxnSp>
      <p:sp>
        <p:nvSpPr>
          <p:cNvPr id="712"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1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9236747-C939-4A14-A0A8-01A4907AF3F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1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15"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16"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17"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8955E33-FF28-4BD2-9B6E-17E47231C3E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18" name="Resim 5"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19" name="Resim 6"/>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720"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21" name="Grafik 8"/>
          <p:cNvPicPr/>
          <p:nvPr/>
        </p:nvPicPr>
        <p:blipFill>
          <a:blip r:embed="rId2"/>
          <a:stretch/>
        </p:blipFill>
        <p:spPr>
          <a:xfrm>
            <a:off x="8141400" y="5590800"/>
            <a:ext cx="1005120" cy="1258560"/>
          </a:xfrm>
          <a:prstGeom prst="rect">
            <a:avLst/>
          </a:prstGeom>
          <a:noFill/>
          <a:ln w="0">
            <a:noFill/>
          </a:ln>
        </p:spPr>
      </p:pic>
      <p:cxnSp>
        <p:nvCxnSpPr>
          <p:cNvPr id="722" name="Gerader Verbinder 9"/>
          <p:cNvCxnSpPr/>
          <p:nvPr/>
        </p:nvCxnSpPr>
        <p:spPr>
          <a:xfrm>
            <a:off x="2289600" y="6504480"/>
            <a:ext cx="3600" cy="368640"/>
          </a:xfrm>
          <a:prstGeom prst="straightConnector1">
            <a:avLst/>
          </a:prstGeom>
          <a:ln w="0">
            <a:solidFill>
              <a:srgbClr val="444D26"/>
            </a:solidFill>
          </a:ln>
        </p:spPr>
      </p:cxnSp>
      <p:cxnSp>
        <p:nvCxnSpPr>
          <p:cNvPr id="723" name="Gerader Verbinder 10"/>
          <p:cNvCxnSpPr/>
          <p:nvPr/>
        </p:nvCxnSpPr>
        <p:spPr>
          <a:xfrm>
            <a:off x="6201360" y="6504480"/>
            <a:ext cx="3600" cy="368640"/>
          </a:xfrm>
          <a:prstGeom prst="straightConnector1">
            <a:avLst/>
          </a:prstGeom>
          <a:ln w="0">
            <a:solidFill>
              <a:srgbClr val="444D26"/>
            </a:solidFill>
          </a:ln>
        </p:spPr>
      </p:cxnSp>
      <p:sp>
        <p:nvSpPr>
          <p:cNvPr id="724"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25"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A5B0275-2DBF-4578-A670-CC71A8C9421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26"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27"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28"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29"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30"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3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01B8D15-6AEC-4119-BC77-8687969AA31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32"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3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734"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35" name="Grafik 8"/>
          <p:cNvPicPr/>
          <p:nvPr/>
        </p:nvPicPr>
        <p:blipFill>
          <a:blip r:embed="rId2"/>
          <a:stretch/>
        </p:blipFill>
        <p:spPr>
          <a:xfrm>
            <a:off x="8141400" y="5590800"/>
            <a:ext cx="1005120" cy="1258560"/>
          </a:xfrm>
          <a:prstGeom prst="rect">
            <a:avLst/>
          </a:prstGeom>
          <a:noFill/>
          <a:ln w="0">
            <a:noFill/>
          </a:ln>
        </p:spPr>
      </p:pic>
      <p:cxnSp>
        <p:nvCxnSpPr>
          <p:cNvPr id="736" name="Gerader Verbinder 9"/>
          <p:cNvCxnSpPr/>
          <p:nvPr/>
        </p:nvCxnSpPr>
        <p:spPr>
          <a:xfrm>
            <a:off x="2289600" y="6504480"/>
            <a:ext cx="3600" cy="368640"/>
          </a:xfrm>
          <a:prstGeom prst="straightConnector1">
            <a:avLst/>
          </a:prstGeom>
          <a:ln w="0">
            <a:solidFill>
              <a:srgbClr val="444D26"/>
            </a:solidFill>
          </a:ln>
        </p:spPr>
      </p:cxnSp>
      <p:cxnSp>
        <p:nvCxnSpPr>
          <p:cNvPr id="737" name="Gerader Verbinder 10"/>
          <p:cNvCxnSpPr/>
          <p:nvPr/>
        </p:nvCxnSpPr>
        <p:spPr>
          <a:xfrm>
            <a:off x="6201360" y="6504480"/>
            <a:ext cx="3600" cy="368640"/>
          </a:xfrm>
          <a:prstGeom prst="straightConnector1">
            <a:avLst/>
          </a:prstGeom>
          <a:ln w="0">
            <a:solidFill>
              <a:srgbClr val="444D26"/>
            </a:solidFill>
          </a:ln>
        </p:spPr>
      </p:cxnSp>
      <p:sp>
        <p:nvSpPr>
          <p:cNvPr id="738"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3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D85CFF6-421A-45A0-8D94-3C5965BD789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0"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7A7063E-9A3C-40A5-B882-B4BD61EFDDB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41" name="Resim 7"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42" name="Resim 8"/>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743"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44" name="Grafik 8"/>
          <p:cNvPicPr/>
          <p:nvPr/>
        </p:nvPicPr>
        <p:blipFill>
          <a:blip r:embed="rId2"/>
          <a:stretch/>
        </p:blipFill>
        <p:spPr>
          <a:xfrm>
            <a:off x="8141400" y="5590800"/>
            <a:ext cx="1005120" cy="1258560"/>
          </a:xfrm>
          <a:prstGeom prst="rect">
            <a:avLst/>
          </a:prstGeom>
          <a:noFill/>
          <a:ln w="0">
            <a:noFill/>
          </a:ln>
        </p:spPr>
      </p:pic>
      <p:cxnSp>
        <p:nvCxnSpPr>
          <p:cNvPr id="745" name="Gerader Verbinder 9"/>
          <p:cNvCxnSpPr/>
          <p:nvPr/>
        </p:nvCxnSpPr>
        <p:spPr>
          <a:xfrm>
            <a:off x="2289600" y="6504480"/>
            <a:ext cx="3600" cy="368640"/>
          </a:xfrm>
          <a:prstGeom prst="straightConnector1">
            <a:avLst/>
          </a:prstGeom>
          <a:ln w="0">
            <a:solidFill>
              <a:srgbClr val="444D26"/>
            </a:solidFill>
          </a:ln>
        </p:spPr>
      </p:cxnSp>
      <p:cxnSp>
        <p:nvCxnSpPr>
          <p:cNvPr id="746" name="Gerader Verbinder 10"/>
          <p:cNvCxnSpPr/>
          <p:nvPr/>
        </p:nvCxnSpPr>
        <p:spPr>
          <a:xfrm>
            <a:off x="6201360" y="6504480"/>
            <a:ext cx="3600" cy="368640"/>
          </a:xfrm>
          <a:prstGeom prst="straightConnector1">
            <a:avLst/>
          </a:prstGeom>
          <a:ln w="0">
            <a:solidFill>
              <a:srgbClr val="444D26"/>
            </a:solidFill>
          </a:ln>
        </p:spPr>
      </p:cxnSp>
      <p:sp>
        <p:nvSpPr>
          <p:cNvPr id="747"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4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AF09DB1-CA7E-4F9D-89FC-4ADB71DFD6F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50"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75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B04B4CF-7911-47C0-805D-17B9C34034D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52"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5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754"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55" name="Grafik 8"/>
          <p:cNvPicPr/>
          <p:nvPr/>
        </p:nvPicPr>
        <p:blipFill>
          <a:blip r:embed="rId2"/>
          <a:stretch/>
        </p:blipFill>
        <p:spPr>
          <a:xfrm>
            <a:off x="8141400" y="5590800"/>
            <a:ext cx="1005120" cy="1258560"/>
          </a:xfrm>
          <a:prstGeom prst="rect">
            <a:avLst/>
          </a:prstGeom>
          <a:noFill/>
          <a:ln w="0">
            <a:noFill/>
          </a:ln>
        </p:spPr>
      </p:pic>
      <p:cxnSp>
        <p:nvCxnSpPr>
          <p:cNvPr id="756" name="Gerader Verbinder 9"/>
          <p:cNvCxnSpPr/>
          <p:nvPr/>
        </p:nvCxnSpPr>
        <p:spPr>
          <a:xfrm>
            <a:off x="2289600" y="6504480"/>
            <a:ext cx="3600" cy="368640"/>
          </a:xfrm>
          <a:prstGeom prst="straightConnector1">
            <a:avLst/>
          </a:prstGeom>
          <a:ln w="0">
            <a:solidFill>
              <a:srgbClr val="444D26"/>
            </a:solidFill>
          </a:ln>
        </p:spPr>
      </p:cxnSp>
      <p:cxnSp>
        <p:nvCxnSpPr>
          <p:cNvPr id="757" name="Gerader Verbinder 10"/>
          <p:cNvCxnSpPr/>
          <p:nvPr/>
        </p:nvCxnSpPr>
        <p:spPr>
          <a:xfrm>
            <a:off x="6201360" y="6504480"/>
            <a:ext cx="3600" cy="368640"/>
          </a:xfrm>
          <a:prstGeom prst="straightConnector1">
            <a:avLst/>
          </a:prstGeom>
          <a:ln w="0">
            <a:solidFill>
              <a:srgbClr val="444D26"/>
            </a:solidFill>
          </a:ln>
        </p:spPr>
      </p:cxnSp>
      <p:sp>
        <p:nvSpPr>
          <p:cNvPr id="758"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5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D79827D-5454-49DA-90A7-58B45F49658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60"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61"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62"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63"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64"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6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9A01A41-55D6-43E2-BCFB-6AD7EA7E23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6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6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768"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69" name="Grafik 8"/>
          <p:cNvPicPr/>
          <p:nvPr/>
        </p:nvPicPr>
        <p:blipFill>
          <a:blip r:embed="rId2"/>
          <a:stretch/>
        </p:blipFill>
        <p:spPr>
          <a:xfrm>
            <a:off x="8141400" y="5590800"/>
            <a:ext cx="1005120" cy="1258560"/>
          </a:xfrm>
          <a:prstGeom prst="rect">
            <a:avLst/>
          </a:prstGeom>
          <a:noFill/>
          <a:ln w="0">
            <a:noFill/>
          </a:ln>
        </p:spPr>
      </p:pic>
      <p:cxnSp>
        <p:nvCxnSpPr>
          <p:cNvPr id="770" name="Gerader Verbinder 9"/>
          <p:cNvCxnSpPr/>
          <p:nvPr/>
        </p:nvCxnSpPr>
        <p:spPr>
          <a:xfrm>
            <a:off x="2289600" y="6504480"/>
            <a:ext cx="3600" cy="368640"/>
          </a:xfrm>
          <a:prstGeom prst="straightConnector1">
            <a:avLst/>
          </a:prstGeom>
          <a:ln w="0">
            <a:solidFill>
              <a:srgbClr val="444D26"/>
            </a:solidFill>
          </a:ln>
        </p:spPr>
      </p:cxnSp>
      <p:cxnSp>
        <p:nvCxnSpPr>
          <p:cNvPr id="771" name="Gerader Verbinder 10"/>
          <p:cNvCxnSpPr/>
          <p:nvPr/>
        </p:nvCxnSpPr>
        <p:spPr>
          <a:xfrm>
            <a:off x="6201360" y="6504480"/>
            <a:ext cx="3600" cy="368640"/>
          </a:xfrm>
          <a:prstGeom prst="straightConnector1">
            <a:avLst/>
          </a:prstGeom>
          <a:ln w="0">
            <a:solidFill>
              <a:srgbClr val="444D26"/>
            </a:solidFill>
          </a:ln>
        </p:spPr>
      </p:cxnSp>
      <p:sp>
        <p:nvSpPr>
          <p:cNvPr id="772"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7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1D8D665-D2BE-4570-9829-5C5791A9EA6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74"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75"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776"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77"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0A7630F-6088-40F1-B4F8-50D672A73EA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78"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7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780"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81" name="Grafik 8"/>
          <p:cNvPicPr/>
          <p:nvPr/>
        </p:nvPicPr>
        <p:blipFill>
          <a:blip r:embed="rId2"/>
          <a:stretch/>
        </p:blipFill>
        <p:spPr>
          <a:xfrm>
            <a:off x="8141400" y="5590800"/>
            <a:ext cx="1005120" cy="1258560"/>
          </a:xfrm>
          <a:prstGeom prst="rect">
            <a:avLst/>
          </a:prstGeom>
          <a:noFill/>
          <a:ln w="0">
            <a:noFill/>
          </a:ln>
        </p:spPr>
      </p:pic>
      <p:cxnSp>
        <p:nvCxnSpPr>
          <p:cNvPr id="782" name="Gerader Verbinder 9"/>
          <p:cNvCxnSpPr/>
          <p:nvPr/>
        </p:nvCxnSpPr>
        <p:spPr>
          <a:xfrm>
            <a:off x="2289600" y="6504480"/>
            <a:ext cx="3600" cy="368640"/>
          </a:xfrm>
          <a:prstGeom prst="straightConnector1">
            <a:avLst/>
          </a:prstGeom>
          <a:ln w="0">
            <a:solidFill>
              <a:srgbClr val="444D26"/>
            </a:solidFill>
          </a:ln>
        </p:spPr>
      </p:cxnSp>
      <p:cxnSp>
        <p:nvCxnSpPr>
          <p:cNvPr id="783" name="Gerader Verbinder 10"/>
          <p:cNvCxnSpPr/>
          <p:nvPr/>
        </p:nvCxnSpPr>
        <p:spPr>
          <a:xfrm>
            <a:off x="6201360" y="6504480"/>
            <a:ext cx="3600" cy="368640"/>
          </a:xfrm>
          <a:prstGeom prst="straightConnector1">
            <a:avLst/>
          </a:prstGeom>
          <a:ln w="0">
            <a:solidFill>
              <a:srgbClr val="444D26"/>
            </a:solidFill>
          </a:ln>
        </p:spPr>
      </p:cxnSp>
      <p:sp>
        <p:nvSpPr>
          <p:cNvPr id="784" name="Textfeld 14"/>
          <p:cNvSpPr/>
          <p:nvPr/>
        </p:nvSpPr>
        <p:spPr>
          <a:xfrm>
            <a:off x="3220200" y="6518160"/>
            <a:ext cx="22726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785"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134036A-B047-48BD-BA8D-BB04BD89A3E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86"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87"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788"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8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3E83ADF-6D9A-48BD-BB52-C397C0C43CA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90"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9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792"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93" name="Grafik 8"/>
          <p:cNvPicPr/>
          <p:nvPr/>
        </p:nvPicPr>
        <p:blipFill>
          <a:blip r:embed="rId2"/>
          <a:stretch/>
        </p:blipFill>
        <p:spPr>
          <a:xfrm>
            <a:off x="8141400" y="5590800"/>
            <a:ext cx="1005120" cy="1258560"/>
          </a:xfrm>
          <a:prstGeom prst="rect">
            <a:avLst/>
          </a:prstGeom>
          <a:noFill/>
          <a:ln w="0">
            <a:noFill/>
          </a:ln>
        </p:spPr>
      </p:pic>
      <p:cxnSp>
        <p:nvCxnSpPr>
          <p:cNvPr id="794" name="Gerader Verbinder 9"/>
          <p:cNvCxnSpPr/>
          <p:nvPr/>
        </p:nvCxnSpPr>
        <p:spPr>
          <a:xfrm>
            <a:off x="2289600" y="6504480"/>
            <a:ext cx="3600" cy="368640"/>
          </a:xfrm>
          <a:prstGeom prst="straightConnector1">
            <a:avLst/>
          </a:prstGeom>
          <a:ln w="0">
            <a:solidFill>
              <a:srgbClr val="444D26"/>
            </a:solidFill>
          </a:ln>
        </p:spPr>
      </p:cxnSp>
      <p:cxnSp>
        <p:nvCxnSpPr>
          <p:cNvPr id="795" name="Gerader Verbinder 10"/>
          <p:cNvCxnSpPr/>
          <p:nvPr/>
        </p:nvCxnSpPr>
        <p:spPr>
          <a:xfrm>
            <a:off x="6201360" y="6504480"/>
            <a:ext cx="3600" cy="368640"/>
          </a:xfrm>
          <a:prstGeom prst="straightConnector1">
            <a:avLst/>
          </a:prstGeom>
          <a:ln w="0">
            <a:solidFill>
              <a:srgbClr val="444D26"/>
            </a:solidFill>
          </a:ln>
        </p:spPr>
      </p:cxnSp>
      <p:sp>
        <p:nvSpPr>
          <p:cNvPr id="796" name="Textfeld 14"/>
          <p:cNvSpPr/>
          <p:nvPr/>
        </p:nvSpPr>
        <p:spPr>
          <a:xfrm>
            <a:off x="3220200" y="6495480"/>
            <a:ext cx="234324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797"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D2C5B58-A042-4E93-BA11-58A7B70F4C4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98"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99"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800"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80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BC5F0F7-6C5C-4697-8916-844D3FCB664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02"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0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2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804"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05" name="Grafik 8"/>
          <p:cNvPicPr/>
          <p:nvPr/>
        </p:nvPicPr>
        <p:blipFill>
          <a:blip r:embed="rId2"/>
          <a:stretch/>
        </p:blipFill>
        <p:spPr>
          <a:xfrm>
            <a:off x="8141400" y="5590800"/>
            <a:ext cx="1005120" cy="1258560"/>
          </a:xfrm>
          <a:prstGeom prst="rect">
            <a:avLst/>
          </a:prstGeom>
          <a:noFill/>
          <a:ln w="0">
            <a:noFill/>
          </a:ln>
        </p:spPr>
      </p:pic>
      <p:cxnSp>
        <p:nvCxnSpPr>
          <p:cNvPr id="806" name="Gerader Verbinder 9"/>
          <p:cNvCxnSpPr/>
          <p:nvPr/>
        </p:nvCxnSpPr>
        <p:spPr>
          <a:xfrm>
            <a:off x="2289600" y="6504480"/>
            <a:ext cx="3600" cy="368640"/>
          </a:xfrm>
          <a:prstGeom prst="straightConnector1">
            <a:avLst/>
          </a:prstGeom>
          <a:ln w="0">
            <a:solidFill>
              <a:srgbClr val="444D26"/>
            </a:solidFill>
          </a:ln>
        </p:spPr>
      </p:cxnSp>
      <p:cxnSp>
        <p:nvCxnSpPr>
          <p:cNvPr id="807" name="Gerader Verbinder 10"/>
          <p:cNvCxnSpPr/>
          <p:nvPr/>
        </p:nvCxnSpPr>
        <p:spPr>
          <a:xfrm>
            <a:off x="6201360" y="6504480"/>
            <a:ext cx="3600" cy="368640"/>
          </a:xfrm>
          <a:prstGeom prst="straightConnector1">
            <a:avLst/>
          </a:prstGeom>
          <a:ln w="0">
            <a:solidFill>
              <a:srgbClr val="444D26"/>
            </a:solidFill>
          </a:ln>
        </p:spPr>
      </p:cxnSp>
      <p:sp>
        <p:nvSpPr>
          <p:cNvPr id="808"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80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A858A41-0755-477C-BB6D-5B9697EADDF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1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11"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12"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86E4261-1858-43BC-9E32-E1AFA4ED55C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13"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1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7">
    <p:bg>
      <p:bgPr>
        <a:solidFill>
          <a:srgbClr val="FFFFFF"/>
        </a:solidFill>
      </p:bgPr>
    </p:bg>
    <p:spTree>
      <p:nvGrpSpPr>
        <p:cNvPr id="1" name=""/>
        <p:cNvGrpSpPr/>
        <p:nvPr/>
      </p:nvGrpSpPr>
      <p:grpSpPr>
        <a:xfrm>
          <a:off x="0" y="0"/>
          <a:ext cx="0" cy="0"/>
          <a:chOff x="0" y="0"/>
          <a:chExt cx="0" cy="0"/>
        </a:xfrm>
      </p:grpSpPr>
      <p:sp>
        <p:nvSpPr>
          <p:cNvPr id="815"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16" name="Grafik 8"/>
          <p:cNvPicPr/>
          <p:nvPr/>
        </p:nvPicPr>
        <p:blipFill>
          <a:blip r:embed="rId2"/>
          <a:stretch/>
        </p:blipFill>
        <p:spPr>
          <a:xfrm>
            <a:off x="8141400" y="5590800"/>
            <a:ext cx="1005120" cy="1258560"/>
          </a:xfrm>
          <a:prstGeom prst="rect">
            <a:avLst/>
          </a:prstGeom>
          <a:noFill/>
          <a:ln w="0">
            <a:noFill/>
          </a:ln>
        </p:spPr>
      </p:pic>
      <p:cxnSp>
        <p:nvCxnSpPr>
          <p:cNvPr id="817" name="Gerader Verbinder 9"/>
          <p:cNvCxnSpPr/>
          <p:nvPr/>
        </p:nvCxnSpPr>
        <p:spPr>
          <a:xfrm>
            <a:off x="2289600" y="6504480"/>
            <a:ext cx="3600" cy="368640"/>
          </a:xfrm>
          <a:prstGeom prst="straightConnector1">
            <a:avLst/>
          </a:prstGeom>
          <a:ln w="0">
            <a:solidFill>
              <a:srgbClr val="444D26"/>
            </a:solidFill>
          </a:ln>
        </p:spPr>
      </p:cxnSp>
      <p:cxnSp>
        <p:nvCxnSpPr>
          <p:cNvPr id="818" name="Gerader Verbinder 10"/>
          <p:cNvCxnSpPr/>
          <p:nvPr/>
        </p:nvCxnSpPr>
        <p:spPr>
          <a:xfrm>
            <a:off x="6201360" y="6504480"/>
            <a:ext cx="3600" cy="368640"/>
          </a:xfrm>
          <a:prstGeom prst="straightConnector1">
            <a:avLst/>
          </a:prstGeom>
          <a:ln w="0">
            <a:solidFill>
              <a:srgbClr val="444D26"/>
            </a:solidFill>
          </a:ln>
        </p:spPr>
      </p:cxnSp>
      <p:sp>
        <p:nvSpPr>
          <p:cNvPr id="81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92F839B-68EA-41EB-B46F-A1EB458DB6E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20" name="PlaceHolder 1"/>
          <p:cNvSpPr>
            <a:spLocks noGrp="1"/>
          </p:cNvSpPr>
          <p:nvPr>
            <p:ph type="title"/>
          </p:nvPr>
        </p:nvSpPr>
        <p:spPr>
          <a:xfrm>
            <a:off x="628560" y="365040"/>
            <a:ext cx="7882560" cy="13212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821" name="PlaceHolder 2"/>
          <p:cNvSpPr>
            <a:spLocks noGrp="1"/>
          </p:cNvSpPr>
          <p:nvPr>
            <p:ph type="body"/>
          </p:nvPr>
        </p:nvSpPr>
        <p:spPr>
          <a:xfrm>
            <a:off x="628560" y="1825560"/>
            <a:ext cx="7882560" cy="4347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822" name="PlaceHolder 3"/>
          <p:cNvSpPr>
            <a:spLocks noGrp="1"/>
          </p:cNvSpPr>
          <p:nvPr>
            <p:ph type="sldNum" idx="3"/>
          </p:nvPr>
        </p:nvSpPr>
        <p:spPr>
          <a:xfrm>
            <a:off x="6458040" y="6356520"/>
            <a:ext cx="2053440" cy="36072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8A2FB89F-FC91-4DA7-A271-CA39AAB9F28C}"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823"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2F42786-DB24-427A-97E8-C369DD974BA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24"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25" name="Resim 4"/>
          <p:cNvPicPr/>
          <p:nvPr/>
        </p:nvPicPr>
        <p:blipFill>
          <a:blip r:embed="rId4"/>
          <a:stretch/>
        </p:blipFill>
        <p:spPr>
          <a:xfrm>
            <a:off x="6357600" y="6570360"/>
            <a:ext cx="590040" cy="201240"/>
          </a:xfrm>
          <a:prstGeom prst="rect">
            <a:avLst/>
          </a:prstGeom>
          <a:noFill/>
          <a:ln w="0">
            <a:noFill/>
          </a:ln>
        </p:spPr>
      </p:pic>
      <p:sp>
        <p:nvSpPr>
          <p:cNvPr id="826"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827"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28" name="Grafik 8"/>
          <p:cNvPicPr/>
          <p:nvPr/>
        </p:nvPicPr>
        <p:blipFill>
          <a:blip r:embed="rId2"/>
          <a:stretch/>
        </p:blipFill>
        <p:spPr>
          <a:xfrm>
            <a:off x="8141400" y="5590800"/>
            <a:ext cx="1005120" cy="1258560"/>
          </a:xfrm>
          <a:prstGeom prst="rect">
            <a:avLst/>
          </a:prstGeom>
          <a:noFill/>
          <a:ln w="0">
            <a:noFill/>
          </a:ln>
        </p:spPr>
      </p:pic>
      <p:cxnSp>
        <p:nvCxnSpPr>
          <p:cNvPr id="829" name="Gerader Verbinder 9"/>
          <p:cNvCxnSpPr/>
          <p:nvPr/>
        </p:nvCxnSpPr>
        <p:spPr>
          <a:xfrm>
            <a:off x="2289600" y="6504480"/>
            <a:ext cx="3600" cy="368640"/>
          </a:xfrm>
          <a:prstGeom prst="straightConnector1">
            <a:avLst/>
          </a:prstGeom>
          <a:ln w="0">
            <a:solidFill>
              <a:srgbClr val="444D26"/>
            </a:solidFill>
          </a:ln>
        </p:spPr>
      </p:cxnSp>
      <p:cxnSp>
        <p:nvCxnSpPr>
          <p:cNvPr id="830" name="Gerader Verbinder 10"/>
          <p:cNvCxnSpPr/>
          <p:nvPr/>
        </p:nvCxnSpPr>
        <p:spPr>
          <a:xfrm>
            <a:off x="6201360" y="6504480"/>
            <a:ext cx="3600" cy="368640"/>
          </a:xfrm>
          <a:prstGeom prst="straightConnector1">
            <a:avLst/>
          </a:prstGeom>
          <a:ln w="0">
            <a:solidFill>
              <a:srgbClr val="444D26"/>
            </a:solidFill>
          </a:ln>
        </p:spPr>
      </p:cxnSp>
      <p:sp>
        <p:nvSpPr>
          <p:cNvPr id="831"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32"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994D0AE-50FE-4FB4-A583-59E89FEE3AA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33"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34"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3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E4F919C-3AFA-4CCD-8344-BC62A4D5FFA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3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3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838"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39" name="Grafik 8"/>
          <p:cNvPicPr/>
          <p:nvPr/>
        </p:nvPicPr>
        <p:blipFill>
          <a:blip r:embed="rId2"/>
          <a:stretch/>
        </p:blipFill>
        <p:spPr>
          <a:xfrm>
            <a:off x="8141400" y="5590800"/>
            <a:ext cx="1005120" cy="1258560"/>
          </a:xfrm>
          <a:prstGeom prst="rect">
            <a:avLst/>
          </a:prstGeom>
          <a:noFill/>
          <a:ln w="0">
            <a:noFill/>
          </a:ln>
        </p:spPr>
      </p:pic>
      <p:cxnSp>
        <p:nvCxnSpPr>
          <p:cNvPr id="840" name="Gerader Verbinder 9"/>
          <p:cNvCxnSpPr/>
          <p:nvPr/>
        </p:nvCxnSpPr>
        <p:spPr>
          <a:xfrm>
            <a:off x="2289600" y="6504480"/>
            <a:ext cx="3600" cy="368640"/>
          </a:xfrm>
          <a:prstGeom prst="straightConnector1">
            <a:avLst/>
          </a:prstGeom>
          <a:ln w="0">
            <a:solidFill>
              <a:srgbClr val="444D26"/>
            </a:solidFill>
          </a:ln>
        </p:spPr>
      </p:cxnSp>
      <p:cxnSp>
        <p:nvCxnSpPr>
          <p:cNvPr id="841" name="Gerader Verbinder 10"/>
          <p:cNvCxnSpPr/>
          <p:nvPr/>
        </p:nvCxnSpPr>
        <p:spPr>
          <a:xfrm>
            <a:off x="6201360" y="6504480"/>
            <a:ext cx="3600" cy="368640"/>
          </a:xfrm>
          <a:prstGeom prst="straightConnector1">
            <a:avLst/>
          </a:prstGeom>
          <a:ln w="0">
            <a:solidFill>
              <a:srgbClr val="444D26"/>
            </a:solidFill>
          </a:ln>
        </p:spPr>
      </p:cxnSp>
      <p:sp>
        <p:nvSpPr>
          <p:cNvPr id="842"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4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7D4EDDC-B5BC-42A2-A0A0-B72C15678B3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4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4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A3DDFDC-8C2C-414F-A10E-3BD96863E39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4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47" name="Resim 4"/>
          <p:cNvPicPr/>
          <p:nvPr/>
        </p:nvPicPr>
        <p:blipFill>
          <a:blip r:embed="rId4"/>
          <a:stretch/>
        </p:blipFill>
        <p:spPr>
          <a:xfrm>
            <a:off x="6357600" y="6570360"/>
            <a:ext cx="590040" cy="201240"/>
          </a:xfrm>
          <a:prstGeom prst="rect">
            <a:avLst/>
          </a:prstGeom>
          <a:noFill/>
          <a:ln w="0">
            <a:noFill/>
          </a:ln>
        </p:spPr>
      </p:pic>
      <p:sp>
        <p:nvSpPr>
          <p:cNvPr id="848" name="PlaceHolder 2"/>
          <p:cNvSpPr>
            <a:spLocks noGrp="1"/>
          </p:cNvSpPr>
          <p:nvPr>
            <p:ph type="body"/>
          </p:nvPr>
        </p:nvSpPr>
        <p:spPr>
          <a:xfrm>
            <a:off x="457200" y="1604520"/>
            <a:ext cx="8227440" cy="397548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849"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50" name="Grafik 8"/>
          <p:cNvPicPr/>
          <p:nvPr/>
        </p:nvPicPr>
        <p:blipFill>
          <a:blip r:embed="rId2"/>
          <a:stretch/>
        </p:blipFill>
        <p:spPr>
          <a:xfrm>
            <a:off x="8141400" y="5590800"/>
            <a:ext cx="1005120" cy="1258560"/>
          </a:xfrm>
          <a:prstGeom prst="rect">
            <a:avLst/>
          </a:prstGeom>
          <a:noFill/>
          <a:ln w="0">
            <a:noFill/>
          </a:ln>
        </p:spPr>
      </p:pic>
      <p:cxnSp>
        <p:nvCxnSpPr>
          <p:cNvPr id="851" name="Gerader Verbinder 9"/>
          <p:cNvCxnSpPr/>
          <p:nvPr/>
        </p:nvCxnSpPr>
        <p:spPr>
          <a:xfrm>
            <a:off x="2289600" y="6504480"/>
            <a:ext cx="3600" cy="368640"/>
          </a:xfrm>
          <a:prstGeom prst="straightConnector1">
            <a:avLst/>
          </a:prstGeom>
          <a:ln w="0">
            <a:solidFill>
              <a:srgbClr val="444D26"/>
            </a:solidFill>
          </a:ln>
        </p:spPr>
      </p:cxnSp>
      <p:cxnSp>
        <p:nvCxnSpPr>
          <p:cNvPr id="852" name="Gerader Verbinder 10"/>
          <p:cNvCxnSpPr/>
          <p:nvPr/>
        </p:nvCxnSpPr>
        <p:spPr>
          <a:xfrm>
            <a:off x="6201360" y="6504480"/>
            <a:ext cx="3600" cy="368640"/>
          </a:xfrm>
          <a:prstGeom prst="straightConnector1">
            <a:avLst/>
          </a:prstGeom>
          <a:ln w="0">
            <a:solidFill>
              <a:srgbClr val="444D26"/>
            </a:solidFill>
          </a:ln>
        </p:spPr>
      </p:cxnSp>
      <p:sp>
        <p:nvSpPr>
          <p:cNvPr id="85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B44790D-741A-4A93-9495-E52050CFCE4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5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55"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56"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273057A-D66E-40F5-BB8D-BF0AB98734A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57"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58" name="Resim 4"/>
          <p:cNvPicPr/>
          <p:nvPr/>
        </p:nvPicPr>
        <p:blipFill>
          <a:blip r:embed="rId4"/>
          <a:stretch/>
        </p:blipFill>
        <p:spPr>
          <a:xfrm>
            <a:off x="6357600" y="6570360"/>
            <a:ext cx="590040" cy="201240"/>
          </a:xfrm>
          <a:prstGeom prst="rect">
            <a:avLst/>
          </a:prstGeom>
          <a:noFill/>
          <a:ln w="0">
            <a:noFill/>
          </a:ln>
        </p:spPr>
      </p:pic>
      <p:sp>
        <p:nvSpPr>
          <p:cNvPr id="859"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860"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61" name="Grafik 8"/>
          <p:cNvPicPr/>
          <p:nvPr/>
        </p:nvPicPr>
        <p:blipFill>
          <a:blip r:embed="rId2"/>
          <a:stretch/>
        </p:blipFill>
        <p:spPr>
          <a:xfrm>
            <a:off x="8141400" y="5590800"/>
            <a:ext cx="1005120" cy="1258560"/>
          </a:xfrm>
          <a:prstGeom prst="rect">
            <a:avLst/>
          </a:prstGeom>
          <a:noFill/>
          <a:ln w="0">
            <a:noFill/>
          </a:ln>
        </p:spPr>
      </p:pic>
      <p:cxnSp>
        <p:nvCxnSpPr>
          <p:cNvPr id="862" name="Gerader Verbinder 9"/>
          <p:cNvCxnSpPr/>
          <p:nvPr/>
        </p:nvCxnSpPr>
        <p:spPr>
          <a:xfrm>
            <a:off x="2289600" y="6504480"/>
            <a:ext cx="3600" cy="368640"/>
          </a:xfrm>
          <a:prstGeom prst="straightConnector1">
            <a:avLst/>
          </a:prstGeom>
          <a:ln w="0">
            <a:solidFill>
              <a:srgbClr val="444D26"/>
            </a:solidFill>
          </a:ln>
        </p:spPr>
      </p:cxnSp>
      <p:cxnSp>
        <p:nvCxnSpPr>
          <p:cNvPr id="863" name="Gerader Verbinder 10"/>
          <p:cNvCxnSpPr/>
          <p:nvPr/>
        </p:nvCxnSpPr>
        <p:spPr>
          <a:xfrm>
            <a:off x="6201360" y="6504480"/>
            <a:ext cx="3600" cy="368640"/>
          </a:xfrm>
          <a:prstGeom prst="straightConnector1">
            <a:avLst/>
          </a:prstGeom>
          <a:ln w="0">
            <a:solidFill>
              <a:srgbClr val="444D26"/>
            </a:solidFill>
          </a:ln>
        </p:spPr>
      </p:cxnSp>
      <p:sp>
        <p:nvSpPr>
          <p:cNvPr id="864"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85DBEB0-9BF8-4E57-9245-9D16D647880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65"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866"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867"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82A8464-1A90-4CCF-A1E5-BEB7E2A8F46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68"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69" name="Resim 4"/>
          <p:cNvPicPr/>
          <p:nvPr/>
        </p:nvPicPr>
        <p:blipFill>
          <a:blip r:embed="rId4"/>
          <a:stretch/>
        </p:blipFill>
        <p:spPr>
          <a:xfrm>
            <a:off x="6357600" y="6570360"/>
            <a:ext cx="590040" cy="201240"/>
          </a:xfrm>
          <a:prstGeom prst="rect">
            <a:avLst/>
          </a:prstGeom>
          <a:noFill/>
          <a:ln w="0">
            <a:noFill/>
          </a:ln>
        </p:spPr>
      </p:pic>
      <p:sp>
        <p:nvSpPr>
          <p:cNvPr id="870"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2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871"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72" name="Grafik 8"/>
          <p:cNvPicPr/>
          <p:nvPr/>
        </p:nvPicPr>
        <p:blipFill>
          <a:blip r:embed="rId2"/>
          <a:stretch/>
        </p:blipFill>
        <p:spPr>
          <a:xfrm>
            <a:off x="8141400" y="5590800"/>
            <a:ext cx="1005120" cy="1258560"/>
          </a:xfrm>
          <a:prstGeom prst="rect">
            <a:avLst/>
          </a:prstGeom>
          <a:noFill/>
          <a:ln w="0">
            <a:noFill/>
          </a:ln>
        </p:spPr>
      </p:pic>
      <p:cxnSp>
        <p:nvCxnSpPr>
          <p:cNvPr id="873" name="Gerader Verbinder 9"/>
          <p:cNvCxnSpPr/>
          <p:nvPr/>
        </p:nvCxnSpPr>
        <p:spPr>
          <a:xfrm>
            <a:off x="2289600" y="6504480"/>
            <a:ext cx="3600" cy="368640"/>
          </a:xfrm>
          <a:prstGeom prst="straightConnector1">
            <a:avLst/>
          </a:prstGeom>
          <a:ln w="0">
            <a:solidFill>
              <a:srgbClr val="444D26"/>
            </a:solidFill>
          </a:ln>
        </p:spPr>
      </p:cxnSp>
      <p:cxnSp>
        <p:nvCxnSpPr>
          <p:cNvPr id="874" name="Gerader Verbinder 10"/>
          <p:cNvCxnSpPr/>
          <p:nvPr/>
        </p:nvCxnSpPr>
        <p:spPr>
          <a:xfrm>
            <a:off x="6201360" y="6504480"/>
            <a:ext cx="3600" cy="368640"/>
          </a:xfrm>
          <a:prstGeom prst="straightConnector1">
            <a:avLst/>
          </a:prstGeom>
          <a:ln w="0">
            <a:solidFill>
              <a:srgbClr val="444D26"/>
            </a:solidFill>
          </a:ln>
        </p:spPr>
      </p:cxnSp>
      <p:sp>
        <p:nvSpPr>
          <p:cNvPr id="875"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D019422-129F-474C-BB08-C42FE42F93A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76"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7"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78"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7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06D1138-92A4-445A-95DD-3605F10701D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80" name="Resim 5"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81" name="Resim 6"/>
          <p:cNvPicPr/>
          <p:nvPr/>
        </p:nvPicPr>
        <p:blipFill>
          <a:blip r:embed="rId4"/>
          <a:stretch/>
        </p:blipFill>
        <p:spPr>
          <a:xfrm>
            <a:off x="6357600" y="6570360"/>
            <a:ext cx="590040" cy="201240"/>
          </a:xfrm>
          <a:prstGeom prst="rect">
            <a:avLst/>
          </a:prstGeom>
          <a:noFill/>
          <a:ln w="0">
            <a:noFill/>
          </a:ln>
        </p:spPr>
      </p:pic>
      <p:sp>
        <p:nvSpPr>
          <p:cNvPr id="882"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883"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84" name="Grafik 8"/>
          <p:cNvPicPr/>
          <p:nvPr/>
        </p:nvPicPr>
        <p:blipFill>
          <a:blip r:embed="rId2"/>
          <a:stretch/>
        </p:blipFill>
        <p:spPr>
          <a:xfrm>
            <a:off x="8141400" y="5590800"/>
            <a:ext cx="1005120" cy="1258560"/>
          </a:xfrm>
          <a:prstGeom prst="rect">
            <a:avLst/>
          </a:prstGeom>
          <a:noFill/>
          <a:ln w="0">
            <a:noFill/>
          </a:ln>
        </p:spPr>
      </p:pic>
      <p:cxnSp>
        <p:nvCxnSpPr>
          <p:cNvPr id="885" name="Gerader Verbinder 9"/>
          <p:cNvCxnSpPr/>
          <p:nvPr/>
        </p:nvCxnSpPr>
        <p:spPr>
          <a:xfrm>
            <a:off x="2289600" y="6504480"/>
            <a:ext cx="3600" cy="368640"/>
          </a:xfrm>
          <a:prstGeom prst="straightConnector1">
            <a:avLst/>
          </a:prstGeom>
          <a:ln w="0">
            <a:solidFill>
              <a:srgbClr val="444D26"/>
            </a:solidFill>
          </a:ln>
        </p:spPr>
      </p:cxnSp>
      <p:cxnSp>
        <p:nvCxnSpPr>
          <p:cNvPr id="886" name="Gerader Verbinder 10"/>
          <p:cNvCxnSpPr/>
          <p:nvPr/>
        </p:nvCxnSpPr>
        <p:spPr>
          <a:xfrm>
            <a:off x="6201360" y="6504480"/>
            <a:ext cx="3600" cy="368640"/>
          </a:xfrm>
          <a:prstGeom prst="straightConnector1">
            <a:avLst/>
          </a:prstGeom>
          <a:ln w="0">
            <a:solidFill>
              <a:srgbClr val="444D26"/>
            </a:solidFill>
          </a:ln>
        </p:spPr>
      </p:cxnSp>
      <p:sp>
        <p:nvSpPr>
          <p:cNvPr id="887"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8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31B3AED-6322-45A3-BF82-6999C439692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8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90"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89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B2E7B12-C5D1-4C3E-A645-2C5638C05C8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9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9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2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894"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95" name="Grafik 8"/>
          <p:cNvPicPr/>
          <p:nvPr/>
        </p:nvPicPr>
        <p:blipFill>
          <a:blip r:embed="rId2"/>
          <a:stretch/>
        </p:blipFill>
        <p:spPr>
          <a:xfrm>
            <a:off x="8141400" y="5590800"/>
            <a:ext cx="1005120" cy="1258560"/>
          </a:xfrm>
          <a:prstGeom prst="rect">
            <a:avLst/>
          </a:prstGeom>
          <a:noFill/>
          <a:ln w="0">
            <a:noFill/>
          </a:ln>
        </p:spPr>
      </p:pic>
      <p:cxnSp>
        <p:nvCxnSpPr>
          <p:cNvPr id="896" name="Gerader Verbinder 9"/>
          <p:cNvCxnSpPr/>
          <p:nvPr/>
        </p:nvCxnSpPr>
        <p:spPr>
          <a:xfrm>
            <a:off x="2289600" y="6504480"/>
            <a:ext cx="3600" cy="368640"/>
          </a:xfrm>
          <a:prstGeom prst="straightConnector1">
            <a:avLst/>
          </a:prstGeom>
          <a:ln w="0">
            <a:solidFill>
              <a:srgbClr val="444D26"/>
            </a:solidFill>
          </a:ln>
        </p:spPr>
      </p:cxnSp>
      <p:cxnSp>
        <p:nvCxnSpPr>
          <p:cNvPr id="897" name="Gerader Verbinder 10"/>
          <p:cNvCxnSpPr/>
          <p:nvPr/>
        </p:nvCxnSpPr>
        <p:spPr>
          <a:xfrm>
            <a:off x="6201360" y="6504480"/>
            <a:ext cx="3600" cy="368640"/>
          </a:xfrm>
          <a:prstGeom prst="straightConnector1">
            <a:avLst/>
          </a:prstGeom>
          <a:ln w="0">
            <a:solidFill>
              <a:srgbClr val="444D26"/>
            </a:solidFill>
          </a:ln>
        </p:spPr>
      </p:cxnSp>
      <p:sp>
        <p:nvSpPr>
          <p:cNvPr id="89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7F7843E-AE35-4C1A-A624-1361F272DE3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9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00"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0D32F0A-2926-4F94-B66E-9D051A72E33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01"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02" name="Resim 5"/>
          <p:cNvPicPr/>
          <p:nvPr/>
        </p:nvPicPr>
        <p:blipFill>
          <a:blip r:embed="rId4"/>
          <a:stretch/>
        </p:blipFill>
        <p:spPr>
          <a:xfrm>
            <a:off x="6357600" y="6570360"/>
            <a:ext cx="590040" cy="201240"/>
          </a:xfrm>
          <a:prstGeom prst="rect">
            <a:avLst/>
          </a:prstGeom>
          <a:noFill/>
          <a:ln w="0">
            <a:noFill/>
          </a:ln>
        </p:spPr>
      </p:pic>
      <p:sp>
        <p:nvSpPr>
          <p:cNvPr id="903"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904"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05" name="Grafik 8"/>
          <p:cNvPicPr/>
          <p:nvPr/>
        </p:nvPicPr>
        <p:blipFill>
          <a:blip r:embed="rId2"/>
          <a:stretch/>
        </p:blipFill>
        <p:spPr>
          <a:xfrm>
            <a:off x="8141400" y="5590800"/>
            <a:ext cx="1005120" cy="1258560"/>
          </a:xfrm>
          <a:prstGeom prst="rect">
            <a:avLst/>
          </a:prstGeom>
          <a:noFill/>
          <a:ln w="0">
            <a:noFill/>
          </a:ln>
        </p:spPr>
      </p:pic>
      <p:cxnSp>
        <p:nvCxnSpPr>
          <p:cNvPr id="906" name="Gerader Verbinder 9"/>
          <p:cNvCxnSpPr/>
          <p:nvPr/>
        </p:nvCxnSpPr>
        <p:spPr>
          <a:xfrm>
            <a:off x="2289600" y="6504480"/>
            <a:ext cx="3600" cy="368640"/>
          </a:xfrm>
          <a:prstGeom prst="straightConnector1">
            <a:avLst/>
          </a:prstGeom>
          <a:ln w="0">
            <a:solidFill>
              <a:srgbClr val="444D26"/>
            </a:solidFill>
          </a:ln>
        </p:spPr>
      </p:cxnSp>
      <p:cxnSp>
        <p:nvCxnSpPr>
          <p:cNvPr id="907" name="Gerader Verbinder 10"/>
          <p:cNvCxnSpPr/>
          <p:nvPr/>
        </p:nvCxnSpPr>
        <p:spPr>
          <a:xfrm>
            <a:off x="6201360" y="6504480"/>
            <a:ext cx="3600" cy="368640"/>
          </a:xfrm>
          <a:prstGeom prst="straightConnector1">
            <a:avLst/>
          </a:prstGeom>
          <a:ln w="0">
            <a:solidFill>
              <a:srgbClr val="444D26"/>
            </a:solidFill>
          </a:ln>
        </p:spPr>
      </p:cxnSp>
      <p:sp>
        <p:nvSpPr>
          <p:cNvPr id="90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3E1723D-D2A0-41CD-ABF4-FE6315F4AB0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0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37E300A-E9C7-4AD4-B173-E75C4CC3732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10" name="Resim 7"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11" name="Resim 8"/>
          <p:cNvPicPr/>
          <p:nvPr/>
        </p:nvPicPr>
        <p:blipFill>
          <a:blip r:embed="rId4"/>
          <a:stretch/>
        </p:blipFill>
        <p:spPr>
          <a:xfrm>
            <a:off x="6357600" y="6570360"/>
            <a:ext cx="590040" cy="201240"/>
          </a:xfrm>
          <a:prstGeom prst="rect">
            <a:avLst/>
          </a:prstGeom>
          <a:noFill/>
          <a:ln w="0">
            <a:noFill/>
          </a:ln>
        </p:spPr>
      </p:pic>
      <p:sp>
        <p:nvSpPr>
          <p:cNvPr id="912"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913"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14" name="Grafik 8"/>
          <p:cNvPicPr/>
          <p:nvPr/>
        </p:nvPicPr>
        <p:blipFill>
          <a:blip r:embed="rId2"/>
          <a:stretch/>
        </p:blipFill>
        <p:spPr>
          <a:xfrm>
            <a:off x="8141400" y="5590800"/>
            <a:ext cx="1005120" cy="1258560"/>
          </a:xfrm>
          <a:prstGeom prst="rect">
            <a:avLst/>
          </a:prstGeom>
          <a:noFill/>
          <a:ln w="0">
            <a:noFill/>
          </a:ln>
        </p:spPr>
      </p:pic>
      <p:cxnSp>
        <p:nvCxnSpPr>
          <p:cNvPr id="915" name="Gerader Verbinder 9"/>
          <p:cNvCxnSpPr/>
          <p:nvPr/>
        </p:nvCxnSpPr>
        <p:spPr>
          <a:xfrm>
            <a:off x="2289600" y="6504480"/>
            <a:ext cx="3600" cy="368640"/>
          </a:xfrm>
          <a:prstGeom prst="straightConnector1">
            <a:avLst/>
          </a:prstGeom>
          <a:ln w="0">
            <a:solidFill>
              <a:srgbClr val="444D26"/>
            </a:solidFill>
          </a:ln>
        </p:spPr>
      </p:cxnSp>
      <p:cxnSp>
        <p:nvCxnSpPr>
          <p:cNvPr id="916" name="Gerader Verbinder 10"/>
          <p:cNvCxnSpPr/>
          <p:nvPr/>
        </p:nvCxnSpPr>
        <p:spPr>
          <a:xfrm>
            <a:off x="6201360" y="6504480"/>
            <a:ext cx="3600" cy="368640"/>
          </a:xfrm>
          <a:prstGeom prst="straightConnector1">
            <a:avLst/>
          </a:prstGeom>
          <a:ln w="0">
            <a:solidFill>
              <a:srgbClr val="444D26"/>
            </a:solidFill>
          </a:ln>
        </p:spPr>
      </p:cxnSp>
      <p:sp>
        <p:nvSpPr>
          <p:cNvPr id="917"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91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4718E6A-1542-434F-8B26-9D8A5C895DB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19"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20"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2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51B6E18-53BF-4D3B-9734-5F40A3CC441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2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924"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25" name="Grafik 8"/>
          <p:cNvPicPr/>
          <p:nvPr/>
        </p:nvPicPr>
        <p:blipFill>
          <a:blip r:embed="rId2"/>
          <a:stretch/>
        </p:blipFill>
        <p:spPr>
          <a:xfrm>
            <a:off x="8141400" y="5590800"/>
            <a:ext cx="1005120" cy="1258560"/>
          </a:xfrm>
          <a:prstGeom prst="rect">
            <a:avLst/>
          </a:prstGeom>
          <a:noFill/>
          <a:ln w="0">
            <a:noFill/>
          </a:ln>
        </p:spPr>
      </p:pic>
      <p:cxnSp>
        <p:nvCxnSpPr>
          <p:cNvPr id="926" name="Gerader Verbinder 9"/>
          <p:cNvCxnSpPr/>
          <p:nvPr/>
        </p:nvCxnSpPr>
        <p:spPr>
          <a:xfrm>
            <a:off x="2289600" y="6504480"/>
            <a:ext cx="3600" cy="368640"/>
          </a:xfrm>
          <a:prstGeom prst="straightConnector1">
            <a:avLst/>
          </a:prstGeom>
          <a:ln w="0">
            <a:solidFill>
              <a:srgbClr val="444D26"/>
            </a:solidFill>
          </a:ln>
        </p:spPr>
      </p:cxnSp>
      <p:cxnSp>
        <p:nvCxnSpPr>
          <p:cNvPr id="927" name="Gerader Verbinder 10"/>
          <p:cNvCxnSpPr/>
          <p:nvPr/>
        </p:nvCxnSpPr>
        <p:spPr>
          <a:xfrm>
            <a:off x="6201360" y="6504480"/>
            <a:ext cx="3600" cy="368640"/>
          </a:xfrm>
          <a:prstGeom prst="straightConnector1">
            <a:avLst/>
          </a:prstGeom>
          <a:ln w="0">
            <a:solidFill>
              <a:srgbClr val="444D26"/>
            </a:solidFill>
          </a:ln>
        </p:spPr>
      </p:cxnSp>
      <p:sp>
        <p:nvSpPr>
          <p:cNvPr id="928"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92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4830A7F-32E4-4CB5-B7EB-F8F6155C05E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3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3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9DFFB00-48BD-4E2D-A687-99A220B0426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3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33" name="Resim 4"/>
          <p:cNvPicPr/>
          <p:nvPr/>
        </p:nvPicPr>
        <p:blipFill>
          <a:blip r:embed="rId4"/>
          <a:stretch/>
        </p:blipFill>
        <p:spPr>
          <a:xfrm>
            <a:off x="6357600" y="6570360"/>
            <a:ext cx="590040" cy="201240"/>
          </a:xfrm>
          <a:prstGeom prst="rect">
            <a:avLst/>
          </a:prstGeom>
          <a:noFill/>
          <a:ln w="0">
            <a:noFill/>
          </a:ln>
        </p:spPr>
      </p:pic>
      <p:sp>
        <p:nvSpPr>
          <p:cNvPr id="934" name="PlaceHolder 2"/>
          <p:cNvSpPr>
            <a:spLocks noGrp="1"/>
          </p:cNvSpPr>
          <p:nvPr>
            <p:ph type="body"/>
          </p:nvPr>
        </p:nvSpPr>
        <p:spPr>
          <a:xfrm>
            <a:off x="457200" y="1604520"/>
            <a:ext cx="8227440" cy="397548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7">
    <p:bg>
      <p:bgPr>
        <a:solidFill>
          <a:srgbClr val="FFFFFF"/>
        </a:solidFill>
      </p:bgPr>
    </p:bg>
    <p:spTree>
      <p:nvGrpSpPr>
        <p:cNvPr id="1" name=""/>
        <p:cNvGrpSpPr/>
        <p:nvPr/>
      </p:nvGrpSpPr>
      <p:grpSpPr>
        <a:xfrm>
          <a:off x="0" y="0"/>
          <a:ext cx="0" cy="0"/>
          <a:chOff x="0" y="0"/>
          <a:chExt cx="0" cy="0"/>
        </a:xfrm>
      </p:grpSpPr>
      <p:sp>
        <p:nvSpPr>
          <p:cNvPr id="935"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36" name="Grafik 8"/>
          <p:cNvPicPr/>
          <p:nvPr/>
        </p:nvPicPr>
        <p:blipFill>
          <a:blip r:embed="rId2"/>
          <a:stretch/>
        </p:blipFill>
        <p:spPr>
          <a:xfrm>
            <a:off x="8141400" y="5590800"/>
            <a:ext cx="1005120" cy="1258560"/>
          </a:xfrm>
          <a:prstGeom prst="rect">
            <a:avLst/>
          </a:prstGeom>
          <a:noFill/>
          <a:ln w="0">
            <a:noFill/>
          </a:ln>
        </p:spPr>
      </p:pic>
      <p:cxnSp>
        <p:nvCxnSpPr>
          <p:cNvPr id="937" name="Gerader Verbinder 9"/>
          <p:cNvCxnSpPr/>
          <p:nvPr/>
        </p:nvCxnSpPr>
        <p:spPr>
          <a:xfrm>
            <a:off x="2289600" y="6504480"/>
            <a:ext cx="3600" cy="368640"/>
          </a:xfrm>
          <a:prstGeom prst="straightConnector1">
            <a:avLst/>
          </a:prstGeom>
          <a:ln w="0">
            <a:solidFill>
              <a:srgbClr val="444D26"/>
            </a:solidFill>
          </a:ln>
        </p:spPr>
      </p:cxnSp>
      <p:cxnSp>
        <p:nvCxnSpPr>
          <p:cNvPr id="938" name="Gerader Verbinder 10"/>
          <p:cNvCxnSpPr/>
          <p:nvPr/>
        </p:nvCxnSpPr>
        <p:spPr>
          <a:xfrm>
            <a:off x="6201360" y="6504480"/>
            <a:ext cx="3600" cy="368640"/>
          </a:xfrm>
          <a:prstGeom prst="straightConnector1">
            <a:avLst/>
          </a:prstGeom>
          <a:ln w="0">
            <a:solidFill>
              <a:srgbClr val="444D26"/>
            </a:solidFill>
          </a:ln>
        </p:spPr>
      </p:cxnSp>
      <p:sp>
        <p:nvSpPr>
          <p:cNvPr id="939"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940"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EC0BC1C-A269-4285-9B05-A113265EA90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41" name="PlaceHolder 1"/>
          <p:cNvSpPr>
            <a:spLocks noGrp="1"/>
          </p:cNvSpPr>
          <p:nvPr>
            <p:ph type="title"/>
          </p:nvPr>
        </p:nvSpPr>
        <p:spPr>
          <a:xfrm>
            <a:off x="628560" y="365040"/>
            <a:ext cx="7882560" cy="13212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942" name="PlaceHolder 2"/>
          <p:cNvSpPr>
            <a:spLocks noGrp="1"/>
          </p:cNvSpPr>
          <p:nvPr>
            <p:ph type="body"/>
          </p:nvPr>
        </p:nvSpPr>
        <p:spPr>
          <a:xfrm>
            <a:off x="628560" y="1825560"/>
            <a:ext cx="7882560" cy="4347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943" name="PlaceHolder 3"/>
          <p:cNvSpPr>
            <a:spLocks noGrp="1"/>
          </p:cNvSpPr>
          <p:nvPr>
            <p:ph type="sldNum" idx="4"/>
          </p:nvPr>
        </p:nvSpPr>
        <p:spPr>
          <a:xfrm>
            <a:off x="6458040" y="6356520"/>
            <a:ext cx="2053440" cy="36072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AEEB0525-44AF-41E6-9E7C-A6982CE54036}"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944"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8B7C1BD-9924-478A-8BB9-58F0F0677D1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45"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46"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7">
    <p:bg>
      <p:bgPr>
        <a:solidFill>
          <a:srgbClr val="FFFFFF"/>
        </a:solidFill>
      </p:bgPr>
    </p:bg>
    <p:spTree>
      <p:nvGrpSpPr>
        <p:cNvPr id="1" name=""/>
        <p:cNvGrpSpPr/>
        <p:nvPr/>
      </p:nvGrpSpPr>
      <p:grpSpPr>
        <a:xfrm>
          <a:off x="0" y="0"/>
          <a:ext cx="0" cy="0"/>
          <a:chOff x="0" y="0"/>
          <a:chExt cx="0" cy="0"/>
        </a:xfrm>
      </p:grpSpPr>
      <p:sp>
        <p:nvSpPr>
          <p:cNvPr id="947"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48" name="Grafik 8"/>
          <p:cNvPicPr/>
          <p:nvPr/>
        </p:nvPicPr>
        <p:blipFill>
          <a:blip r:embed="rId2"/>
          <a:stretch/>
        </p:blipFill>
        <p:spPr>
          <a:xfrm>
            <a:off x="8141400" y="5590800"/>
            <a:ext cx="1005120" cy="1258560"/>
          </a:xfrm>
          <a:prstGeom prst="rect">
            <a:avLst/>
          </a:prstGeom>
          <a:noFill/>
          <a:ln w="0">
            <a:noFill/>
          </a:ln>
        </p:spPr>
      </p:pic>
      <p:cxnSp>
        <p:nvCxnSpPr>
          <p:cNvPr id="949" name="Gerader Verbinder 9"/>
          <p:cNvCxnSpPr/>
          <p:nvPr/>
        </p:nvCxnSpPr>
        <p:spPr>
          <a:xfrm>
            <a:off x="2289600" y="6504480"/>
            <a:ext cx="3600" cy="368640"/>
          </a:xfrm>
          <a:prstGeom prst="straightConnector1">
            <a:avLst/>
          </a:prstGeom>
          <a:ln w="0">
            <a:solidFill>
              <a:srgbClr val="444D26"/>
            </a:solidFill>
          </a:ln>
        </p:spPr>
      </p:cxnSp>
      <p:cxnSp>
        <p:nvCxnSpPr>
          <p:cNvPr id="950" name="Gerader Verbinder 10"/>
          <p:cNvCxnSpPr/>
          <p:nvPr/>
        </p:nvCxnSpPr>
        <p:spPr>
          <a:xfrm>
            <a:off x="6201360" y="6504480"/>
            <a:ext cx="3600" cy="368640"/>
          </a:xfrm>
          <a:prstGeom prst="straightConnector1">
            <a:avLst/>
          </a:prstGeom>
          <a:ln w="0">
            <a:solidFill>
              <a:srgbClr val="444D26"/>
            </a:solidFill>
          </a:ln>
        </p:spPr>
      </p:cxnSp>
      <p:sp>
        <p:nvSpPr>
          <p:cNvPr id="951"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952"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E45A316-C32E-42FC-B6D7-EC2CFAE67E1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53" name="PlaceHolder 1"/>
          <p:cNvSpPr>
            <a:spLocks noGrp="1"/>
          </p:cNvSpPr>
          <p:nvPr>
            <p:ph type="title"/>
          </p:nvPr>
        </p:nvSpPr>
        <p:spPr>
          <a:xfrm>
            <a:off x="628560" y="365040"/>
            <a:ext cx="7882560" cy="13212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954" name="PlaceHolder 2"/>
          <p:cNvSpPr>
            <a:spLocks noGrp="1"/>
          </p:cNvSpPr>
          <p:nvPr>
            <p:ph type="body"/>
          </p:nvPr>
        </p:nvSpPr>
        <p:spPr>
          <a:xfrm>
            <a:off x="628560" y="1825560"/>
            <a:ext cx="7882560" cy="4347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955" name="PlaceHolder 3"/>
          <p:cNvSpPr>
            <a:spLocks noGrp="1"/>
          </p:cNvSpPr>
          <p:nvPr>
            <p:ph type="dt" idx="5"/>
          </p:nvPr>
        </p:nvSpPr>
        <p:spPr>
          <a:xfrm>
            <a:off x="628560" y="6356520"/>
            <a:ext cx="2053440" cy="360720"/>
          </a:xfrm>
          <a:prstGeom prst="rect">
            <a:avLst/>
          </a:prstGeom>
          <a:noFill/>
          <a:ln w="0">
            <a:noFill/>
          </a:ln>
        </p:spPr>
        <p:txBody>
          <a:bodyPr lIns="91440" tIns="45720" rIns="91440" bIns="45720" anchor="ctr">
            <a:noAutofit/>
          </a:bodyPr>
          <a:lstStyle>
            <a:lvl1pPr indent="0" algn="l"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l" defTabSz="685800">
              <a:lnSpc>
                <a:spcPct val="100000"/>
              </a:lnSpc>
              <a:buNone/>
              <a:tabLst>
                <a:tab pos="0" algn="l"/>
              </a:tabLst>
            </a:pPr>
            <a:r>
              <a:rPr lang="tr-TR" sz="900" b="0" u="none" strike="noStrike">
                <a:solidFill>
                  <a:schemeClr val="dk1">
                    <a:tint val="75000"/>
                  </a:schemeClr>
                </a:solidFill>
                <a:effectLst/>
                <a:uFillTx/>
                <a:latin typeface="Calibri"/>
              </a:rPr>
              <a:t>&lt;date/time&gt;</a:t>
            </a:r>
            <a:endParaRPr lang="de-DE" sz="900" b="0" u="none" strike="noStrike">
              <a:solidFill>
                <a:srgbClr val="000000"/>
              </a:solidFill>
              <a:effectLst/>
              <a:uFillTx/>
              <a:latin typeface="Calibri"/>
            </a:endParaRPr>
          </a:p>
        </p:txBody>
      </p:sp>
      <p:sp>
        <p:nvSpPr>
          <p:cNvPr id="956" name="PlaceHolder 4"/>
          <p:cNvSpPr>
            <a:spLocks noGrp="1"/>
          </p:cNvSpPr>
          <p:nvPr>
            <p:ph type="ftr" idx="6"/>
          </p:nvPr>
        </p:nvSpPr>
        <p:spPr>
          <a:xfrm>
            <a:off x="3029040" y="6356520"/>
            <a:ext cx="3081960" cy="36072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957" name="PlaceHolder 5"/>
          <p:cNvSpPr>
            <a:spLocks noGrp="1"/>
          </p:cNvSpPr>
          <p:nvPr>
            <p:ph type="sldNum" idx="7"/>
          </p:nvPr>
        </p:nvSpPr>
        <p:spPr>
          <a:xfrm>
            <a:off x="6458040" y="6356520"/>
            <a:ext cx="2053440" cy="36072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7C4201B1-B928-4F00-B5F1-92C4B2763979}"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958"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BECD0BE-1F6E-4BF3-AEB0-56782F81AB5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59"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60"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_rels/slideMaster13.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s>
</file>

<file path=ppt/slideMasters/_rels/slideMaster24.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s>
</file>

<file path=ppt/slideMasters/_rels/slideMaster36.xml.rels><?xml version='1.0' encoding='UTF-8' standalone='yes'?>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s>
</file>

<file path=ppt/slideMasters/_rels/slideMaster47.xml.rels><?xml version='1.0' encoding='UTF-8' standalone='yes'?>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slideLayout" Target="../slideLayouts/slideLayout58.xml"/><Relationship Id="rId14" Type="http://schemas.openxmlformats.org/officeDocument/2006/relationships/slideLayout" Target="../slideLayouts/slideLayout59.xml"/><Relationship Id="rId15" Type="http://schemas.openxmlformats.org/officeDocument/2006/relationships/slideLayout" Target="../slideLayouts/slideLayout60.xml"/><Relationship Id="rId16" Type="http://schemas.openxmlformats.org/officeDocument/2006/relationships/slideLayout" Target="../slideLayouts/slideLayout61.xml"/><Relationship Id="rId17" Type="http://schemas.openxmlformats.org/officeDocument/2006/relationships/slideLayout" Target="../slideLayouts/slideLayout62.xml"/><Relationship Id="rId18" Type="http://schemas.openxmlformats.org/officeDocument/2006/relationships/slideLayout" Target="../slideLayouts/slideLayout63.xml"/><Relationship Id="rId19" Type="http://schemas.openxmlformats.org/officeDocument/2006/relationships/slideLayout" Target="../slideLayouts/slideLayout64.xml"/><Relationship Id="rId20" Type="http://schemas.openxmlformats.org/officeDocument/2006/relationships/slideLayout" Target="../slideLayouts/slideLayout65.xml"/><Relationship Id="rId21" Type="http://schemas.openxmlformats.org/officeDocument/2006/relationships/slideLayout" Target="../slideLayouts/slideLayout66.xml"/><Relationship Id="rId22" Type="http://schemas.openxmlformats.org/officeDocument/2006/relationships/slideLayout" Target="../slideLayouts/slideLayout67.xml"/><Relationship Id="rId23" Type="http://schemas.openxmlformats.org/officeDocument/2006/relationships/slideLayout" Target="../slideLayouts/slideLayout68.xml"/><Relationship Id="rId24" Type="http://schemas.openxmlformats.org/officeDocument/2006/relationships/slideLayout" Target="../slideLayouts/slideLayout69.xml"/><Relationship Id="rId25" Type="http://schemas.openxmlformats.org/officeDocument/2006/relationships/slideLayout" Target="../slideLayouts/slideLayout70.xml"/><Relationship Id="rId26" Type="http://schemas.openxmlformats.org/officeDocument/2006/relationships/slideLayout" Target="../slideLayouts/slideLayout71.xml"/><Relationship Id="rId27" Type="http://schemas.openxmlformats.org/officeDocument/2006/relationships/slideLayout" Target="../slideLayouts/slideLayout72.xml"/><Relationship Id="rId28" Type="http://schemas.openxmlformats.org/officeDocument/2006/relationships/slideLayout" Target="../slideLayouts/slideLayout73.xml"/><Relationship Id="rId29" Type="http://schemas.openxmlformats.org/officeDocument/2006/relationships/slideLayout" Target="../slideLayouts/slideLayout74.xml"/><Relationship Id="rId30" Type="http://schemas.openxmlformats.org/officeDocument/2006/relationships/slideLayout" Target="../slideLayouts/slideLayout75.xml"/><Relationship Id="rId31" Type="http://schemas.openxmlformats.org/officeDocument/2006/relationships/slideLayout" Target="../slideLayouts/slideLayout76.xml"/><Relationship Id="rId32" Type="http://schemas.openxmlformats.org/officeDocument/2006/relationships/slideLayout" Target="../slideLayouts/slideLayout77.xml"/><Relationship Id="rId33" Type="http://schemas.openxmlformats.org/officeDocument/2006/relationships/slideLayout" Target="../slideLayouts/slideLayout78.xml"/><Relationship Id="rId34" Type="http://schemas.openxmlformats.org/officeDocument/2006/relationships/slideLayout" Target="../slideLayouts/slideLayout79.xml"/><Relationship Id="rId35" Type="http://schemas.openxmlformats.org/officeDocument/2006/relationships/slideLayout" Target="../slideLayouts/slideLayout80.xml"/><Relationship Id="rId36" Type="http://schemas.openxmlformats.org/officeDocument/2006/relationships/slideLayout" Target="../slideLayouts/slideLayout81.xml"/><Relationship Id="rId37" Type="http://schemas.openxmlformats.org/officeDocument/2006/relationships/slideLayout" Target="../slideLayouts/slideLayout82.xml"/><Relationship Id="rId38" Type="http://schemas.openxmlformats.org/officeDocument/2006/relationships/slideLayout" Target="../slideLayouts/slideLayout83.xml"/><Relationship Id="rId39" Type="http://schemas.openxmlformats.org/officeDocument/2006/relationships/slideLayout" Target="../slideLayouts/slideLayout84.xml"/><Relationship Id="rId40" Type="http://schemas.openxmlformats.org/officeDocument/2006/relationships/slideLayout" Target="../slideLayouts/slideLayout85.xml"/></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sldMaster>
</file>

<file path=ppt/slideMasters/slideMaster3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sldMaster>
</file>

<file path=ppt/slideMasters/slideMaster4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 id="2147483729" r:id="rId32"/>
    <p:sldLayoutId id="2147483730" r:id="rId33"/>
    <p:sldLayoutId id="2147483731" r:id="rId34"/>
    <p:sldLayoutId id="2147483732" r:id="rId35"/>
    <p:sldLayoutId id="2147483733" r:id="rId36"/>
    <p:sldLayoutId id="2147483734" r:id="rId37"/>
    <p:sldLayoutId id="2147483735" r:id="rId38"/>
    <p:sldLayoutId id="2147483736" r:id="rId39"/>
    <p:sldLayoutId id="2147483737" r:id="rId40"/>
  </p:sldLayoutIdLst>
</p:sldMaster>
</file>

<file path=ppt/slides/_rels/slide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73.xml"/><Relationship Id="rId3"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9.xml.rels><?xml version='1.0' encoding='UTF-8' standalone='yes'?>
<Relationships xmlns="http://schemas.openxmlformats.org/package/2006/relationships"><Relationship Id="rId1" Type="http://schemas.openxmlformats.org/officeDocument/2006/relationships/hyperlink" Target="https://mampf.mathi.uni-heidelberg.de/" TargetMode="External"/><Relationship Id="rId2" Type="http://schemas.openxmlformats.org/officeDocument/2006/relationships/hyperlink" Target="https://mampf.mathi.uni-heidelberg.de/lectures/359" TargetMode="External"/><Relationship Id="rId3" Type="http://schemas.openxmlformats.org/officeDocument/2006/relationships/slideLayout" Target="../slideLayouts/slideLayout76.xml"/><Relationship Id="rId4" Type="http://schemas.openxmlformats.org/officeDocument/2006/relationships/notesSlide" Target="../notesSlides/notesSlide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6.xml.rels><?xml version='1.0' encoding='UTF-8' standalone='yes'?>
<Relationships xmlns="http://schemas.openxmlformats.org/package/2006/relationships"><Relationship Id="rId1" Type="http://schemas.openxmlformats.org/officeDocument/2006/relationships/hyperlink" Target="https://mampf.mathi.uni-heidelberg.de/lectures/359" TargetMode="External"/><Relationship Id="rId2" Type="http://schemas.openxmlformats.org/officeDocument/2006/relationships/slideLayout" Target="../slideLayouts/slideLayout44.xml"/></Relationships>
</file>

<file path=ppt/slides/_rels/slide27.xml.rels><?xml version='1.0' encoding='UTF-8' standalone='yes'?>
<Relationships xmlns="http://schemas.openxmlformats.org/package/2006/relationships"><Relationship Id="rId1" Type="http://schemas.openxmlformats.org/officeDocument/2006/relationships/slide" Target="slide57.xml"/><Relationship Id="rId2" Type="http://schemas.openxmlformats.org/officeDocument/2006/relationships/slideLayout" Target="../slideLayouts/slideLayout44.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44.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44.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44.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44.xml"/><Relationship Id="rId3" Type="http://schemas.openxmlformats.org/officeDocument/2006/relationships/notesSlide" Target="../notesSlides/notesSlide33.xml"/></Relationships>
</file>

<file path=ppt/slides/_rels/slide57.xml.rels><?xml version='1.0' encoding='UTF-8' standalone='yes'?>
<Relationships xmlns="http://schemas.openxmlformats.org/package/2006/relationships"><Relationship Id="rId1" Type="http://schemas.openxmlformats.org/officeDocument/2006/relationships/slide" Target="slide27.xml"/><Relationship Id="rId2" Type="http://schemas.openxmlformats.org/officeDocument/2006/relationships/slideLayout" Target="../slideLayouts/slideLayout83.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 Target="slide27.xml"/><Relationship Id="rId2" Type="http://schemas.openxmlformats.org/officeDocument/2006/relationships/slideLayout" Target="../slideLayouts/slideLayout85.xml"/></Relationships>
</file>

<file path=ppt/slides/_rels/slide59.xml.rels><?xml version='1.0' encoding='UTF-8' standalone='yes'?>
<Relationships xmlns="http://schemas.openxmlformats.org/package/2006/relationships"><Relationship Id="rId1" Type="http://schemas.openxmlformats.org/officeDocument/2006/relationships/image" Target="../media/image25.png"/><Relationship Id="rId2" Type="http://schemas.openxmlformats.org/officeDocument/2006/relationships/slide" Target="slide27.xml"/><Relationship Id="rId3" Type="http://schemas.openxmlformats.org/officeDocument/2006/relationships/slideLayout" Target="../slideLayouts/slideLayout5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8.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1.png"/><Relationship Id="rId3" Type="http://schemas.openxmlformats.org/officeDocument/2006/relationships/image" Target="../media/image32.jpe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6.png"/><Relationship Id="rId8" Type="http://schemas.openxmlformats.org/officeDocument/2006/relationships/image" Target="../media/image37.png"/><Relationship Id="rId9" Type="http://schemas.openxmlformats.org/officeDocument/2006/relationships/image" Target="../media/image38.jpeg"/><Relationship Id="rId10" Type="http://schemas.openxmlformats.org/officeDocument/2006/relationships/image" Target="../media/image39.png"/><Relationship Id="rId11" Type="http://schemas.openxmlformats.org/officeDocument/2006/relationships/image" Target="../media/image40.png"/><Relationship Id="rId12" Type="http://schemas.openxmlformats.org/officeDocument/2006/relationships/image" Target="../media/image41.jpeg"/><Relationship Id="rId13" Type="http://schemas.openxmlformats.org/officeDocument/2006/relationships/image" Target="../media/image42.jpeg"/><Relationship Id="rId14" Type="http://schemas.openxmlformats.org/officeDocument/2006/relationships/image" Target="../media/image43.png"/><Relationship Id="rId15" Type="http://schemas.openxmlformats.org/officeDocument/2006/relationships/slideLayout" Target="../slideLayouts/slideLayout48.xml"/></Relationships>
</file>

<file path=ppt/slides/_rels/slide69.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2.png"/><Relationship Id="rId3" Type="http://schemas.openxmlformats.org/officeDocument/2006/relationships/image" Target="../media/image44.png"/><Relationship Id="rId4" Type="http://schemas.openxmlformats.org/officeDocument/2006/relationships/slideLayout" Target="../slideLayouts/slideLayout48.xml"/><Relationship Id="rId5"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hyperlink" Target="https://doi.org/10.1007/s10649-024-10351-3" TargetMode="External"/><Relationship Id="rId2" Type="http://schemas.openxmlformats.org/officeDocument/2006/relationships/hyperlink" Target="https://doi.org/10.1007/s10649-024-10352-2" TargetMode="External"/><Relationship Id="rId3" Type="http://schemas.openxmlformats.org/officeDocument/2006/relationships/hyperlink" Target="https://eye-teach-stats.eu/publications/" TargetMode="External"/><Relationship Id="rId4" Type="http://schemas.openxmlformats.org/officeDocument/2006/relationships/slideLayout" Target="../slideLayouts/slideLayout48.xml"/><Relationship Id="rId5" Type="http://schemas.openxmlformats.org/officeDocument/2006/relationships/notesSlide" Target="../notesSlides/notesSlide70.xml"/></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67" name="Grafik 9" descr="Ein Bild, das Text, Diagramm, Reihe, Schrift enthält.  Automatisch generierte Beschreibung"/>
          <p:cNvPicPr/>
          <p:nvPr/>
        </p:nvPicPr>
        <p:blipFill>
          <a:blip r:embed="rId1"/>
          <a:srcRect l="1320" t="1546" r="1625" b="3176"/>
          <a:stretch/>
        </p:blipFill>
        <p:spPr>
          <a:xfrm>
            <a:off x="1092240" y="1688040"/>
            <a:ext cx="6955920" cy="4007880"/>
          </a:xfrm>
          <a:prstGeom prst="rect">
            <a:avLst/>
          </a:prstGeom>
          <a:noFill/>
          <a:ln w="0">
            <a:noFill/>
          </a:ln>
          <a:effectLst>
            <a:softEdge rad="31680"/>
          </a:effectLst>
        </p:spPr>
      </p:pic>
      <p:sp>
        <p:nvSpPr>
          <p:cNvPr id="968" name="Textfeld 6"/>
          <p:cNvSpPr/>
          <p:nvPr/>
        </p:nvSpPr>
        <p:spPr>
          <a:xfrm>
            <a:off x="106560" y="763200"/>
            <a:ext cx="8926920" cy="922680"/>
          </a:xfrm>
          <a:prstGeom prst="rect">
            <a:avLst/>
          </a:prstGeom>
          <a:noFill/>
          <a:ln w="0">
            <a:noFill/>
          </a:ln>
        </p:spPr>
        <p:style>
          <a:lnRef idx="0"/>
          <a:fillRef idx="0"/>
          <a:effectRef idx="0"/>
          <a:fontRef idx="minor"/>
        </p:style>
        <p:txBody>
          <a:bodyPr lIns="0" tIns="0" rIns="0" bIns="0" anchor="ctr">
            <a:noAutofit/>
          </a:bodyPr>
          <a:p>
            <a:pPr algn="ctr" defTabSz="685800">
              <a:lnSpc>
                <a:spcPct val="100000"/>
              </a:lnSpc>
            </a:pPr>
            <a:r>
              <a:rPr lang="de-DE" sz="5400" b="1" u="none" strike="noStrike">
                <a:solidFill>
                  <a:schemeClr val="dk2"/>
                </a:solidFill>
                <a:effectLst/>
                <a:uFillTx/>
                <a:latin typeface="Calibri Light"/>
              </a:rPr>
              <a:t>EYE TEACH STATS</a:t>
            </a:r>
            <a:endParaRPr lang="de-DE" sz="5400" b="0" u="none" strike="noStrike">
              <a:solidFill>
                <a:srgbClr val="000000"/>
              </a:solidFill>
              <a:effectLst/>
              <a:uFillTx/>
              <a:latin typeface="Calibri"/>
            </a:endParaRPr>
          </a:p>
        </p:txBody>
      </p:sp>
      <p:sp>
        <p:nvSpPr>
          <p:cNvPr id="969" name="Metin kutusu 5"/>
          <p:cNvSpPr/>
          <p:nvPr/>
        </p:nvSpPr>
        <p:spPr>
          <a:xfrm>
            <a:off x="2698560" y="5698080"/>
            <a:ext cx="3743280" cy="58248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de-DE" sz="3200" b="0" u="none" strike="noStrike">
                <a:solidFill>
                  <a:schemeClr val="dk1"/>
                </a:solidFill>
                <a:effectLst/>
                <a:uFillTx/>
                <a:latin typeface="Calibri"/>
              </a:rPr>
              <a:t>Lehrmodule</a:t>
            </a:r>
            <a:endParaRPr lang="de-DE" sz="32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8" name="PlaceHolder 1"/>
          <p:cNvSpPr>
            <a:spLocks noGrp="1"/>
          </p:cNvSpPr>
          <p:nvPr>
            <p:ph type="title"/>
          </p:nvPr>
        </p:nvSpPr>
        <p:spPr>
          <a:xfrm>
            <a:off x="972000" y="631080"/>
            <a:ext cx="7916400" cy="896400"/>
          </a:xfrm>
          <a:prstGeom prst="rect">
            <a:avLst/>
          </a:prstGeom>
          <a:noFill/>
          <a:ln w="0">
            <a:noFill/>
          </a:ln>
        </p:spPr>
        <p:txBody>
          <a:bodyPr lIns="91440" tIns="45720" rIns="91440" bIns="45720" anchor="ctr">
            <a:normAutofit/>
          </a:bodyPr>
          <a:p>
            <a:pPr indent="0" algn="r" defTabSz="457200">
              <a:lnSpc>
                <a:spcPct val="100000"/>
              </a:lnSpc>
              <a:buNone/>
              <a:tabLst>
                <a:tab pos="0" algn="l"/>
              </a:tabLst>
            </a:pPr>
            <a:r>
              <a:rPr lang="de-DE" sz="4000" b="0" u="none" strike="noStrike">
                <a:solidFill>
                  <a:schemeClr val="dk1"/>
                </a:solidFill>
                <a:effectLst/>
                <a:uFillTx/>
                <a:latin typeface="Calibri"/>
              </a:rPr>
              <a:t>Ziel</a:t>
            </a:r>
            <a:endParaRPr lang="de-DE" sz="4000" b="0" u="none" strike="noStrike">
              <a:solidFill>
                <a:schemeClr val="dk2"/>
              </a:solidFill>
              <a:effectLst/>
              <a:uFillTx/>
              <a:latin typeface="Calibri Light"/>
            </a:endParaRPr>
          </a:p>
        </p:txBody>
      </p:sp>
      <p:sp>
        <p:nvSpPr>
          <p:cNvPr id="979" name="PlaceHolder 2"/>
          <p:cNvSpPr>
            <a:spLocks noGrp="1"/>
          </p:cNvSpPr>
          <p:nvPr>
            <p:ph/>
          </p:nvPr>
        </p:nvSpPr>
        <p:spPr>
          <a:xfrm>
            <a:off x="595440" y="2372040"/>
            <a:ext cx="7916400" cy="3762360"/>
          </a:xfrm>
          <a:prstGeom prst="rect">
            <a:avLst/>
          </a:prstGeom>
          <a:noFill/>
          <a:ln w="0">
            <a:noFill/>
          </a:ln>
        </p:spPr>
        <p:txBody>
          <a:bodyPr numCol="1" spcCol="0" lIns="91440" tIns="45720" rIns="91440" bIns="45720" anchor="ctr">
            <a:spAutoFit/>
          </a:bodyPr>
          <a:p>
            <a:pPr indent="0" algn="l" defTabSz="914400">
              <a:lnSpc>
                <a:spcPct val="100000"/>
              </a:lnSpc>
              <a:spcBef>
                <a:spcPts val="1001"/>
              </a:spcBef>
              <a:buNone/>
              <a:tabLst>
                <a:tab pos="0" algn="l"/>
              </a:tabLst>
            </a:pPr>
            <a:r>
              <a:rPr lang="de-DE" sz="2400" b="0" u="none" strike="noStrike">
                <a:solidFill>
                  <a:schemeClr val="dk1"/>
                </a:solidFill>
                <a:effectLst/>
                <a:uFillTx/>
                <a:latin typeface="Calibri"/>
              </a:rPr>
              <a:t>In diesem Kurs lernen Sie, …</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400" b="0" u="none" strike="noStrike">
                <a:solidFill>
                  <a:schemeClr val="dk2"/>
                </a:solidFill>
                <a:effectLst/>
                <a:uFillTx/>
                <a:latin typeface="Calibri"/>
              </a:rPr>
              <a:t>Interpretationen statistischer Diagramme durch Schüler*innen zu analysieren.</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400" b="0" u="none" strike="noStrike">
                <a:solidFill>
                  <a:schemeClr val="dk2"/>
                </a:solidFill>
                <a:effectLst/>
                <a:uFillTx/>
                <a:latin typeface="Calibri"/>
              </a:rPr>
              <a:t>zu erkennen, wie Schüler*innen verschiedene Arten statistischer Diagramme interpretieren.</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400" b="0" u="none" strike="noStrike">
                <a:solidFill>
                  <a:schemeClr val="dk2"/>
                </a:solidFill>
                <a:effectLst/>
                <a:uFillTx/>
                <a:latin typeface="Calibri"/>
              </a:rPr>
              <a:t>zu erkennen, wie diese Interpretationen zu bestimmten systematischen Fehlern führen können.</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400" b="0" u="none" strike="noStrike">
              <a:solidFill>
                <a:schemeClr val="dk2"/>
              </a:solidFill>
              <a:effectLst/>
              <a:uFillTx/>
              <a:latin typeface="Calibri"/>
            </a:endParaRPr>
          </a:p>
          <a:p>
            <a:pPr indent="0" algn="ctr" defTabSz="914400">
              <a:lnSpc>
                <a:spcPct val="100000"/>
              </a:lnSpc>
              <a:spcBef>
                <a:spcPts val="1001"/>
              </a:spcBef>
              <a:buNone/>
              <a:tabLst>
                <a:tab pos="0" algn="l"/>
              </a:tabLst>
            </a:pPr>
            <a:endParaRPr lang="de-DE" sz="24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8"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Der Kursverlauf</a:t>
            </a:r>
            <a:endParaRPr lang="de-DE" sz="4000" b="0" u="none" strike="noStrike">
              <a:solidFill>
                <a:schemeClr val="dk2"/>
              </a:solidFill>
              <a:effectLst/>
              <a:uFillTx/>
              <a:latin typeface="Calibri Light"/>
            </a:endParaRPr>
          </a:p>
        </p:txBody>
      </p:sp>
      <p:sp>
        <p:nvSpPr>
          <p:cNvPr id="989" name="PlaceHolder 2"/>
          <p:cNvSpPr>
            <a:spLocks noGrp="1"/>
          </p:cNvSpPr>
          <p:nvPr>
            <p:ph/>
          </p:nvPr>
        </p:nvSpPr>
        <p:spPr>
          <a:xfrm>
            <a:off x="628560" y="1080000"/>
            <a:ext cx="7883280" cy="509328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de-DE" sz="2800" b="0" u="none" strike="noStrike">
                <a:solidFill>
                  <a:schemeClr val="dk2"/>
                </a:solidFill>
                <a:effectLst/>
                <a:uFillTx/>
                <a:latin typeface="Calibri"/>
              </a:rPr>
              <a:t>Zugang zu den Vignetten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514440" indent="-514440" algn="l" defTabSz="914400">
              <a:lnSpc>
                <a:spcPct val="90000"/>
              </a:lnSpc>
              <a:spcBef>
                <a:spcPts val="1001"/>
              </a:spcBef>
              <a:buClr>
                <a:srgbClr val="E7BC29"/>
              </a:buClr>
              <a:buFont typeface="Calibri Light"/>
              <a:buAutoNum type="arabicParenR"/>
              <a:tabLst>
                <a:tab pos="0" algn="l"/>
              </a:tabLst>
            </a:pPr>
            <a:r>
              <a:rPr lang="de-DE" sz="2800" b="0" u="none" strike="noStrike">
                <a:solidFill>
                  <a:schemeClr val="dk2"/>
                </a:solidFill>
                <a:effectLst/>
                <a:uFillTx/>
                <a:latin typeface="Calibri"/>
              </a:rPr>
              <a:t>In MaMpf anmelden: </a:t>
            </a:r>
            <a:br>
              <a:rPr sz="2800"/>
            </a:br>
            <a:r>
              <a:rPr lang="de-DE" sz="2800" b="0" u="none" strike="noStrike">
                <a:solidFill>
                  <a:schemeClr val="dk2"/>
                </a:solidFill>
                <a:effectLst/>
                <a:uFillTx/>
                <a:latin typeface="Calibri"/>
                <a:hlinkClick r:id="rId1"/>
              </a:rPr>
              <a:t>https://mampf.mathi.uni-heidelberg.de/</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514440" indent="-514440" algn="l" defTabSz="914400">
              <a:lnSpc>
                <a:spcPct val="90000"/>
              </a:lnSpc>
              <a:spcBef>
                <a:spcPts val="1001"/>
              </a:spcBef>
              <a:buClr>
                <a:srgbClr val="E7BC29"/>
              </a:buClr>
              <a:buFont typeface="Calibri Light"/>
              <a:buAutoNum type="arabicParenR"/>
              <a:tabLst>
                <a:tab pos="0" algn="l"/>
              </a:tabLst>
            </a:pPr>
            <a:r>
              <a:rPr lang="de-DE" sz="2800" b="0" u="none" strike="noStrike">
                <a:solidFill>
                  <a:schemeClr val="dk2"/>
                </a:solidFill>
                <a:effectLst/>
                <a:uFillTx/>
                <a:latin typeface="Calibri"/>
              </a:rPr>
              <a:t>Für den Kurs einschreiben: </a:t>
            </a:r>
            <a:r>
              <a:rPr lang="de-DE" sz="2800" b="0" u="none" strike="noStrike">
                <a:solidFill>
                  <a:schemeClr val="dk2"/>
                </a:solidFill>
                <a:effectLst/>
                <a:uFillTx/>
                <a:latin typeface="Calibri"/>
                <a:hlinkClick r:id="rId2"/>
              </a:rPr>
              <a:t>https://mampf.mathi.uni-heidelberg.de/lectures/359</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4" name="PlaceHolder 1"/>
          <p:cNvSpPr>
            <a:spLocks noGrp="1"/>
          </p:cNvSpPr>
          <p:nvPr>
            <p:ph type="title"/>
          </p:nvPr>
        </p:nvSpPr>
        <p:spPr>
          <a:xfrm>
            <a:off x="612720" y="2424240"/>
            <a:ext cx="7916760" cy="1641600"/>
          </a:xfrm>
          <a:prstGeom prst="rect">
            <a:avLst/>
          </a:prstGeom>
          <a:noFill/>
          <a:ln w="0">
            <a:solidFill>
              <a:schemeClr val="accent6"/>
            </a:solidFill>
          </a:ln>
        </p:spPr>
        <p:txBody>
          <a:bodyPr lIns="91440" tIns="45720" rIns="91440" bIns="45720" anchor="b">
            <a:noAutofit/>
          </a:bodyPr>
          <a:p>
            <a:pPr indent="0" algn="ctr" defTabSz="914400">
              <a:lnSpc>
                <a:spcPct val="90000"/>
              </a:lnSpc>
              <a:buNone/>
              <a:tabLst>
                <a:tab pos="0" algn="l"/>
              </a:tabLst>
            </a:pPr>
            <a:r>
              <a:rPr lang="de-DE" sz="6000" b="1" u="none" strike="noStrike">
                <a:solidFill>
                  <a:schemeClr val="dk2"/>
                </a:solidFill>
                <a:effectLst/>
                <a:uFillTx/>
                <a:latin typeface="Calibri Light"/>
              </a:rPr>
              <a:t>MODUL 3:</a:t>
            </a:r>
            <a:br>
              <a:rPr sz="6000"/>
            </a:br>
            <a:r>
              <a:rPr lang="de-DE" sz="6000" b="1" u="none" strike="noStrike">
                <a:solidFill>
                  <a:schemeClr val="dk2"/>
                </a:solidFill>
                <a:effectLst/>
                <a:uFillTx/>
                <a:latin typeface="Calibri Light"/>
              </a:rPr>
              <a:t>HISTOGRAMM</a:t>
            </a:r>
            <a:endParaRPr lang="de-DE" sz="6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5" name="PlaceHolder 1"/>
          <p:cNvSpPr>
            <a:spLocks noGrp="1"/>
          </p:cNvSpPr>
          <p:nvPr>
            <p:ph/>
          </p:nvPr>
        </p:nvSpPr>
        <p:spPr>
          <a:xfrm>
            <a:off x="628560" y="1825560"/>
            <a:ext cx="7883280" cy="434772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de-DE" sz="2800" b="1" u="none" strike="noStrike">
                <a:solidFill>
                  <a:schemeClr val="dk2"/>
                </a:solidFill>
                <a:effectLst/>
                <a:uFillTx/>
                <a:latin typeface="Calibri"/>
              </a:rPr>
              <a:t>Interpretationen von Schüler*innenn analysieren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In diesem Modul analysieren Sie, wie Schüler*innen Histogramme interpretieren, und untersuchen mithilfe von Eye-Tracking-Vignetten, wie bestimmte Lösungsstrategien zu systematischen Fehlern führen können.</a:t>
            </a:r>
            <a:endParaRPr lang="de-DE" sz="2800" b="0" u="none" strike="noStrike">
              <a:solidFill>
                <a:schemeClr val="dk2"/>
              </a:solidFill>
              <a:effectLst/>
              <a:uFillTx/>
              <a:latin typeface="Calibri"/>
            </a:endParaRPr>
          </a:p>
        </p:txBody>
      </p:sp>
      <p:sp>
        <p:nvSpPr>
          <p:cNvPr id="1036" name="PlaceHolder 2"/>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Einführung</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7" name="PlaceHolder 1"/>
          <p:cNvSpPr>
            <a:spLocks noGrp="1"/>
          </p:cNvSpPr>
          <p:nvPr>
            <p:ph/>
          </p:nvPr>
        </p:nvSpPr>
        <p:spPr>
          <a:xfrm>
            <a:off x="628560" y="1825560"/>
            <a:ext cx="7883280" cy="4347720"/>
          </a:xfrm>
          <a:prstGeom prst="rect">
            <a:avLst/>
          </a:prstGeom>
          <a:noFill/>
          <a:ln w="0">
            <a:noFill/>
          </a:ln>
        </p:spPr>
        <p:txBody>
          <a:bodyPr lIns="91440" tIns="45720" rIns="91440" bIns="45720" anchor="t">
            <a:normAutofit fontScale="62500" lnSpcReduction="19999"/>
          </a:bodyPr>
          <a:p>
            <a:pPr indent="0" algn="l" defTabSz="914400">
              <a:lnSpc>
                <a:spcPct val="90000"/>
              </a:lnSpc>
              <a:spcBef>
                <a:spcPts val="1001"/>
              </a:spcBef>
              <a:buNone/>
              <a:tabLst>
                <a:tab pos="0" algn="l"/>
              </a:tabLst>
            </a:pPr>
            <a:r>
              <a:rPr lang="de-DE" sz="2800" b="1" u="none" strike="noStrike">
                <a:solidFill>
                  <a:schemeClr val="dk2"/>
                </a:solidFill>
                <a:effectLst/>
                <a:uFillTx/>
                <a:latin typeface="Calibri"/>
              </a:rPr>
              <a:t>Eye-Tracking-Vignetten</a:t>
            </a:r>
            <a:br>
              <a:rPr sz="2800"/>
            </a:b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Die folgenden Eye-Tracking-Vignetten zeigen Interpretationen von Histogrammen durch Schüler*innen.</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Rufen Sie die Histogramm-Vignetten auf und bearbeiten Sie sie. Achten Sie darauf, wie die Schülerin bzw. der Schüler das Diagramm interpretiert und welche systematischen Fehler vorliegen könnten.</a:t>
            </a:r>
            <a:br>
              <a:rPr sz="2800"/>
            </a:br>
            <a:r>
              <a:rPr lang="de-DE" sz="2800" b="0" u="none" strike="noStrike">
                <a:solidFill>
                  <a:schemeClr val="dk2"/>
                </a:solidFill>
                <a:effectLst/>
                <a:uFillTx/>
                <a:latin typeface="Calibri"/>
                <a:hlinkClick r:id="rId1"/>
              </a:rPr>
              <a:t>https://mampf.mathi.uni-heidelberg.de/lectures/359</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07 Histogramm</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09 Histogramm</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12 Histogramm</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13 Histogramm</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17 Histogramm</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19 Histogramm</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
        <p:nvSpPr>
          <p:cNvPr id="1038" name="PlaceHolder 2"/>
          <p:cNvSpPr>
            <a:spLocks noGrp="1"/>
          </p:cNvSpPr>
          <p:nvPr>
            <p:ph type="title"/>
          </p:nvPr>
        </p:nvSpPr>
        <p:spPr>
          <a:xfrm>
            <a:off x="997200" y="443160"/>
            <a:ext cx="7916400" cy="89640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de-DE" sz="4000" b="0" u="none" strike="noStrike">
                <a:solidFill>
                  <a:schemeClr val="dk2"/>
                </a:solidFill>
                <a:effectLst/>
                <a:uFillTx/>
                <a:latin typeface="Calibri Light"/>
              </a:rPr>
              <a:t>Histogramm: Eye-Tracking-Vignetten</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9" name="PlaceHolder 1"/>
          <p:cNvSpPr>
            <a:spLocks noGrp="1"/>
          </p:cNvSpPr>
          <p:nvPr>
            <p:ph/>
          </p:nvPr>
        </p:nvSpPr>
        <p:spPr>
          <a:xfrm>
            <a:off x="628560" y="1825560"/>
            <a:ext cx="7883280" cy="434772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de-DE" sz="2800" b="1" u="none" strike="noStrike">
                <a:solidFill>
                  <a:schemeClr val="dk2"/>
                </a:solidFill>
                <a:effectLst/>
                <a:uFillTx/>
                <a:latin typeface="Calibri"/>
              </a:rPr>
              <a:t>Fachwissen auffrischen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Eine kurze Wiederholung finden Sie unter </a:t>
            </a:r>
            <a:r>
              <a:rPr lang="de-DE" sz="2800" b="0" u="sng" strike="noStrike">
                <a:solidFill>
                  <a:schemeClr val="dk2"/>
                </a:solidFill>
                <a:effectLst/>
                <a:uFillTx/>
                <a:latin typeface="Calibri"/>
                <a:hlinkClick r:id="rId1" action="ppaction://hlinksldjump"/>
              </a:rPr>
              <a:t>Wiederholung Histogramme</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Sie fasst die zentralen Merkmale von Histogrammen zusammen.</a:t>
            </a:r>
            <a:endParaRPr lang="de-DE" sz="2800" b="0" u="none" strike="noStrike">
              <a:solidFill>
                <a:schemeClr val="dk2"/>
              </a:solidFill>
              <a:effectLst/>
              <a:uFillTx/>
              <a:latin typeface="Calibri"/>
            </a:endParaRPr>
          </a:p>
        </p:txBody>
      </p:sp>
      <p:sp>
        <p:nvSpPr>
          <p:cNvPr id="1040" name="PlaceHolder 2"/>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Wiederholung Fachwissen</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1" name="PlaceHolder 1"/>
          <p:cNvSpPr>
            <a:spLocks noGrp="1"/>
          </p:cNvSpPr>
          <p:nvPr>
            <p:ph/>
          </p:nvPr>
        </p:nvSpPr>
        <p:spPr>
          <a:xfrm>
            <a:off x="442800" y="1479600"/>
            <a:ext cx="8445600" cy="4347720"/>
          </a:xfrm>
          <a:prstGeom prst="rect">
            <a:avLst/>
          </a:prstGeom>
          <a:noFill/>
          <a:ln w="0">
            <a:noFill/>
          </a:ln>
        </p:spPr>
        <p:txBody>
          <a:bodyPr lIns="91440" tIns="45720" rIns="91440" bIns="45720" anchor="t">
            <a:normAutofit/>
          </a:bodyPr>
          <a:p>
            <a:pPr indent="0" algn="l" defTabSz="914400">
              <a:lnSpc>
                <a:spcPct val="90000"/>
              </a:lnSpc>
              <a:spcBef>
                <a:spcPts val="1001"/>
              </a:spcBef>
              <a:buNone/>
              <a:tabLst>
                <a:tab pos="0" algn="l"/>
              </a:tabLst>
            </a:pPr>
            <a:r>
              <a:rPr lang="de-DE" sz="1900" b="0" u="none" strike="noStrike">
                <a:solidFill>
                  <a:schemeClr val="dk2"/>
                </a:solidFill>
                <a:effectLst/>
                <a:uFillTx/>
                <a:latin typeface="Calibri"/>
              </a:rPr>
              <a:t>In diesem Modul haben Sie untersucht, wie Schüler*innen Histogramme (falsch) interpretieren. Sie haben mit Beispielen zu folgenden Fehlern gearbeitet:</a:t>
            </a:r>
            <a:endParaRPr lang="de-DE" sz="1900" b="0" u="none" strike="noStrike">
              <a:solidFill>
                <a:schemeClr val="dk2"/>
              </a:solidFill>
              <a:effectLst/>
              <a:uFillTx/>
              <a:latin typeface="Calibri"/>
            </a:endParaRPr>
          </a:p>
        </p:txBody>
      </p:sp>
      <p:sp>
        <p:nvSpPr>
          <p:cNvPr id="1042" name="PlaceHolder 2"/>
          <p:cNvSpPr>
            <a:spLocks noGrp="1"/>
          </p:cNvSpPr>
          <p:nvPr>
            <p:ph type="title"/>
          </p:nvPr>
        </p:nvSpPr>
        <p:spPr>
          <a:xfrm>
            <a:off x="590040" y="226080"/>
            <a:ext cx="8298360" cy="89640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de-DE" sz="4000" b="0" u="none" strike="noStrike">
                <a:solidFill>
                  <a:schemeClr val="dk2"/>
                </a:solidFill>
                <a:effectLst/>
                <a:uFillTx/>
                <a:latin typeface="Calibri Light"/>
              </a:rPr>
              <a:t>Woran haben Sie in diesem Modul gearbeitet?</a:t>
            </a:r>
            <a:endParaRPr lang="de-DE" sz="4000" b="0" u="none" strike="noStrike">
              <a:solidFill>
                <a:schemeClr val="dk2"/>
              </a:solidFill>
              <a:effectLst/>
              <a:uFillTx/>
              <a:latin typeface="Calibri Light"/>
            </a:endParaRPr>
          </a:p>
        </p:txBody>
      </p:sp>
      <p:graphicFrame>
        <p:nvGraphicFramePr>
          <p:cNvPr id="1043" name="Tablo 3"/>
          <p:cNvGraphicFramePr/>
          <p:nvPr/>
        </p:nvGraphicFramePr>
        <p:xfrm>
          <a:off x="442800" y="2338560"/>
          <a:ext cx="8448120" cy="3489840"/>
        </p:xfrm>
        <a:graphic>
          <a:graphicData uri="http://schemas.openxmlformats.org/drawingml/2006/table">
            <a:tbl>
              <a:tblPr/>
              <a:tblGrid>
                <a:gridCol w="4247280"/>
                <a:gridCol w="4201200"/>
              </a:tblGrid>
              <a:tr h="389880">
                <a:tc>
                  <a:txBody>
                    <a:bodyPr anchor="ctr">
                      <a:noAutofit/>
                    </a:bodyPr>
                    <a:p>
                      <a:pPr defTabSz="914400">
                        <a:lnSpc>
                          <a:spcPct val="100000"/>
                        </a:lnSpc>
                      </a:pPr>
                      <a:r>
                        <a:rPr lang="de-DE" sz="1600" b="1" u="none" strike="noStrike">
                          <a:solidFill>
                            <a:schemeClr val="dk1"/>
                          </a:solidFill>
                          <a:effectLst/>
                          <a:uFillTx/>
                          <a:latin typeface="Calibri"/>
                        </a:rPr>
                        <a:t>Systematischer Fehler</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1600" b="1" u="none" strike="noStrike">
                          <a:solidFill>
                            <a:schemeClr val="dk1"/>
                          </a:solidFill>
                          <a:effectLst/>
                          <a:uFillTx/>
                          <a:latin typeface="Calibri"/>
                        </a:rPr>
                        <a:t>Definition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689760">
                <a:tc>
                  <a:txBody>
                    <a:bodyPr anchor="ctr">
                      <a:noAutofit/>
                    </a:bodyPr>
                    <a:p>
                      <a:pPr defTabSz="914400">
                        <a:lnSpc>
                          <a:spcPct val="100000"/>
                        </a:lnSpc>
                      </a:pPr>
                      <a:r>
                        <a:rPr lang="de-DE" sz="1400" b="0" u="none" strike="noStrike">
                          <a:solidFill>
                            <a:schemeClr val="dk1"/>
                          </a:solidFill>
                          <a:effectLst/>
                          <a:uFillTx/>
                          <a:latin typeface="Calibri"/>
                        </a:rPr>
                        <a:t>Frequency–value confusion</a:t>
                      </a:r>
                      <a:endParaRPr lang="de-DE" sz="14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1400" b="0" u="none" strike="noStrike">
                          <a:solidFill>
                            <a:schemeClr val="dk1"/>
                          </a:solidFill>
                          <a:effectLst/>
                          <a:uFillTx/>
                          <a:latin typeface="Calibri"/>
                        </a:rPr>
                        <a:t>Fälschliche Schätzung des Mittelwerts der Häufigkeiten anstelle des Mittelwerts der Werte.</a:t>
                      </a:r>
                      <a:endParaRPr lang="de-DE" sz="14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839520">
                <a:tc>
                  <a:txBody>
                    <a:bodyPr anchor="ctr">
                      <a:noAutofit/>
                    </a:bodyPr>
                    <a:p>
                      <a:pPr defTabSz="914400">
                        <a:lnSpc>
                          <a:spcPct val="100000"/>
                        </a:lnSpc>
                        <a:tabLst>
                          <a:tab pos="0" algn="l"/>
                        </a:tabLst>
                      </a:pPr>
                      <a:r>
                        <a:rPr lang="en-GB" sz="1400" b="0" u="none" strike="noStrike">
                          <a:solidFill>
                            <a:schemeClr val="dk1"/>
                          </a:solidFill>
                          <a:effectLst/>
                          <a:uFillTx/>
                          <a:latin typeface="Calibri"/>
                        </a:rPr>
                        <a:t>Sum for mean: Sum of frequencies</a:t>
                      </a:r>
                      <a:endParaRPr lang="de-DE" sz="14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1400" b="0" u="none" strike="noStrike">
                          <a:solidFill>
                            <a:schemeClr val="dk1"/>
                          </a:solidFill>
                          <a:effectLst/>
                          <a:uFillTx/>
                          <a:latin typeface="Calibri"/>
                        </a:rPr>
                        <a:t>Häufigkeiten werden aufsummiert, um Schlussfolgerungen über statistische Konzepte oder die gesamte Datenverteilung zu ziehen.</a:t>
                      </a:r>
                      <a:endParaRPr lang="de-DE" sz="14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389880">
                <a:tc>
                  <a:txBody>
                    <a:bodyPr anchor="ctr">
                      <a:noAutofit/>
                    </a:bodyPr>
                    <a:p>
                      <a:pPr defTabSz="914400">
                        <a:lnSpc>
                          <a:spcPct val="100000"/>
                        </a:lnSpc>
                      </a:pPr>
                      <a:r>
                        <a:rPr lang="de-DE" sz="1400" b="0" u="none" strike="noStrike">
                          <a:solidFill>
                            <a:schemeClr val="dk1"/>
                          </a:solidFill>
                          <a:effectLst/>
                          <a:uFillTx/>
                          <a:latin typeface="Calibri"/>
                        </a:rPr>
                        <a:t>Pairwise stack comparison</a:t>
                      </a:r>
                      <a:endParaRPr lang="de-DE" sz="14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1400" b="0" u="none" strike="noStrike">
                          <a:solidFill>
                            <a:schemeClr val="dk1"/>
                          </a:solidFill>
                          <a:effectLst/>
                          <a:uFillTx/>
                          <a:latin typeface="Calibri"/>
                        </a:rPr>
                        <a:t>Urteil auf Grundlage eines schrittweisen Vergleichs einander entsprechender Stapel/Säulen statt anhand der Verteilung als Ganzes.</a:t>
                      </a:r>
                      <a:endParaRPr lang="de-DE" sz="14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838440">
                <a:tc>
                  <a:txBody>
                    <a:bodyPr anchor="ctr">
                      <a:noAutofit/>
                    </a:bodyPr>
                    <a:p>
                      <a:pPr defTabSz="914400">
                        <a:lnSpc>
                          <a:spcPct val="100000"/>
                        </a:lnSpc>
                      </a:pPr>
                      <a:r>
                        <a:rPr lang="de-DE" sz="1400" b="0" u="none" strike="noStrike">
                          <a:solidFill>
                            <a:schemeClr val="dk1"/>
                          </a:solidFill>
                          <a:effectLst/>
                          <a:uFillTx/>
                          <a:latin typeface="Calibri"/>
                        </a:rPr>
                        <a:t>Overemphasising number of bars</a:t>
                      </a:r>
                      <a:endParaRPr lang="de-DE" sz="14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1400" b="0" u="none" strike="noStrike">
                          <a:solidFill>
                            <a:schemeClr val="dk1"/>
                          </a:solidFill>
                          <a:effectLst/>
                          <a:uFillTx/>
                          <a:latin typeface="Calibri"/>
                        </a:rPr>
                        <a:t>Urteil auf Grundlage der Anzahl der Säulen statt anhand der Verteilung.</a:t>
                      </a:r>
                      <a:endParaRPr lang="de-DE" sz="14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4" name="PlaceHolder 1"/>
          <p:cNvSpPr>
            <a:spLocks noGrp="1"/>
          </p:cNvSpPr>
          <p:nvPr>
            <p:ph/>
          </p:nvPr>
        </p:nvSpPr>
        <p:spPr>
          <a:xfrm>
            <a:off x="628560" y="1825560"/>
            <a:ext cx="7883280" cy="4347720"/>
          </a:xfrm>
          <a:prstGeom prst="rect">
            <a:avLst/>
          </a:prstGeom>
          <a:noFill/>
          <a:ln w="0">
            <a:noFill/>
          </a:ln>
        </p:spPr>
        <p:txBody>
          <a:bodyPr lIns="91440" tIns="45720" rIns="91440" bIns="45720" anchor="t">
            <a:normAutofit fontScale="77500" lnSpcReduction="19999"/>
          </a:bodyPr>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Dieses Modul befasst sich damit, wie Schüler*innen Histogramme interpretieren und was ihre systematischen Fehler über zugrunde liegende konzeptuelle Schwierigkeiten verraten können.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Schüler*innen könnten: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Säulenhöhen als Messwerte statt als Häufigkeiten behandeln</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Häufigkeiten addieren, statt den Mittelwert als Schwerpunkt (Gleichgewichtspunkt) zu betrachten</a:t>
            </a:r>
            <a:endParaRPr lang="de-DE" sz="2400" b="0" u="none" strike="noStrike">
              <a:solidFill>
                <a:schemeClr val="dk2"/>
              </a:solidFill>
              <a:effectLst/>
              <a:uFillTx/>
              <a:latin typeface="Calibri"/>
            </a:endParaRPr>
          </a:p>
          <a:p>
            <a:pPr marL="4572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lokale und globale Merkmale nicht integrieren (z. B. Säulenpositionen vs. Gesamtform) und eines auf Kosten des anderen überbetonen</a:t>
            </a:r>
            <a:endParaRPr lang="de-DE" sz="2400" b="0" u="none" strike="noStrike">
              <a:solidFill>
                <a:schemeClr val="dk2"/>
              </a:solidFill>
              <a:effectLst/>
              <a:uFillTx/>
              <a:latin typeface="Calibri"/>
            </a:endParaRPr>
          </a:p>
          <a:p>
            <a:pPr marL="4572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übersehen, dass der Mittelwert auf der horizontalen und nicht auf der vertikalen Achse liegt.</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Eine zentrale konzeptuelle Schwierigkeit: Schüler*innen verstehen möglicherweise noch nicht, dass der Mittelwert in einem Histogramm eine Eigenschaft der Verteilung ist und kein Wert, der direkt an einer einzelnen Säule abgelesen werden kann.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
        <p:nvSpPr>
          <p:cNvPr id="1045" name="PlaceHolder 2"/>
          <p:cNvSpPr>
            <a:spLocks noGrp="1"/>
          </p:cNvSpPr>
          <p:nvPr>
            <p:ph type="title"/>
          </p:nvPr>
        </p:nvSpPr>
        <p:spPr>
          <a:xfrm>
            <a:off x="957240" y="489600"/>
            <a:ext cx="7916400" cy="89640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de-DE" sz="4000" b="0" u="none" strike="noStrike">
                <a:solidFill>
                  <a:schemeClr val="dk2"/>
                </a:solidFill>
                <a:effectLst/>
                <a:uFillTx/>
                <a:latin typeface="Calibri Light"/>
              </a:rPr>
              <a:t>PCK-Wiederholung: Fehler von Schüler*innenn verstehen</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6"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fontScale="85000" lnSpcReduction="9999"/>
          </a:bodyPr>
          <a:p>
            <a:pPr indent="0" algn="r" defTabSz="914400">
              <a:lnSpc>
                <a:spcPct val="90000"/>
              </a:lnSpc>
              <a:buNone/>
              <a:tabLst>
                <a:tab pos="0" algn="l"/>
              </a:tabLst>
            </a:pPr>
            <a:r>
              <a:rPr lang="de-DE" sz="3600" b="0" u="none" strike="noStrike">
                <a:solidFill>
                  <a:schemeClr val="dk2"/>
                </a:solidFill>
                <a:effectLst/>
                <a:uFillTx/>
                <a:latin typeface="Calibri Light"/>
              </a:rPr>
              <a:t>Diskussion: Frequency-value confusion</a:t>
            </a:r>
            <a:endParaRPr lang="de-DE" sz="3600" b="0" u="none" strike="noStrike">
              <a:solidFill>
                <a:schemeClr val="dk2"/>
              </a:solidFill>
              <a:effectLst/>
              <a:uFillTx/>
              <a:latin typeface="Calibri Light"/>
            </a:endParaRPr>
          </a:p>
        </p:txBody>
      </p:sp>
      <p:sp>
        <p:nvSpPr>
          <p:cNvPr id="1047" name="Metin kutusu 9"/>
          <p:cNvSpPr/>
          <p:nvPr/>
        </p:nvSpPr>
        <p:spPr>
          <a:xfrm>
            <a:off x="817560" y="5170680"/>
            <a:ext cx="7694280" cy="147564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500" b="0" u="none" strike="noStrike">
                <a:solidFill>
                  <a:schemeClr val="dk1"/>
                </a:solidFill>
                <a:effectLst/>
                <a:uFillTx/>
                <a:latin typeface="Calibri"/>
              </a:rPr>
              <a:t>Bestimmen Sie anhand der Gaze-Plots von sechs Schüler*innen zur selben Aufgabe, bei welchen von ihnen der systematische Fehler „frequency-value confusion“ wahrscheinlich ist. </a:t>
            </a:r>
            <a:r>
              <a:rPr lang="de-DE" sz="1500" b="0" u="none" strike="noStrike">
                <a:solidFill>
                  <a:srgbClr val="000000"/>
                </a:solidFill>
                <a:effectLst/>
                <a:uFillTx/>
                <a:latin typeface="Calibri"/>
              </a:rPr>
              <a:t>Bitte begründen Sie ausführlich, warum Sie sich a) für Schülerin bzw. Schüler</a:t>
            </a:r>
            <a:endParaRPr lang="de-DE" sz="1500" b="0" u="none" strike="noStrike">
              <a:solidFill>
                <a:srgbClr val="000000"/>
              </a:solidFill>
              <a:effectLst/>
              <a:uFillTx/>
              <a:latin typeface="Calibri"/>
            </a:endParaRPr>
          </a:p>
          <a:p>
            <a:pPr defTabSz="914400">
              <a:lnSpc>
                <a:spcPct val="100000"/>
              </a:lnSpc>
            </a:pPr>
            <a:r>
              <a:rPr lang="de-DE" sz="1500" b="0" u="none" strike="noStrike">
                <a:solidFill>
                  <a:srgbClr val="000000"/>
                </a:solidFill>
                <a:effectLst/>
                <a:uFillTx/>
                <a:latin typeface="Calibri"/>
              </a:rPr>
              <a:t>[xy] entschieden haben und b) gegen die anderen Schüler*innen.</a:t>
            </a:r>
            <a:endParaRPr lang="de-DE" sz="1500" b="0" u="none" strike="noStrike">
              <a:solidFill>
                <a:srgbClr val="000000"/>
              </a:solidFill>
              <a:effectLst/>
              <a:uFillTx/>
              <a:latin typeface="Calibri"/>
            </a:endParaRPr>
          </a:p>
          <a:p>
            <a:pPr defTabSz="457200">
              <a:lnSpc>
                <a:spcPct val="100000"/>
              </a:lnSpc>
            </a:pPr>
            <a:endParaRPr lang="de-DE" sz="1500" b="0" u="none" strike="noStrike">
              <a:solidFill>
                <a:srgbClr val="000000"/>
              </a:solidFill>
              <a:effectLst/>
              <a:uFillTx/>
              <a:latin typeface="Calibri"/>
            </a:endParaRPr>
          </a:p>
          <a:p>
            <a:pPr defTabSz="457200">
              <a:lnSpc>
                <a:spcPct val="100000"/>
              </a:lnSpc>
            </a:pPr>
            <a:endParaRPr lang="de-DE" sz="1500" b="0" u="none" strike="noStrike">
              <a:solidFill>
                <a:srgbClr val="000000"/>
              </a:solidFill>
              <a:effectLst/>
              <a:uFillTx/>
              <a:latin typeface="Calibri"/>
            </a:endParaRPr>
          </a:p>
        </p:txBody>
      </p:sp>
      <p:pic>
        <p:nvPicPr>
          <p:cNvPr id="1048" name="Grafik 2"/>
          <p:cNvPicPr/>
          <p:nvPr/>
        </p:nvPicPr>
        <p:blipFill>
          <a:blip r:embed="rId1"/>
          <a:stretch/>
        </p:blipFill>
        <p:spPr>
          <a:xfrm>
            <a:off x="817560" y="1426320"/>
            <a:ext cx="7689960" cy="3399840"/>
          </a:xfrm>
          <a:prstGeom prst="rect">
            <a:avLst/>
          </a:prstGeom>
          <a:noFill/>
          <a:ln w="0">
            <a:noFill/>
          </a:ln>
        </p:spPr>
      </p:pic>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9" name="PlaceHolder 1"/>
          <p:cNvSpPr>
            <a:spLocks noGrp="1"/>
          </p:cNvSpPr>
          <p:nvPr>
            <p:ph type="title"/>
          </p:nvPr>
        </p:nvSpPr>
        <p:spPr>
          <a:xfrm>
            <a:off x="614520" y="180000"/>
            <a:ext cx="788292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3200" b="0" u="none" strike="noStrike">
                <a:solidFill>
                  <a:schemeClr val="dk2"/>
                </a:solidFill>
                <a:effectLst/>
                <a:uFillTx/>
                <a:latin typeface="Calibri Light"/>
              </a:rPr>
              <a:t>Diskussion: Overemphasizing the number of bars</a:t>
            </a:r>
            <a:endParaRPr lang="de-DE" sz="3200" b="0" u="none" strike="noStrike">
              <a:solidFill>
                <a:schemeClr val="dk2"/>
              </a:solidFill>
              <a:effectLst/>
              <a:uFillTx/>
              <a:latin typeface="Calibri Light"/>
            </a:endParaRPr>
          </a:p>
        </p:txBody>
      </p:sp>
      <p:sp>
        <p:nvSpPr>
          <p:cNvPr id="1050" name="Metin kutusu 6"/>
          <p:cNvSpPr/>
          <p:nvPr/>
        </p:nvSpPr>
        <p:spPr>
          <a:xfrm>
            <a:off x="847440" y="5225760"/>
            <a:ext cx="7547040" cy="128304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550" b="0" u="none" strike="noStrike">
                <a:solidFill>
                  <a:srgbClr val="000000"/>
                </a:solidFill>
                <a:effectLst/>
                <a:uFillTx/>
                <a:latin typeface="Calibri"/>
              </a:rPr>
              <a:t>Betrachten Sie das Histogramm oben. Stellen Sie sich eine Schülerin bzw. einen Schüler vor, die bzw. der ihr bzw. sein Urteil auf die Anzahl der Säulen statt auf die Verteilung stützt. Zu welchem Schluss könnte sie bzw. er kommen? Beschreiben Sie das zu erwartende Blickmuster und überlegen Sie, ob dieser Fehler bei diesem Diagramm wahrscheinlich auftritt.</a:t>
            </a:r>
            <a:endParaRPr lang="de-DE" sz="1550" b="0" u="none" strike="noStrike">
              <a:solidFill>
                <a:srgbClr val="000000"/>
              </a:solidFill>
              <a:effectLst/>
              <a:uFillTx/>
              <a:latin typeface="Calibri"/>
            </a:endParaRPr>
          </a:p>
        </p:txBody>
      </p:sp>
      <p:pic>
        <p:nvPicPr>
          <p:cNvPr id="1051" name="Grafik 2"/>
          <p:cNvPicPr/>
          <p:nvPr/>
        </p:nvPicPr>
        <p:blipFill>
          <a:blip r:embed="rId1"/>
          <a:stretch/>
        </p:blipFill>
        <p:spPr>
          <a:xfrm>
            <a:off x="686880" y="1584000"/>
            <a:ext cx="7769880" cy="3242160"/>
          </a:xfrm>
          <a:prstGeom prst="rect">
            <a:avLst/>
          </a:prstGeom>
          <a:noFill/>
          <a:ln w="0">
            <a:noFill/>
          </a:ln>
        </p:spPr>
      </p:pic>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3600" b="0" u="none" strike="noStrike">
                <a:solidFill>
                  <a:schemeClr val="dk2"/>
                </a:solidFill>
                <a:effectLst/>
                <a:uFillTx/>
                <a:latin typeface="Calibri Light"/>
              </a:rPr>
              <a:t>Diskussion: Sum of frequencies</a:t>
            </a:r>
            <a:endParaRPr lang="de-DE" sz="3600" b="0" u="none" strike="noStrike">
              <a:solidFill>
                <a:schemeClr val="dk2"/>
              </a:solidFill>
              <a:effectLst/>
              <a:uFillTx/>
              <a:latin typeface="Calibri Light"/>
            </a:endParaRPr>
          </a:p>
        </p:txBody>
      </p:sp>
      <p:sp>
        <p:nvSpPr>
          <p:cNvPr id="1053" name="Metin kutusu 6"/>
          <p:cNvSpPr/>
          <p:nvPr/>
        </p:nvSpPr>
        <p:spPr>
          <a:xfrm>
            <a:off x="773640" y="1247760"/>
            <a:ext cx="7593120" cy="147384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de-DE" sz="1800" b="0" u="none" strike="noStrike">
                <a:solidFill>
                  <a:schemeClr val="dk1"/>
                </a:solidFill>
                <a:effectLst/>
                <a:uFillTx/>
                <a:latin typeface="Calibri"/>
              </a:rPr>
              <a:t>Betrachten Sie das Histogramm unten. Stellen Sie sich eine Schülerin bzw. einen Schüler vor, die bzw. der die Häufigkeiten addiert und durch die Anzahl der Säulen teilt, statt den Mittelwert der Datenwerte zu schätzen. Welche Antwort könnte sie bzw. er geben? Beschreiben Sie das zu erwartende Blickmuster und überlegen Sie, ob dieser Fehler bei diesem Diagramm wahrscheinlich auftritt.</a:t>
            </a:r>
            <a:endParaRPr lang="de-DE" sz="1800" b="0" u="none" strike="noStrike">
              <a:solidFill>
                <a:srgbClr val="000000"/>
              </a:solidFill>
              <a:effectLst/>
              <a:uFillTx/>
              <a:latin typeface="Calibri"/>
            </a:endParaRPr>
          </a:p>
        </p:txBody>
      </p:sp>
      <p:pic>
        <p:nvPicPr>
          <p:cNvPr id="1054" name="Grafik 2"/>
          <p:cNvPicPr/>
          <p:nvPr/>
        </p:nvPicPr>
        <p:blipFill>
          <a:blip r:embed="rId1"/>
          <a:stretch/>
        </p:blipFill>
        <p:spPr>
          <a:xfrm>
            <a:off x="865800" y="2892960"/>
            <a:ext cx="7409160" cy="3144240"/>
          </a:xfrm>
          <a:prstGeom prst="rect">
            <a:avLst/>
          </a:prstGeom>
          <a:noFill/>
          <a:ln w="0">
            <a:noFill/>
          </a:ln>
        </p:spPr>
      </p:pic>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5"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fontScale="85000" lnSpcReduction="9999"/>
          </a:bodyPr>
          <a:p>
            <a:pPr indent="0" algn="r" defTabSz="914400">
              <a:lnSpc>
                <a:spcPct val="90000"/>
              </a:lnSpc>
              <a:buNone/>
              <a:tabLst>
                <a:tab pos="0" algn="l"/>
              </a:tabLst>
            </a:pPr>
            <a:r>
              <a:rPr lang="de-DE" sz="3600" b="0" u="none" strike="noStrike">
                <a:solidFill>
                  <a:schemeClr val="dk2"/>
                </a:solidFill>
                <a:effectLst/>
                <a:uFillTx/>
                <a:latin typeface="Calibri Light"/>
              </a:rPr>
              <a:t>Diskussion: Pairwise stack comparison </a:t>
            </a:r>
            <a:endParaRPr lang="de-DE" sz="3600" b="0" u="none" strike="noStrike">
              <a:solidFill>
                <a:schemeClr val="dk2"/>
              </a:solidFill>
              <a:effectLst/>
              <a:uFillTx/>
              <a:latin typeface="Calibri Light"/>
            </a:endParaRPr>
          </a:p>
        </p:txBody>
      </p:sp>
      <p:sp>
        <p:nvSpPr>
          <p:cNvPr id="1056" name="Metin kutusu 9"/>
          <p:cNvSpPr/>
          <p:nvPr/>
        </p:nvSpPr>
        <p:spPr>
          <a:xfrm>
            <a:off x="772200" y="4921560"/>
            <a:ext cx="7383960" cy="147384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de-DE" sz="1800" b="0" u="none" strike="noStrike">
                <a:solidFill>
                  <a:schemeClr val="dk1"/>
                </a:solidFill>
                <a:effectLst/>
                <a:uFillTx/>
                <a:latin typeface="Calibri"/>
              </a:rPr>
              <a:t>Betrachten Sie die Histogramme oben. Stellen Sie sich eine Schülerin bzw. einen Schüler vor, die bzw. der einzelne Säulen nacheinander vergleicht, statt die Verteilung als Ganzes zu lesen. Zu welchem Schluss könnte sie bzw. er kommen? Beschreiben Sie das zu erwartende Blickmuster und überlegen Sie, ob dieser Fehler bei diesem Diagramm wahrscheinlich auftritt.</a:t>
            </a:r>
            <a:endParaRPr lang="de-DE" sz="1800" b="0" u="none" strike="noStrike">
              <a:solidFill>
                <a:srgbClr val="000000"/>
              </a:solidFill>
              <a:effectLst/>
              <a:uFillTx/>
              <a:latin typeface="Calibri"/>
            </a:endParaRPr>
          </a:p>
        </p:txBody>
      </p:sp>
      <p:pic>
        <p:nvPicPr>
          <p:cNvPr id="1057" name="Grafik 2"/>
          <p:cNvPicPr/>
          <p:nvPr/>
        </p:nvPicPr>
        <p:blipFill>
          <a:blip r:embed="rId1"/>
          <a:stretch/>
        </p:blipFill>
        <p:spPr>
          <a:xfrm>
            <a:off x="975600" y="1539360"/>
            <a:ext cx="7192440" cy="3061440"/>
          </a:xfrm>
          <a:prstGeom prst="rect">
            <a:avLst/>
          </a:prstGeom>
          <a:noFill/>
          <a:ln w="0">
            <a:noFill/>
          </a:ln>
        </p:spPr>
      </p:pic>
    </p:spTree>
  </p:cSld>
  <mc:AlternateContent>
    <mc:Choice Requires="p14">
      <p:transition spd="slow" p14:dur="2000"/>
    </mc:Choice>
    <mc:Fallback>
      <p:transition spd="slow"/>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7" name="PlaceHolder 1"/>
          <p:cNvSpPr>
            <a:spLocks noGrp="1"/>
          </p:cNvSpPr>
          <p:nvPr>
            <p:ph type="title"/>
          </p:nvPr>
        </p:nvSpPr>
        <p:spPr>
          <a:xfrm>
            <a:off x="896760" y="297972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Wissenswiederholung – Histogramm</a:t>
            </a:r>
            <a:endParaRPr lang="de-DE" sz="4000" b="0" u="none" strike="noStrike">
              <a:solidFill>
                <a:schemeClr val="dk2"/>
              </a:solidFill>
              <a:effectLst/>
              <a:uFillTx/>
              <a:latin typeface="Calibri Light"/>
            </a:endParaRPr>
          </a:p>
        </p:txBody>
      </p:sp>
      <p:sp>
        <p:nvSpPr>
          <p:cNvPr id="1128" name="Eylem Düğmesi: Geri Dön 2">
            <a:hlinkClick r:id="rId1" action="ppaction://hlinksldjump"/>
          </p:cNvPr>
          <p:cNvSpPr/>
          <p:nvPr/>
        </p:nvSpPr>
        <p:spPr>
          <a:xfrm rot="16200000">
            <a:off x="7804800" y="388512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29" name="Metin kutusu 3"/>
          <p:cNvSpPr/>
          <p:nvPr/>
        </p:nvSpPr>
        <p:spPr>
          <a:xfrm>
            <a:off x="7040880" y="4346640"/>
            <a:ext cx="1951920" cy="4255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0" name="PlaceHolder 1"/>
          <p:cNvSpPr>
            <a:spLocks noGrp="1"/>
          </p:cNvSpPr>
          <p:nvPr>
            <p:ph type="title"/>
          </p:nvPr>
        </p:nvSpPr>
        <p:spPr>
          <a:xfrm>
            <a:off x="628560" y="365040"/>
            <a:ext cx="7882560" cy="1321200"/>
          </a:xfrm>
          <a:prstGeom prst="rect">
            <a:avLst/>
          </a:prstGeom>
          <a:noFill/>
          <a:ln w="0">
            <a:noFill/>
          </a:ln>
        </p:spPr>
        <p:txBody>
          <a:bodyPr lIns="91440" tIns="45720" rIns="91440" bIns="45720" anchor="ctr">
            <a:noAutofit/>
          </a:bodyPr>
          <a:p>
            <a:pPr indent="0" algn="r" defTabSz="685800">
              <a:lnSpc>
                <a:spcPct val="90000"/>
              </a:lnSpc>
              <a:buNone/>
              <a:tabLst>
                <a:tab pos="0" algn="l"/>
              </a:tabLst>
            </a:pPr>
            <a:r>
              <a:rPr lang="de-DE" sz="3200" b="0" u="none" strike="noStrike">
                <a:solidFill>
                  <a:schemeClr val="dk2"/>
                </a:solidFill>
                <a:effectLst/>
                <a:uFillTx/>
                <a:latin typeface="Calibri Light"/>
              </a:rPr>
              <a:t>Wiederholung Fachwissen: Histogramm</a:t>
            </a:r>
            <a:endParaRPr lang="de-DE" sz="3200" b="0" u="none" strike="noStrike">
              <a:solidFill>
                <a:schemeClr val="dk1"/>
              </a:solidFill>
              <a:effectLst/>
              <a:uFillTx/>
              <a:latin typeface="Calibri Light"/>
            </a:endParaRPr>
          </a:p>
        </p:txBody>
      </p:sp>
      <p:sp>
        <p:nvSpPr>
          <p:cNvPr id="1131" name="PlaceHolder 2"/>
          <p:cNvSpPr>
            <a:spLocks noGrp="1"/>
          </p:cNvSpPr>
          <p:nvPr>
            <p:ph/>
          </p:nvPr>
        </p:nvSpPr>
        <p:spPr>
          <a:xfrm>
            <a:off x="326880" y="1827360"/>
            <a:ext cx="7882560" cy="3509640"/>
          </a:xfrm>
          <a:prstGeom prst="rect">
            <a:avLst/>
          </a:prstGeom>
          <a:noFill/>
          <a:ln w="0">
            <a:noFill/>
          </a:ln>
        </p:spPr>
        <p:txBody>
          <a:bodyPr lIns="91440" tIns="45720" rIns="91440" bIns="45720" anchor="t">
            <a:noAutofit/>
          </a:bodyPr>
          <a:p>
            <a:pPr marL="171360" indent="0" algn="just" defTabSz="914400">
              <a:lnSpc>
                <a:spcPct val="90000"/>
              </a:lnSpc>
              <a:spcBef>
                <a:spcPts val="1001"/>
              </a:spcBef>
              <a:buNone/>
              <a:tabLst>
                <a:tab pos="0" algn="l"/>
              </a:tabLst>
            </a:pPr>
            <a:r>
              <a:rPr lang="de-DE" sz="2000" b="0" u="none" strike="noStrike">
                <a:solidFill>
                  <a:srgbClr val="000000"/>
                </a:solidFill>
                <a:effectLst/>
                <a:uFillTx/>
                <a:latin typeface="Calibri"/>
                <a:ea typeface="DejaVu Sans"/>
              </a:rPr>
              <a:t> Ein Histogramm ist ein Säulendiagramm, das die folgenden Kriterien erfüllt:</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de-DE" sz="2000" b="0" u="none" strike="noStrike">
                <a:solidFill>
                  <a:srgbClr val="000000"/>
                </a:solidFill>
                <a:effectLst/>
                <a:uFillTx/>
                <a:latin typeface="Calibri"/>
                <a:ea typeface="DejaVu Sans"/>
              </a:rPr>
              <a:t>• Es besteht aus Säulen, die gruppierte numerische Daten darstellen.</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de-DE" sz="2000" b="0" u="none" strike="noStrike">
                <a:solidFill>
                  <a:srgbClr val="000000"/>
                </a:solidFill>
                <a:effectLst/>
                <a:uFillTx/>
                <a:latin typeface="Calibri"/>
                <a:ea typeface="DejaVu Sans"/>
              </a:rPr>
              <a:t>• Es stellt Daten nur eines statistischen Merkmals dar (typischerweise stetig).</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de-DE" sz="2000" b="0" u="none" strike="noStrike">
                <a:solidFill>
                  <a:srgbClr val="000000"/>
                </a:solidFill>
                <a:effectLst/>
                <a:uFillTx/>
                <a:latin typeface="Calibri"/>
                <a:ea typeface="DejaVu Sans"/>
              </a:rPr>
              <a:t>• Das statistische Merkmal wird üblicherweise auf der horizontalen Achse dargestellt.</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de-DE" sz="2000" b="0" u="none" strike="noStrike">
                <a:solidFill>
                  <a:srgbClr val="000000"/>
                </a:solidFill>
                <a:effectLst/>
                <a:uFillTx/>
                <a:latin typeface="Calibri"/>
                <a:ea typeface="DejaVu Sans"/>
              </a:rPr>
              <a:t>• Das statistische Merkmal ist auf Intervall- oder Verhältnisskalenniveau gemessen.</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de-DE" sz="2000" b="0" u="none" strike="noStrike">
                <a:solidFill>
                  <a:srgbClr val="000000"/>
                </a:solidFill>
                <a:effectLst/>
                <a:uFillTx/>
                <a:latin typeface="Calibri"/>
                <a:ea typeface="DejaVu Sans"/>
              </a:rPr>
              <a:t>• Die vertikale Achse zeigt die Häufigkeitsdichte oder – bei gleichen Klassenbreiten – die relative oder absolute Häufigkeit (Anzahl) des dargestellten statistischen Merkmals.</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de-DE" sz="2000" b="0" u="none" strike="noStrike">
                <a:solidFill>
                  <a:srgbClr val="000000"/>
                </a:solidFill>
                <a:effectLst/>
                <a:uFillTx/>
                <a:latin typeface="Calibri"/>
                <a:ea typeface="DejaVu Sans"/>
              </a:rPr>
              <a:t>• Die Gesamtdichte (Fläche) ergibt 1 bzw. die relativen Häufigkeiten ergeben zusammen 100 %.</a:t>
            </a:r>
            <a:endParaRPr lang="de-DE" sz="20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2000" b="0" u="none" strike="noStrike">
              <a:solidFill>
                <a:schemeClr val="dk1"/>
              </a:solidFill>
              <a:effectLst/>
              <a:uFillTx/>
              <a:latin typeface="Calibri"/>
            </a:endParaRPr>
          </a:p>
        </p:txBody>
      </p:sp>
      <p:sp>
        <p:nvSpPr>
          <p:cNvPr id="1132" name="Eylem Düğmesi: Geri Dön 1">
            <a:hlinkClick r:id="rId1" action="ppaction://hlinksldjump"/>
          </p:cNvPr>
          <p:cNvSpPr/>
          <p:nvPr/>
        </p:nvSpPr>
        <p:spPr>
          <a:xfrm rot="16200000">
            <a:off x="8529480" y="335412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33" name="Metin kutusu 4"/>
          <p:cNvSpPr/>
          <p:nvPr/>
        </p:nvSpPr>
        <p:spPr>
          <a:xfrm>
            <a:off x="8209800" y="3931920"/>
            <a:ext cx="1062720" cy="59328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lnSpcReduction="9999"/>
          </a:bodyPr>
          <a:p>
            <a:pPr indent="0" algn="r" defTabSz="914400">
              <a:lnSpc>
                <a:spcPct val="90000"/>
              </a:lnSpc>
              <a:buNone/>
              <a:tabLst>
                <a:tab pos="0" algn="l"/>
              </a:tabLst>
            </a:pPr>
            <a:r>
              <a:rPr lang="de-DE" sz="3200" b="0" u="none" strike="noStrike">
                <a:solidFill>
                  <a:schemeClr val="dk2"/>
                </a:solidFill>
                <a:effectLst/>
                <a:uFillTx/>
                <a:latin typeface="Calibri Light"/>
              </a:rPr>
              <a:t>Wiederholung Fachwissen: Histogramm</a:t>
            </a:r>
            <a:endParaRPr lang="de-DE" sz="3200" b="0" u="none" strike="noStrike">
              <a:solidFill>
                <a:schemeClr val="dk2"/>
              </a:solidFill>
              <a:effectLst/>
              <a:uFillTx/>
              <a:latin typeface="Calibri Light"/>
            </a:endParaRPr>
          </a:p>
        </p:txBody>
      </p:sp>
      <p:sp>
        <p:nvSpPr>
          <p:cNvPr id="1135" name="PlaceHolder 2"/>
          <p:cNvSpPr>
            <a:spLocks noGrp="1"/>
          </p:cNvSpPr>
          <p:nvPr>
            <p:ph/>
          </p:nvPr>
        </p:nvSpPr>
        <p:spPr>
          <a:xfrm>
            <a:off x="628560" y="1825560"/>
            <a:ext cx="4249440" cy="4347720"/>
          </a:xfrm>
          <a:prstGeom prst="rect">
            <a:avLst/>
          </a:prstGeom>
          <a:noFill/>
          <a:ln w="0">
            <a:noFill/>
          </a:ln>
        </p:spPr>
        <p:txBody>
          <a:bodyPr lIns="91440" tIns="45720" rIns="91440" bIns="45720" anchor="t">
            <a:normAutofit/>
          </a:bodyPr>
          <a:p>
            <a:pPr marL="228600" indent="0" algn="l" defTabSz="914400">
              <a:lnSpc>
                <a:spcPct val="90000"/>
              </a:lnSpc>
              <a:spcBef>
                <a:spcPts val="1001"/>
              </a:spcBef>
              <a:buNone/>
              <a:tabLst>
                <a:tab pos="0" algn="l"/>
              </a:tabLst>
            </a:pPr>
            <a:r>
              <a:rPr lang="de-DE" sz="1750" b="0" u="none" strike="noStrike">
                <a:solidFill>
                  <a:schemeClr val="dk2"/>
                </a:solidFill>
                <a:effectLst/>
                <a:uFillTx/>
                <a:latin typeface="Calibri"/>
              </a:rPr>
              <a:t>So analysiert und interpretiert man ein Histogramm: </a:t>
            </a:r>
            <a:endParaRPr lang="de-DE" sz="1750" b="0" u="none" strike="noStrike">
              <a:solidFill>
                <a:schemeClr val="dk2"/>
              </a:solidFill>
              <a:effectLst/>
              <a:uFillTx/>
              <a:latin typeface="Calibri"/>
            </a:endParaRPr>
          </a:p>
          <a:p>
            <a:pPr marL="228600" indent="0" algn="l" defTabSz="914400">
              <a:lnSpc>
                <a:spcPct val="90000"/>
              </a:lnSpc>
              <a:spcBef>
                <a:spcPts val="1001"/>
              </a:spcBef>
              <a:buNone/>
              <a:tabLst>
                <a:tab pos="0" algn="l"/>
              </a:tabLst>
            </a:pPr>
            <a:r>
              <a:rPr lang="de-DE" sz="1750" b="0" u="none" strike="noStrike">
                <a:solidFill>
                  <a:schemeClr val="dk2"/>
                </a:solidFill>
                <a:effectLst/>
                <a:uFillTx/>
                <a:latin typeface="Calibri"/>
              </a:rPr>
              <a:t>Das mittlere Alter (etwa 43 Jahre) liegt auf der horizontalen Achse und kann durch eine senkrechte Linie dargestellt werden, die die horizontale Achse bei 43 Jahren schneidet; das ist der Schwerpunkt (Gleichgewichtspunkt) des Diagramms.</a:t>
            </a:r>
            <a:endParaRPr lang="de-DE" sz="1750" b="0" u="none" strike="noStrike">
              <a:solidFill>
                <a:schemeClr val="dk2"/>
              </a:solidFill>
              <a:effectLst/>
              <a:uFillTx/>
              <a:latin typeface="Calibri"/>
            </a:endParaRPr>
          </a:p>
          <a:p>
            <a:pPr marL="228600" indent="0" algn="l" defTabSz="914400">
              <a:lnSpc>
                <a:spcPct val="90000"/>
              </a:lnSpc>
              <a:spcBef>
                <a:spcPts val="1001"/>
              </a:spcBef>
              <a:buNone/>
              <a:tabLst>
                <a:tab pos="0" algn="l"/>
              </a:tabLst>
            </a:pPr>
            <a:r>
              <a:rPr lang="de-DE" sz="1750" b="0" u="none" strike="noStrike">
                <a:solidFill>
                  <a:schemeClr val="dk2"/>
                </a:solidFill>
                <a:effectLst/>
                <a:uFillTx/>
                <a:latin typeface="Calibri"/>
              </a:rPr>
              <a:t>Er lässt sich auch schätzen, indem man die Klassenmitte jeder Klasse mit der Höhe der Säulen multipliziert, diese Produkte addiert und anschließend durch die Summe der Häufigkeiten teilt.</a:t>
            </a:r>
            <a:endParaRPr lang="de-DE" sz="175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750" b="0" u="none" strike="noStrike">
              <a:solidFill>
                <a:schemeClr val="dk2"/>
              </a:solidFill>
              <a:effectLst/>
              <a:uFillTx/>
              <a:latin typeface="Calibri"/>
            </a:endParaRPr>
          </a:p>
        </p:txBody>
      </p:sp>
      <p:pic>
        <p:nvPicPr>
          <p:cNvPr id="1136" name="Resim 4"/>
          <p:cNvPicPr/>
          <p:nvPr/>
        </p:nvPicPr>
        <p:blipFill>
          <a:blip r:embed="rId1"/>
          <a:stretch/>
        </p:blipFill>
        <p:spPr>
          <a:xfrm>
            <a:off x="5024880" y="2498040"/>
            <a:ext cx="3863520" cy="3003120"/>
          </a:xfrm>
          <a:prstGeom prst="rect">
            <a:avLst/>
          </a:prstGeom>
          <a:noFill/>
          <a:ln w="0">
            <a:noFill/>
          </a:ln>
        </p:spPr>
      </p:pic>
      <p:sp>
        <p:nvSpPr>
          <p:cNvPr id="1137" name="Eylem Düğmesi: Geri Dön 1">
            <a:hlinkClick r:id="rId2" action="ppaction://hlinksldjump"/>
          </p:cNvPr>
          <p:cNvSpPr/>
          <p:nvPr/>
        </p:nvSpPr>
        <p:spPr>
          <a:xfrm rot="16200000">
            <a:off x="8302320" y="181116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38" name="Metin kutusu 4"/>
          <p:cNvSpPr/>
          <p:nvPr/>
        </p:nvSpPr>
        <p:spPr>
          <a:xfrm>
            <a:off x="7309080" y="1526760"/>
            <a:ext cx="1951920" cy="4255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5" name="PlaceHolder 1"/>
          <p:cNvSpPr>
            <a:spLocks noGrp="1"/>
          </p:cNvSpPr>
          <p:nvPr>
            <p:ph type="title"/>
          </p:nvPr>
        </p:nvSpPr>
        <p:spPr>
          <a:xfrm>
            <a:off x="972000" y="50580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Eye Teach Stats im Kontext</a:t>
            </a:r>
            <a:endParaRPr lang="de-DE" sz="4000" b="0" u="none" strike="noStrike">
              <a:solidFill>
                <a:schemeClr val="dk2"/>
              </a:solidFill>
              <a:effectLst/>
              <a:uFillTx/>
              <a:latin typeface="Calibri Light"/>
            </a:endParaRPr>
          </a:p>
        </p:txBody>
      </p:sp>
      <p:sp>
        <p:nvSpPr>
          <p:cNvPr id="1166" name="PlaceHolder 2"/>
          <p:cNvSpPr>
            <a:spLocks noGrp="1"/>
          </p:cNvSpPr>
          <p:nvPr>
            <p:ph/>
          </p:nvPr>
        </p:nvSpPr>
        <p:spPr>
          <a:xfrm>
            <a:off x="628560" y="1404360"/>
            <a:ext cx="8100000" cy="476892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de-DE" sz="1800" b="1" u="none" strike="noStrike">
                <a:solidFill>
                  <a:schemeClr val="dk2"/>
                </a:solidFill>
                <a:effectLst/>
                <a:uFillTx/>
                <a:latin typeface="Calibri"/>
              </a:rPr>
              <a:t>Eye-Teach-Stats</a:t>
            </a:r>
            <a:r>
              <a:rPr lang="de-DE" sz="1800" b="0" u="none" strike="noStrike">
                <a:solidFill>
                  <a:schemeClr val="dk2"/>
                </a:solidFill>
                <a:effectLst/>
                <a:uFillTx/>
                <a:latin typeface="Calibri"/>
              </a:rPr>
              <a:t> ist ein Erasmus+-Projekt, das angehende und praktizierende Mathematiklehrkräfte dabei unterstützt, systematische Fehler von Schüler*innenn bei der Interpretation statistischer Diagramme zu erkennen und darauf zu reagieren.</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1800" b="0" u="none" strike="noStrike">
                <a:solidFill>
                  <a:schemeClr val="dk2"/>
                </a:solidFill>
                <a:effectLst/>
                <a:uFillTx/>
                <a:latin typeface="Calibri"/>
              </a:rPr>
              <a:t>Der Kurs baut auf Eye-Tracking-Forschung auf, die die Projektpartner mit Schüler*innen der Primar- und Sekundarstufe durchgeführt haben, mit Fokus auf deren Vorstellungen und Schwierigkeiten beim Interpretieren und Vergleichen statistischer Diagramme </a:t>
            </a:r>
            <a:r>
              <a:rPr lang="de-DE" sz="1800" b="0" i="1" u="none" strike="noStrike">
                <a:solidFill>
                  <a:schemeClr val="dk2"/>
                </a:solidFill>
                <a:effectLst/>
                <a:uFillTx/>
                <a:latin typeface="Calibri"/>
              </a:rPr>
              <a:t>(Abt et al., 2023, 2024, 2025; Boels et al., 2019a, 2019b, 2023, 2025; Schreiter &amp; Vogel, 2022, 2023a, 2023b, 2024).</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1800" b="0" u="none" strike="noStrike">
                <a:solidFill>
                  <a:schemeClr val="dk2"/>
                </a:solidFill>
                <a:effectLst/>
                <a:uFillTx/>
                <a:latin typeface="Calibri"/>
              </a:rPr>
              <a:t>Die Fortbildung besteht aus fünf Modulen – Informationen zum Eye-Tracking, Dotplots, Histogramme, Case-Value-Plots und Boxplots – und ist auf Englisch, Deutsch und Niederländisch verfügbar.</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1800" b="1" u="none" strike="noStrike">
                <a:solidFill>
                  <a:schemeClr val="dk2"/>
                </a:solidFill>
                <a:effectLst/>
                <a:uFillTx/>
                <a:latin typeface="Calibri"/>
              </a:rPr>
              <a:t>Projektpartner:</a:t>
            </a:r>
            <a:br>
              <a:rPr sz="1800"/>
            </a:br>
            <a:r>
              <a:rPr lang="de-DE" sz="1800" b="0" u="none" strike="noStrike">
                <a:solidFill>
                  <a:schemeClr val="dk2"/>
                </a:solidFill>
                <a:effectLst/>
                <a:uFillTx/>
                <a:latin typeface="Calibri"/>
              </a:rPr>
              <a:t>Pädagogische Hochschule Heidelberg (Leitung), HU University of Applied Sciences Utrecht, KU Leuven, Pädagogische Hochschule Freiburg und Pädagogische Hochschule Schwäbisch Gmünd.</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1800" b="1" u="none" strike="noStrike">
                <a:solidFill>
                  <a:schemeClr val="dk2"/>
                </a:solidFill>
                <a:effectLst/>
                <a:uFillTx/>
                <a:latin typeface="Calibri"/>
              </a:rPr>
              <a:t>Weitere Informationen:</a:t>
            </a:r>
            <a:r>
              <a:rPr lang="de-DE" sz="1800" b="0" u="none" strike="noStrike">
                <a:solidFill>
                  <a:schemeClr val="dk2"/>
                </a:solidFill>
                <a:effectLst/>
                <a:uFillTx/>
                <a:latin typeface="Calibri"/>
              </a:rPr>
              <a:t> www.eye-teach-stats.eu</a:t>
            </a: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7" name="Rechteck 4"/>
          <p:cNvSpPr/>
          <p:nvPr/>
        </p:nvSpPr>
        <p:spPr>
          <a:xfrm>
            <a:off x="6755040" y="2208600"/>
            <a:ext cx="1457640" cy="42336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de-DE" sz="1350" b="0" u="none" strike="noStrike">
              <a:solidFill>
                <a:schemeClr val="lt1"/>
              </a:solidFill>
              <a:effectLst/>
              <a:uFillTx/>
              <a:latin typeface="Calibri"/>
            </a:endParaRPr>
          </a:p>
        </p:txBody>
      </p:sp>
      <p:pic>
        <p:nvPicPr>
          <p:cNvPr id="1168" name="Picture 2" descr="Pädagogische Hochschule Heidelberg – Wikipedia"/>
          <p:cNvPicPr/>
          <p:nvPr/>
        </p:nvPicPr>
        <p:blipFill>
          <a:blip r:embed="rId1"/>
          <a:stretch/>
        </p:blipFill>
        <p:spPr>
          <a:xfrm>
            <a:off x="567360" y="2075760"/>
            <a:ext cx="1149480" cy="488520"/>
          </a:xfrm>
          <a:prstGeom prst="rect">
            <a:avLst/>
          </a:prstGeom>
          <a:noFill/>
          <a:ln w="0">
            <a:noFill/>
          </a:ln>
        </p:spPr>
      </p:pic>
      <p:pic>
        <p:nvPicPr>
          <p:cNvPr id="1169" name="Picture 6"/>
          <p:cNvPicPr/>
          <p:nvPr/>
        </p:nvPicPr>
        <p:blipFill>
          <a:blip r:embed="rId2"/>
          <a:stretch/>
        </p:blipFill>
        <p:spPr>
          <a:xfrm>
            <a:off x="1527840" y="3436560"/>
            <a:ext cx="1063440" cy="382680"/>
          </a:xfrm>
          <a:prstGeom prst="rect">
            <a:avLst/>
          </a:prstGeom>
          <a:noFill/>
          <a:ln w="0">
            <a:noFill/>
          </a:ln>
        </p:spPr>
      </p:pic>
      <p:pic>
        <p:nvPicPr>
          <p:cNvPr id="1170" name="Picture 10" descr="Deutschfachschaft PH Freiburg"/>
          <p:cNvPicPr/>
          <p:nvPr/>
        </p:nvPicPr>
        <p:blipFill>
          <a:blip r:embed="rId3"/>
          <a:stretch/>
        </p:blipFill>
        <p:spPr>
          <a:xfrm>
            <a:off x="4785840" y="3331080"/>
            <a:ext cx="1288800" cy="465120"/>
          </a:xfrm>
          <a:prstGeom prst="rect">
            <a:avLst/>
          </a:prstGeom>
          <a:noFill/>
          <a:ln w="0">
            <a:noFill/>
          </a:ln>
        </p:spPr>
      </p:pic>
      <p:sp>
        <p:nvSpPr>
          <p:cNvPr id="1171" name="Textfeld 8"/>
          <p:cNvSpPr/>
          <p:nvPr/>
        </p:nvSpPr>
        <p:spPr>
          <a:xfrm>
            <a:off x="1530720" y="2703960"/>
            <a:ext cx="2707560" cy="41256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de-DE" sz="1350" b="0" u="none" strike="noStrike">
                <a:solidFill>
                  <a:schemeClr val="dk1"/>
                </a:solidFill>
                <a:effectLst/>
                <a:uFillTx/>
                <a:latin typeface="Calibri"/>
              </a:rPr>
              <a:t>Markus Vogel, Ayline Heursen</a:t>
            </a:r>
            <a:endParaRPr lang="de-DE" sz="1350" b="0" u="none" strike="noStrike">
              <a:solidFill>
                <a:srgbClr val="000000"/>
              </a:solidFill>
              <a:effectLst/>
              <a:uFillTx/>
              <a:latin typeface="Calibri"/>
            </a:endParaRPr>
          </a:p>
          <a:p>
            <a:pPr defTabSz="914400">
              <a:lnSpc>
                <a:spcPct val="90000"/>
              </a:lnSpc>
              <a:spcAft>
                <a:spcPts val="751"/>
              </a:spcAft>
            </a:pPr>
            <a:endParaRPr lang="de-DE" sz="1350" b="0" u="none" strike="noStrike">
              <a:solidFill>
                <a:srgbClr val="000000"/>
              </a:solidFill>
              <a:effectLst/>
              <a:uFillTx/>
              <a:latin typeface="Calibri"/>
            </a:endParaRPr>
          </a:p>
        </p:txBody>
      </p:sp>
      <p:sp>
        <p:nvSpPr>
          <p:cNvPr id="1172" name="Textfeld 9"/>
          <p:cNvSpPr/>
          <p:nvPr/>
        </p:nvSpPr>
        <p:spPr>
          <a:xfrm>
            <a:off x="2688120" y="4105080"/>
            <a:ext cx="1208520" cy="26784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de-DE" sz="1350" b="0" u="none" strike="noStrike">
                <a:solidFill>
                  <a:schemeClr val="dk1"/>
                </a:solidFill>
                <a:effectLst/>
                <a:uFillTx/>
                <a:latin typeface="Calibri"/>
              </a:rPr>
              <a:t>Wim Van Dooren</a:t>
            </a:r>
            <a:endParaRPr lang="de-DE" sz="1350" b="0" u="none" strike="noStrike">
              <a:solidFill>
                <a:srgbClr val="000000"/>
              </a:solidFill>
              <a:effectLst/>
              <a:uFillTx/>
              <a:latin typeface="Calibri"/>
            </a:endParaRPr>
          </a:p>
        </p:txBody>
      </p:sp>
      <p:sp>
        <p:nvSpPr>
          <p:cNvPr id="1173" name="Textfeld 10"/>
          <p:cNvSpPr/>
          <p:nvPr/>
        </p:nvSpPr>
        <p:spPr>
          <a:xfrm>
            <a:off x="2028240" y="5452200"/>
            <a:ext cx="6272280" cy="34740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de-DE" sz="1350" b="0" u="none" strike="noStrike">
                <a:solidFill>
                  <a:schemeClr val="dk1"/>
                </a:solidFill>
                <a:effectLst/>
                <a:uFillTx/>
                <a:latin typeface="Calibri"/>
              </a:rPr>
              <a:t>Lonneke Boels, Vuslat Seker, Anita Alexander</a:t>
            </a:r>
            <a:endParaRPr lang="de-DE" sz="1350" b="0" u="none" strike="noStrike">
              <a:solidFill>
                <a:srgbClr val="000000"/>
              </a:solidFill>
              <a:effectLst/>
              <a:uFillTx/>
              <a:latin typeface="Calibri"/>
            </a:endParaRPr>
          </a:p>
        </p:txBody>
      </p:sp>
      <p:pic>
        <p:nvPicPr>
          <p:cNvPr id="1174" name="Grafik 12"/>
          <p:cNvPicPr/>
          <p:nvPr/>
        </p:nvPicPr>
        <p:blipFill>
          <a:blip r:embed="rId4"/>
          <a:stretch/>
        </p:blipFill>
        <p:spPr>
          <a:xfrm>
            <a:off x="5186160" y="2142360"/>
            <a:ext cx="1337040" cy="267840"/>
          </a:xfrm>
          <a:prstGeom prst="rect">
            <a:avLst/>
          </a:prstGeom>
          <a:noFill/>
          <a:ln w="0">
            <a:noFill/>
          </a:ln>
        </p:spPr>
      </p:pic>
      <p:sp>
        <p:nvSpPr>
          <p:cNvPr id="1175" name="Textfeld 13"/>
          <p:cNvSpPr/>
          <p:nvPr/>
        </p:nvSpPr>
        <p:spPr>
          <a:xfrm>
            <a:off x="6633720" y="2635920"/>
            <a:ext cx="1149480" cy="26784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de-DE" sz="1350" b="0" u="none" strike="noStrike">
                <a:solidFill>
                  <a:schemeClr val="dk1"/>
                </a:solidFill>
                <a:effectLst/>
                <a:uFillTx/>
                <a:latin typeface="Calibri"/>
              </a:rPr>
              <a:t>Saskia Schreiter</a:t>
            </a:r>
            <a:endParaRPr lang="de-DE" sz="1350" b="0" u="none" strike="noStrike">
              <a:solidFill>
                <a:srgbClr val="000000"/>
              </a:solidFill>
              <a:effectLst/>
              <a:uFillTx/>
              <a:latin typeface="Calibri"/>
            </a:endParaRPr>
          </a:p>
        </p:txBody>
      </p:sp>
      <p:pic>
        <p:nvPicPr>
          <p:cNvPr id="1176" name="Grafik 16"/>
          <p:cNvPicPr/>
          <p:nvPr/>
        </p:nvPicPr>
        <p:blipFill>
          <a:blip r:embed="rId5"/>
          <a:stretch/>
        </p:blipFill>
        <p:spPr>
          <a:xfrm>
            <a:off x="2217600" y="4799160"/>
            <a:ext cx="1215000" cy="465120"/>
          </a:xfrm>
          <a:prstGeom prst="rect">
            <a:avLst/>
          </a:prstGeom>
          <a:noFill/>
          <a:ln w="0">
            <a:noFill/>
          </a:ln>
        </p:spPr>
      </p:pic>
      <p:sp>
        <p:nvSpPr>
          <p:cNvPr id="1177" name="Grafik 28"/>
          <p:cNvSpPr/>
          <p:nvPr/>
        </p:nvSpPr>
        <p:spPr>
          <a:xfrm>
            <a:off x="1801440" y="1789920"/>
            <a:ext cx="942840" cy="942840"/>
          </a:xfrm>
          <a:prstGeom prst="ellipse">
            <a:avLst/>
          </a:prstGeom>
          <a:blipFill rotWithShape="0">
            <a:blip r:embed="rId6"/>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78" name="Grafik 29"/>
          <p:cNvSpPr/>
          <p:nvPr/>
        </p:nvSpPr>
        <p:spPr>
          <a:xfrm>
            <a:off x="6687720" y="1687680"/>
            <a:ext cx="942840" cy="942840"/>
          </a:xfrm>
          <a:prstGeom prst="ellipse">
            <a:avLst/>
          </a:prstGeom>
          <a:blipFill rotWithShape="0">
            <a:blip r:embed="rId7"/>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79" name="Grafik 31"/>
          <p:cNvSpPr/>
          <p:nvPr/>
        </p:nvSpPr>
        <p:spPr>
          <a:xfrm>
            <a:off x="2928600" y="1800000"/>
            <a:ext cx="942840" cy="942840"/>
          </a:xfrm>
          <a:prstGeom prst="ellipse">
            <a:avLst/>
          </a:prstGeom>
          <a:blipFill rotWithShape="0">
            <a:blip r:embed="rId8"/>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0" name="Picture 2"/>
          <p:cNvSpPr/>
          <p:nvPr/>
        </p:nvSpPr>
        <p:spPr>
          <a:xfrm>
            <a:off x="2855880" y="3161520"/>
            <a:ext cx="942840" cy="942840"/>
          </a:xfrm>
          <a:prstGeom prst="ellipse">
            <a:avLst/>
          </a:prstGeom>
          <a:blipFill rotWithShape="0">
            <a:blip r:embed="rId9"/>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1" name="Grafik 32"/>
          <p:cNvSpPr/>
          <p:nvPr/>
        </p:nvSpPr>
        <p:spPr>
          <a:xfrm>
            <a:off x="6170760" y="3085920"/>
            <a:ext cx="942840" cy="942840"/>
          </a:xfrm>
          <a:prstGeom prst="ellipse">
            <a:avLst/>
          </a:prstGeom>
          <a:blipFill rotWithShape="0">
            <a:blip r:embed="rId10"/>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2" name="Grafik 33"/>
          <p:cNvSpPr/>
          <p:nvPr/>
        </p:nvSpPr>
        <p:spPr>
          <a:xfrm>
            <a:off x="3625200" y="4471200"/>
            <a:ext cx="938160" cy="942840"/>
          </a:xfrm>
          <a:prstGeom prst="ellipse">
            <a:avLst/>
          </a:prstGeom>
          <a:blipFill rotWithShape="0">
            <a:blip r:embed="rId11"/>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3" name="Picture 4"/>
          <p:cNvSpPr/>
          <p:nvPr/>
        </p:nvSpPr>
        <p:spPr>
          <a:xfrm>
            <a:off x="7209720" y="3106440"/>
            <a:ext cx="938160" cy="942840"/>
          </a:xfrm>
          <a:prstGeom prst="ellipse">
            <a:avLst/>
          </a:prstGeom>
          <a:blipFill rotWithShape="0">
            <a:blip r:embed="rId12"/>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4" name="Picture 6"/>
          <p:cNvSpPr/>
          <p:nvPr/>
        </p:nvSpPr>
        <p:spPr>
          <a:xfrm>
            <a:off x="4738320" y="4486320"/>
            <a:ext cx="942840" cy="942840"/>
          </a:xfrm>
          <a:prstGeom prst="ellipse">
            <a:avLst/>
          </a:prstGeom>
          <a:blipFill rotWithShape="0">
            <a:blip r:embed="rId13"/>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5" name="Picture 8"/>
          <p:cNvSpPr/>
          <p:nvPr/>
        </p:nvSpPr>
        <p:spPr>
          <a:xfrm>
            <a:off x="5855760" y="4479480"/>
            <a:ext cx="942840" cy="942840"/>
          </a:xfrm>
          <a:prstGeom prst="ellipse">
            <a:avLst/>
          </a:prstGeom>
          <a:blipFill rotWithShape="0">
            <a:blip r:embed="rId14"/>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6" name="PlaceHolder 1"/>
          <p:cNvSpPr>
            <a:spLocks noGrp="1"/>
          </p:cNvSpPr>
          <p:nvPr>
            <p:ph type="title"/>
          </p:nvPr>
        </p:nvSpPr>
        <p:spPr>
          <a:xfrm>
            <a:off x="628560" y="1131120"/>
            <a:ext cx="7884720" cy="6433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2700" b="0" u="none" strike="noStrike">
                <a:solidFill>
                  <a:schemeClr val="dk2"/>
                </a:solidFill>
                <a:effectLst/>
                <a:uFillTx/>
                <a:latin typeface="Calibri Light"/>
              </a:rPr>
              <a:t>Projektteam</a:t>
            </a:r>
            <a:endParaRPr lang="de-DE" sz="27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7" name="PlaceHolder 1"/>
          <p:cNvSpPr>
            <a:spLocks noGrp="1"/>
          </p:cNvSpPr>
          <p:nvPr>
            <p:ph type="title"/>
          </p:nvPr>
        </p:nvSpPr>
        <p:spPr>
          <a:xfrm>
            <a:off x="984600" y="61488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Diclaimer &amp; Lizenz</a:t>
            </a:r>
            <a:endParaRPr lang="de-DE" sz="4000" b="0" u="none" strike="noStrike">
              <a:solidFill>
                <a:schemeClr val="dk2"/>
              </a:solidFill>
              <a:effectLst/>
              <a:uFillTx/>
              <a:latin typeface="Calibri Light"/>
            </a:endParaRPr>
          </a:p>
        </p:txBody>
      </p:sp>
      <p:sp>
        <p:nvSpPr>
          <p:cNvPr id="1188" name="PlaceHolder 2"/>
          <p:cNvSpPr>
            <a:spLocks noGrp="1"/>
          </p:cNvSpPr>
          <p:nvPr>
            <p:ph/>
          </p:nvPr>
        </p:nvSpPr>
        <p:spPr>
          <a:xfrm>
            <a:off x="595440" y="2267280"/>
            <a:ext cx="7916400" cy="3906000"/>
          </a:xfrm>
          <a:prstGeom prst="rect">
            <a:avLst/>
          </a:prstGeom>
          <a:noFill/>
          <a:ln w="0">
            <a:noFill/>
          </a:ln>
        </p:spPr>
        <p:txBody>
          <a:bodyPr lIns="91440" tIns="45720" rIns="91440" bIns="45720" anchor="t">
            <a:noAutofit/>
          </a:bodyPr>
          <a:p>
            <a:pPr indent="0" algn="just" defTabSz="914400">
              <a:lnSpc>
                <a:spcPct val="90000"/>
              </a:lnSpc>
              <a:spcBef>
                <a:spcPts val="1001"/>
              </a:spcBef>
              <a:buNone/>
              <a:tabLst>
                <a:tab pos="0" algn="l"/>
              </a:tabLst>
            </a:pPr>
            <a:r>
              <a:rPr lang="de-DE" sz="2000" b="0" u="none" strike="noStrike">
                <a:solidFill>
                  <a:schemeClr val="dk2"/>
                </a:solidFill>
                <a:effectLst/>
                <a:uFillTx/>
                <a:latin typeface="Calibri"/>
              </a:rPr>
              <a:t>Das Projekt ‚Eye-teach-stats‘ (2023-1-DE03-KA220-SCH-000158223) wird von der Europäischen Union finanziert. Die geäußerten Ansichten und Meinungen entsprechen jedoch ausschließlich denen der Autorinnen und Autoren und spiegeln nicht zwingend die der Europäischen Union oder der Nationalen Agentur wider. Weder die Europäische Union noch die Bewilligungsbehörde können dafür verantwortlich gemacht werden.</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r>
              <a:rPr lang="de-DE" sz="2000" b="0" u="none" strike="noStrike">
                <a:solidFill>
                  <a:schemeClr val="dk2"/>
                </a:solidFill>
                <a:effectLst/>
                <a:uFillTx/>
                <a:latin typeface="Calibri"/>
              </a:rPr>
              <a:t>Lehrmodule © 2026 vom Projekt Eye-Teach-Stats ist lizenziert unter CC BY-SA 4.0. Eine Kopie dieser Lizenz finden Sie unter creativecommons.org/licenses/by-sa/4.0/</a:t>
            </a:r>
            <a:endParaRPr lang="de-DE" sz="2000" b="0" u="none" strike="noStrike">
              <a:solidFill>
                <a:schemeClr val="dk2"/>
              </a:solidFill>
              <a:effectLst/>
              <a:uFillTx/>
              <a:latin typeface="Calibri"/>
            </a:endParaRPr>
          </a:p>
        </p:txBody>
      </p:sp>
      <p:pic>
        <p:nvPicPr>
          <p:cNvPr id="1189" name="Resim 3"/>
          <p:cNvPicPr/>
          <p:nvPr/>
        </p:nvPicPr>
        <p:blipFill>
          <a:blip r:embed="rId1"/>
          <a:stretch/>
        </p:blipFill>
        <p:spPr>
          <a:xfrm>
            <a:off x="721440" y="4437360"/>
            <a:ext cx="1072440" cy="367200"/>
          </a:xfrm>
          <a:prstGeom prst="rect">
            <a:avLst/>
          </a:prstGeom>
          <a:noFill/>
          <a:ln w="0">
            <a:noFill/>
          </a:ln>
        </p:spPr>
      </p:pic>
      <p:pic>
        <p:nvPicPr>
          <p:cNvPr id="1190" name="Resim 4" descr="Co-funded by the European Union logo in png for web usage"/>
          <p:cNvPicPr/>
          <p:nvPr/>
        </p:nvPicPr>
        <p:blipFill>
          <a:blip r:embed="rId2"/>
          <a:stretch/>
        </p:blipFill>
        <p:spPr>
          <a:xfrm>
            <a:off x="721440" y="1635480"/>
            <a:ext cx="2449440" cy="507240"/>
          </a:xfrm>
          <a:prstGeom prst="rect">
            <a:avLst/>
          </a:prstGeom>
          <a:noFill/>
          <a:ln w="0">
            <a:noFill/>
          </a:ln>
        </p:spPr>
      </p:pic>
      <p:pic>
        <p:nvPicPr>
          <p:cNvPr id="1191" name="Resim 1"/>
          <p:cNvPicPr/>
          <p:nvPr/>
        </p:nvPicPr>
        <p:blipFill>
          <a:blip r:embed="rId3"/>
          <a:stretch/>
        </p:blipFill>
        <p:spPr>
          <a:xfrm>
            <a:off x="3170880" y="1499760"/>
            <a:ext cx="2057040" cy="704520"/>
          </a:xfrm>
          <a:prstGeom prst="rect">
            <a:avLst/>
          </a:prstGeom>
          <a:noFill/>
          <a:ln w="0">
            <a:noFill/>
          </a:ln>
        </p:spPr>
      </p:pic>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2" name="PlaceHolder 1"/>
          <p:cNvSpPr>
            <a:spLocks noGrp="1"/>
          </p:cNvSpPr>
          <p:nvPr>
            <p:ph type="title"/>
          </p:nvPr>
        </p:nvSpPr>
        <p:spPr>
          <a:xfrm>
            <a:off x="997200" y="9540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Literaturverzeichnis</a:t>
            </a:r>
            <a:endParaRPr lang="de-DE" sz="4000" b="0" u="none" strike="noStrike">
              <a:solidFill>
                <a:schemeClr val="dk2"/>
              </a:solidFill>
              <a:effectLst/>
              <a:uFillTx/>
              <a:latin typeface="Calibri Light"/>
            </a:endParaRPr>
          </a:p>
        </p:txBody>
      </p:sp>
      <p:sp>
        <p:nvSpPr>
          <p:cNvPr id="1193" name="PlaceHolder 2"/>
          <p:cNvSpPr>
            <a:spLocks noGrp="1"/>
          </p:cNvSpPr>
          <p:nvPr>
            <p:ph/>
          </p:nvPr>
        </p:nvSpPr>
        <p:spPr>
          <a:xfrm>
            <a:off x="591840" y="867960"/>
            <a:ext cx="7727400" cy="511956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Reinhold, F., &amp; Van Dooren, W. (2023). Revealing cognitive processes when comparing box plots using eye-tracking data—A pilot study. In M. Ayalon, B. Koichu, R. Leikin, L. Rubel, &amp; M. Tabach (Eds.), </a:t>
            </a:r>
            <a:r>
              <a:rPr lang="en-GB" sz="1000" b="0" i="1" u="none" strike="noStrike">
                <a:solidFill>
                  <a:schemeClr val="dk2"/>
                </a:solidFill>
                <a:effectLst/>
                <a:uFillTx/>
                <a:latin typeface="Calibri"/>
              </a:rPr>
              <a:t>Proceedings of the 46th Conference of the International Group for the Psychology of Mathematics Education</a:t>
            </a:r>
            <a:r>
              <a:rPr lang="en-GB" sz="1000" b="0" u="none" strike="noStrike">
                <a:solidFill>
                  <a:schemeClr val="dk2"/>
                </a:solidFill>
                <a:effectLst/>
                <a:uFillTx/>
                <a:latin typeface="Calibri"/>
              </a:rPr>
              <a:t> (Vol. 2, pp. 11–18).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Leuders, T., Loibl, K., Strohmaier, A. R., Van Dooren, W., &amp; Reinhold, F. (2024). How can eye-tracking data be used to understand cognitive processes when comparing data sets with box plots? </a:t>
            </a:r>
            <a:r>
              <a:rPr lang="en-GB" sz="1000" b="0" i="1" u="none" strike="noStrike">
                <a:solidFill>
                  <a:schemeClr val="dk2"/>
                </a:solidFill>
                <a:effectLst/>
                <a:uFillTx/>
                <a:latin typeface="Calibri"/>
              </a:rPr>
              <a:t>Frontiers in Education, 9</a:t>
            </a:r>
            <a:r>
              <a:rPr lang="en-GB" sz="1000" b="0" u="none" strike="noStrike">
                <a:solidFill>
                  <a:schemeClr val="dk2"/>
                </a:solidFill>
                <a:effectLst/>
                <a:uFillTx/>
                <a:latin typeface="Calibri"/>
              </a:rPr>
              <a:t>, Article 1425663. https://doi.org/10.3389/feduc.2024.1425663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Loibl, K., Leuders, T., Van Dooren, W., &amp; Reinhold, F. (2025). Understanding student errors in comparing data sets with boxplots. </a:t>
            </a:r>
            <a:r>
              <a:rPr lang="en-GB" sz="1000" b="0" i="1" u="none" strike="noStrike">
                <a:solidFill>
                  <a:schemeClr val="dk2"/>
                </a:solidFill>
                <a:effectLst/>
                <a:uFillTx/>
                <a:latin typeface="Calibri"/>
              </a:rPr>
              <a:t>Educational Studies in Mathematics, 120</a:t>
            </a:r>
            <a:r>
              <a:rPr lang="en-GB" sz="1000" b="0" u="none" strike="noStrike">
                <a:solidFill>
                  <a:schemeClr val="dk2"/>
                </a:solidFill>
                <a:effectLst/>
                <a:uFillTx/>
                <a:latin typeface="Calibri"/>
              </a:rPr>
              <a:t>, 169–193. https://doi.org/10.1007/s10649-025-10387-z </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&amp; Drijvers, P. (2019a). Eye tracking secondary school students’ strategies when interpreting statistical graphs. In M. Graven, H. Venkat, A. A. Essien, &amp; P. Vale (Eds.), </a:t>
            </a:r>
            <a:r>
              <a:rPr lang="en-GB" sz="1000" b="0" i="1" u="none" strike="noStrike">
                <a:solidFill>
                  <a:schemeClr val="dk2"/>
                </a:solidFill>
                <a:effectLst/>
                <a:uFillTx/>
                <a:latin typeface="Calibri"/>
              </a:rPr>
              <a:t>Proceedings of the Forty-Third Conference of the International Group for the Psychology of Mathematics Education</a:t>
            </a:r>
            <a:r>
              <a:rPr lang="en-GB" sz="1000" b="0" u="none" strike="noStrike">
                <a:solidFill>
                  <a:schemeClr val="dk2"/>
                </a:solidFill>
                <a:effectLst/>
                <a:uFillTx/>
                <a:latin typeface="Calibri"/>
              </a:rPr>
              <a:t> (Vol. 2, pp. 113–120).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&amp; Drijvers, P. (2019b). Unravelling teachers’ strategies when interpreting histograms: An eye-tracking study. In U. T. Jankvist, M. Van den Heuvel-Panhuizen, &amp; M. Veldhuis (Eds.), </a:t>
            </a:r>
            <a:r>
              <a:rPr lang="en-GB" sz="1000" b="0" i="1" u="none" strike="noStrike">
                <a:solidFill>
                  <a:schemeClr val="dk2"/>
                </a:solidFill>
                <a:effectLst/>
                <a:uFillTx/>
                <a:latin typeface="Calibri"/>
              </a:rPr>
              <a:t>Proceedings of the Eleventh Congress of the European Society for Research in Mathematics Education</a:t>
            </a:r>
            <a:r>
              <a:rPr lang="en-GB" sz="1000" b="0" u="none" strike="noStrike">
                <a:solidFill>
                  <a:schemeClr val="dk2"/>
                </a:solidFill>
                <a:effectLst/>
                <a:uFillTx/>
                <a:latin typeface="Calibri"/>
              </a:rPr>
              <a:t> (pp. 888–895). Freudenthal Group &amp; Freudenthal Institute, Utrecht University, and ERME.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Lyford, A., Bakker, A., &amp; Drijvers, P. (2023). Assessing students’ interpretations of histograms before and after interpreting dotplots: A gaze-based machine learning analysis. </a:t>
            </a:r>
            <a:r>
              <a:rPr lang="en-GB" sz="1000" b="0" i="1" u="none" strike="noStrike">
                <a:solidFill>
                  <a:schemeClr val="dk2"/>
                </a:solidFill>
                <a:effectLst/>
                <a:uFillTx/>
                <a:latin typeface="Calibri"/>
              </a:rPr>
              <a:t>Frontline Learning Research, 11</a:t>
            </a:r>
            <a:r>
              <a:rPr lang="en-GB" sz="1000" b="0" u="none" strike="noStrike">
                <a:solidFill>
                  <a:schemeClr val="dk2"/>
                </a:solidFill>
                <a:effectLst/>
                <a:uFillTx/>
                <a:latin typeface="Calibri"/>
              </a:rPr>
              <a:t>(2), 1–30. https://doi.org/10.14786/flr.v11i2.1139</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Van Dooren, W., &amp; Drijvers, P. (2025). Secondary school students’ strategies when interpreting histograms and case-value plots: An eye-tracking study. </a:t>
            </a:r>
            <a:r>
              <a:rPr lang="en-GB" sz="1000" b="0" i="1" u="none" strike="noStrike">
                <a:solidFill>
                  <a:schemeClr val="dk2"/>
                </a:solidFill>
                <a:effectLst/>
                <a:uFillTx/>
                <a:latin typeface="Calibri"/>
              </a:rPr>
              <a:t>Educational Studies in Mathematics, 118</a:t>
            </a:r>
            <a:r>
              <a:rPr lang="en-GB" sz="1000" b="0" u="none" strike="noStrike">
                <a:solidFill>
                  <a:schemeClr val="dk2"/>
                </a:solidFill>
                <a:effectLst/>
                <a:uFillTx/>
                <a:latin typeface="Calibri"/>
              </a:rPr>
              <a:t>(3), 479–503. </a:t>
            </a:r>
            <a:r>
              <a:rPr lang="en-GB" sz="1000" b="0" u="sng" strike="noStrike">
                <a:solidFill>
                  <a:schemeClr val="dk2"/>
                </a:solidFill>
                <a:effectLst/>
                <a:uFillTx/>
                <a:latin typeface="Calibri"/>
                <a:hlinkClick r:id="rId1"/>
              </a:rPr>
              <a:t>https://doi.org/10.1007/s10649-024-10351-3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(2022). Drawing inference from data when comparing groups: An eye-tracking study. In C. Fernández, S. Llinares, A. Gutiérrez, &amp; N. Planas (Eds.), </a:t>
            </a:r>
            <a:r>
              <a:rPr lang="en-GB" sz="1000" b="0" i="1" u="none" strike="noStrike">
                <a:solidFill>
                  <a:schemeClr val="dk2"/>
                </a:solidFill>
                <a:effectLst/>
                <a:uFillTx/>
                <a:latin typeface="Calibri"/>
              </a:rPr>
              <a:t>Proceedings of the 45th Conference of the International Group for the Psychology of Mathematics Education</a:t>
            </a:r>
            <a:r>
              <a:rPr lang="en-GB" sz="1000" b="0" u="none" strike="noStrike">
                <a:solidFill>
                  <a:schemeClr val="dk2"/>
                </a:solidFill>
                <a:effectLst/>
                <a:uFillTx/>
                <a:latin typeface="Calibri"/>
              </a:rPr>
              <a:t> (Vol. 4, p. 285).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(2023a). Eye-tracking measures as indicators for a local vs. global view of data. </a:t>
            </a:r>
            <a:r>
              <a:rPr lang="en-GB" sz="1000" b="0" i="1" u="none" strike="noStrike">
                <a:solidFill>
                  <a:schemeClr val="dk2"/>
                </a:solidFill>
                <a:effectLst/>
                <a:uFillTx/>
                <a:latin typeface="Calibri"/>
              </a:rPr>
              <a:t>Frontiers in Education, 7</a:t>
            </a:r>
            <a:r>
              <a:rPr lang="en-GB" sz="1000" b="0" u="none" strike="noStrike">
                <a:solidFill>
                  <a:schemeClr val="dk2"/>
                </a:solidFill>
                <a:effectLst/>
                <a:uFillTx/>
                <a:latin typeface="Calibri"/>
              </a:rPr>
              <a:t>, Article 1058150. https://doi.org/10.3389/feduc.2022.1058150</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(2023b). Statistical thinking and viewing patterns when comparing data distributions: An eye-tracking study with 6th and 8th graders. In M. Ayalon, B. Koichu, R. Leikin, L. Rubel, &amp; M. Tabach (Eds.), </a:t>
            </a:r>
            <a:r>
              <a:rPr lang="en-GB" sz="1000" b="0" i="1" u="none" strike="noStrike">
                <a:solidFill>
                  <a:schemeClr val="dk2"/>
                </a:solidFill>
                <a:effectLst/>
                <a:uFillTx/>
                <a:latin typeface="Calibri"/>
              </a:rPr>
              <a:t>Proceedings of the 46th Conference of the International Group for the Psychology of Mathematics Education</a:t>
            </a:r>
            <a:r>
              <a:rPr lang="en-GB" sz="1000" b="0" u="none" strike="noStrike">
                <a:solidFill>
                  <a:schemeClr val="dk2"/>
                </a:solidFill>
                <a:effectLst/>
                <a:uFillTx/>
                <a:latin typeface="Calibri"/>
              </a:rPr>
              <a:t> (Vol. 4, pp. 179–186).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(2024). Students’ local vs. global views of data distributions: A cross-grade-level analysis using eye-tracking. </a:t>
            </a:r>
            <a:r>
              <a:rPr lang="en-GB" sz="1000" b="0" i="1" u="none" strike="noStrike">
                <a:solidFill>
                  <a:schemeClr val="dk2"/>
                </a:solidFill>
                <a:effectLst/>
                <a:uFillTx/>
                <a:latin typeface="Calibri"/>
              </a:rPr>
              <a:t>Educational Studies in Mathematics</a:t>
            </a:r>
            <a:r>
              <a:rPr lang="en-GB" sz="1000" b="0" u="none" strike="noStrike">
                <a:solidFill>
                  <a:schemeClr val="dk2"/>
                </a:solidFill>
                <a:effectLst/>
                <a:uFillTx/>
                <a:latin typeface="Calibri"/>
              </a:rPr>
              <a:t>. </a:t>
            </a:r>
            <a:r>
              <a:rPr lang="en-GB" sz="1000" b="0" u="sng" strike="noStrike">
                <a:solidFill>
                  <a:schemeClr val="dk2"/>
                </a:solidFill>
                <a:effectLst/>
                <a:uFillTx/>
                <a:latin typeface="Calibri"/>
                <a:hlinkClick r:id="rId2"/>
              </a:rPr>
              <a:t>https://doi.org/10.1007/s10649-024-10352-2</a:t>
            </a:r>
            <a:endParaRPr lang="de-DE" sz="1000" b="0" u="none" strike="noStrike">
              <a:solidFill>
                <a:schemeClr val="dk2"/>
              </a:solidFill>
              <a:effectLst/>
              <a:uFillTx/>
              <a:latin typeface="Calibri"/>
            </a:endParaRPr>
          </a:p>
        </p:txBody>
      </p:sp>
      <p:sp>
        <p:nvSpPr>
          <p:cNvPr id="1194" name="Başlık 1"/>
          <p:cNvSpPr/>
          <p:nvPr/>
        </p:nvSpPr>
        <p:spPr>
          <a:xfrm>
            <a:off x="591840" y="5806800"/>
            <a:ext cx="7727400" cy="1049040"/>
          </a:xfrm>
          <a:prstGeom prst="rect">
            <a:avLst/>
          </a:prstGeom>
          <a:noFill/>
          <a:ln w="0">
            <a:noFill/>
          </a:ln>
        </p:spPr>
        <p:style>
          <a:lnRef idx="0"/>
          <a:fillRef idx="0"/>
          <a:effectRef idx="0"/>
          <a:fontRef idx="minor"/>
        </p:style>
        <p:txBody>
          <a:bodyPr lIns="90000" tIns="45000" rIns="90000" bIns="45000" anchor="ctr">
            <a:noAutofit/>
          </a:bodyPr>
          <a:p>
            <a:pPr defTabSz="914400">
              <a:lnSpc>
                <a:spcPct val="90000"/>
              </a:lnSpc>
              <a:tabLst>
                <a:tab pos="0" algn="l"/>
              </a:tabLst>
            </a:pPr>
            <a:r>
              <a:rPr lang="en-GB" sz="1600" b="0" i="1" u="none" strike="noStrike">
                <a:solidFill>
                  <a:schemeClr val="dk2"/>
                </a:solidFill>
                <a:effectLst/>
                <a:uFillTx/>
                <a:latin typeface="Calibri Light"/>
              </a:rPr>
              <a:t>Eine Liste der Publikationen des Projekts finden Sie hier: </a:t>
            </a:r>
            <a:r>
              <a:rPr lang="en-GB" sz="1600" b="0" u="none" strike="noStrike">
                <a:solidFill>
                  <a:schemeClr val="dk2"/>
                </a:solidFill>
                <a:effectLst/>
                <a:uFillTx/>
                <a:latin typeface="Calibri Light"/>
                <a:hlinkClick r:id="rId3"/>
              </a:rPr>
              <a:t>https://eye-teach-stats.eu/publications/</a:t>
            </a:r>
            <a:r>
              <a:rPr lang="en-GB" sz="1600" b="0" u="none" strike="noStrike">
                <a:solidFill>
                  <a:schemeClr val="dk2"/>
                </a:solidFill>
                <a:effectLst/>
                <a:uFillTx/>
                <a:latin typeface="Calibri Light"/>
              </a:rPr>
              <a:t> </a:t>
            </a:r>
            <a:endParaRPr lang="de-DE" sz="16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Dot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Case-Value 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Box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Histogramm">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3_Benutzerdefiniertes Design">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6.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TotalTime>
  <Application>Collabora_Office/25.04.11.3$Linux_X86_64 LibreOffice_project/fcd27e92423bc48e8424a181f54405504d3ba72b</Application>
  <AppVersion>15.0000</AppVersion>
  <Words>7378</Words>
  <Paragraphs>426</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Ayline Heursen</dc:creator>
  <dc:description>generated using python-pptx</dc:description>
  <dc:language>nl-NL</dc:language>
  <cp:lastModifiedBy/>
  <dcterms:modified xsi:type="dcterms:W3CDTF">2026-10-09T10:44:04Z</dcterms:modified>
  <cp:revision>367</cp:revision>
  <dc:subject/>
  <dc:title>PowerPoint-Präsentation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i4>2</vt:i4>
  </property>
  <property fmtid="{D5CDD505-2E9C-101B-9397-08002B2CF9AE}" pid="3" name="Notes">
    <vt:i4>41</vt:i4>
  </property>
  <property fmtid="{D5CDD505-2E9C-101B-9397-08002B2CF9AE}" pid="4" name="PresentationFormat">
    <vt:lpwstr>Bildschirmpräsentation (4:3)</vt:lpwstr>
  </property>
  <property fmtid="{D5CDD505-2E9C-101B-9397-08002B2CF9AE}" pid="5" name="Slides">
    <vt:i4>70</vt:i4>
  </property>
</Properties>
</file>