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60.xml" ContentType="application/vnd.openxmlformats-officedocument.presentationml.notesSlide+xml"/>
  <Override PartName="/ppt/notesSlides/notesSlide62.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89" r:id="rId41"/>
    <p:sldId id="290" r:id="rId42"/>
    <p:sldId id="291" r:id="rId43"/>
    <p:sldId id="292" r:id="rId44"/>
    <p:sldId id="293" r:id="rId45"/>
    <p:sldId id="294" r:id="rId46"/>
    <p:sldId id="295" r:id="rId47"/>
    <p:sldId id="296" r:id="rId48"/>
    <p:sldId id="315" r:id="rId67"/>
    <p:sldId id="316" r:id="rId68"/>
    <p:sldId id="317" r:id="rId69"/>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EF943E58-20F2-4C69-ACD0-64A25E2C2980}"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0" y="763560"/>
            <a:ext cx="0" cy="0"/>
          </a:xfrm>
          <a:prstGeom prst="rect">
            <a:avLst/>
          </a:prstGeom>
          <a:ln w="0">
            <a:noFill/>
          </a:ln>
        </p:spPr>
      </p:sp>
      <p:sp>
        <p:nvSpPr>
          <p:cNvPr id="1196" name="PlaceHolder 2"/>
          <p:cNvSpPr>
            <a:spLocks noGrp="1"/>
          </p:cNvSpPr>
          <p:nvPr>
            <p:ph type="body"/>
          </p:nvPr>
        </p:nvSpPr>
        <p:spPr>
          <a:xfrm>
            <a:off x="777240" y="4777560"/>
            <a:ext cx="6215760" cy="452412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Diese Module wurden gestaltet von: Vuslat Șeker, Ayline Heursen, Martin Abt, Anita Alexander, Frank Reinhold, Lonneke Boels, Wim Van Dooren, Saskia Schreiter und Markus Vogel.</a:t>
            </a:r>
            <a:endParaRPr lang="de-DE" sz="2000" b="0" u="none" strike="noStrike">
              <a:solidFill>
                <a:srgbClr val="000000"/>
              </a:solidFill>
              <a:effectLst/>
              <a:uFillTx/>
              <a:latin typeface="Calibri"/>
            </a:endParaRPr>
          </a:p>
        </p:txBody>
      </p:sp>
      <p:sp>
        <p:nvSpPr>
          <p:cNvPr id="1197" name="PlaceHolder 3"/>
          <p:cNvSpPr>
            <a:spLocks noGrp="1"/>
          </p:cNvSpPr>
          <p:nvPr>
            <p:ph type="sldNum" idx="11"/>
          </p:nvPr>
        </p:nvSpPr>
        <p:spPr>
          <a:xfrm>
            <a:off x="4399200" y="9555480"/>
            <a:ext cx="3371040" cy="50076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92F8344-3D0C-45CA-99C8-5BF56DF4AA6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0" y="763560"/>
            <a:ext cx="0" cy="0"/>
          </a:xfrm>
          <a:prstGeom prst="rect">
            <a:avLst/>
          </a:prstGeom>
          <a:ln w="0">
            <a:noFill/>
          </a:ln>
        </p:spPr>
      </p:sp>
      <p:sp>
        <p:nvSpPr>
          <p:cNvPr id="1203"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4" name="PlaceHolder 3"/>
          <p:cNvSpPr>
            <a:spLocks noGrp="1"/>
          </p:cNvSpPr>
          <p:nvPr>
            <p:ph type="sldNum" idx="12"/>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822C09CF-EF80-450F-95DA-E20C2F942F9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sldImg"/>
          </p:nvPr>
        </p:nvSpPr>
        <p:spPr>
          <a:xfrm>
            <a:off x="0" y="763560"/>
            <a:ext cx="0" cy="0"/>
          </a:xfrm>
          <a:prstGeom prst="rect">
            <a:avLst/>
          </a:prstGeom>
          <a:ln w="0">
            <a:noFill/>
          </a:ln>
        </p:spPr>
      </p:sp>
      <p:sp>
        <p:nvSpPr>
          <p:cNvPr id="1239"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0" name="PlaceHolder 3"/>
          <p:cNvSpPr>
            <a:spLocks noGrp="1"/>
          </p:cNvSpPr>
          <p:nvPr>
            <p:ph type="sldNum" idx="16"/>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8F8D9B4-A39D-4BE2-89E0-57AF6E83591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1" name="PlaceHolder 1"/>
          <p:cNvSpPr>
            <a:spLocks noGrp="1"/>
          </p:cNvSpPr>
          <p:nvPr>
            <p:ph type="sldImg"/>
          </p:nvPr>
        </p:nvSpPr>
        <p:spPr>
          <a:xfrm>
            <a:off x="1371600" y="1143000"/>
            <a:ext cx="4111920" cy="3083040"/>
          </a:xfrm>
          <a:prstGeom prst="rect">
            <a:avLst/>
          </a:prstGeom>
          <a:ln w="0">
            <a:noFill/>
          </a:ln>
        </p:spPr>
      </p:sp>
      <p:sp>
        <p:nvSpPr>
          <p:cNvPr id="1242"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defTabSz="914400">
              <a:lnSpc>
                <a:spcPct val="100000"/>
              </a:lnSpc>
              <a:buNone/>
              <a:tabLst>
                <a:tab pos="0" algn="l"/>
              </a:tabLst>
            </a:pPr>
            <a:r>
              <a:rPr lang="tr-TR" sz="2000" b="0" u="none" strike="noStrike">
                <a:solidFill>
                  <a:srgbClr val="000000"/>
                </a:solidFill>
                <a:effectLst/>
                <a:uFillTx/>
                <a:latin typeface="Calibri"/>
              </a:rPr>
              <a:t>Diese Wiederholungsfolien entsprechen den unterstützenden Informationen in den Vignetten. Sie sind hier für Lehrkräftebildende enthalten, falls Fachwissen aufgefrischt oder diskutiert werden muss.</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3" name="PlaceHolder 1"/>
          <p:cNvSpPr>
            <a:spLocks noGrp="1"/>
          </p:cNvSpPr>
          <p:nvPr>
            <p:ph type="sldImg"/>
          </p:nvPr>
        </p:nvSpPr>
        <p:spPr>
          <a:xfrm>
            <a:off x="1371600" y="1143000"/>
            <a:ext cx="4111200" cy="3082680"/>
          </a:xfrm>
          <a:prstGeom prst="rect">
            <a:avLst/>
          </a:prstGeom>
          <a:ln w="0">
            <a:noFill/>
          </a:ln>
        </p:spPr>
      </p:sp>
      <p:sp>
        <p:nvSpPr>
          <p:cNvPr id="1244"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Zentrale Fragen für die Diskussion: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Was stellt jeder Säulen nach Ansicht der Schülerin bzw. des Schülers dar – eine Häufigkeit oder einen Messwert?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Wie verändert sich die Vorgehensweise der Schülerin bzw. des Schülers, wenn im Diagramm Nullwerte vorkommen?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5" name="PlaceHolder 1"/>
          <p:cNvSpPr>
            <a:spLocks noGrp="1"/>
          </p:cNvSpPr>
          <p:nvPr>
            <p:ph type="sldImg"/>
          </p:nvPr>
        </p:nvSpPr>
        <p:spPr>
          <a:xfrm>
            <a:off x="1371600" y="1143000"/>
            <a:ext cx="4111200" cy="3082680"/>
          </a:xfrm>
          <a:prstGeom prst="rect">
            <a:avLst/>
          </a:prstGeom>
          <a:ln w="0">
            <a:noFill/>
          </a:ln>
        </p:spPr>
      </p:sp>
      <p:sp>
        <p:nvSpPr>
          <p:cNvPr id="1246"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Nutzen Sie diese Folie, um zu diskutieren, wie Schüler*innen in Case-Value-Plots sichtbare Säulen vergleichen könnten, ohne alle Messwerte zu berücksichtigen. Achten Sie insbesondere darauf, ob Nullwerte bemerkt und in die Überlegungen zum Mittelwert einbezogen werden.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Welche Säulen oder Werte scheint die Schülerin bzw. der Schüler beim Vergleich der beiden Case-Value-Plots zu berücksichtigen?</a:t>
            </a:r>
            <a:br>
              <a:rPr sz="2000"/>
            </a:br>
            <a:r>
              <a:rPr lang="tr-TR" sz="2000" b="0" u="none" strike="noStrike">
                <a:solidFill>
                  <a:srgbClr val="000000"/>
                </a:solidFill>
                <a:effectLst/>
                <a:uFillTx/>
                <a:latin typeface="Calibri"/>
              </a:rPr>
              <a:t>Scheint die Schülerin bzw. der Schüler Nullwerte als Messwerte einzubeziehen? Welche Evidenz stützt Ihre Interpretation?</a:t>
            </a:r>
            <a:br>
              <a:rPr sz="2000"/>
            </a:br>
            <a:r>
              <a:rPr lang="tr-TR" sz="2000" b="0" u="none" strike="noStrike">
                <a:solidFill>
                  <a:srgbClr val="000000"/>
                </a:solidFill>
                <a:effectLst/>
                <a:uFillTx/>
                <a:latin typeface="Calibri"/>
              </a:rPr>
              <a:t>Welches Blickmuster würden Sie bei einer Schülerin bzw. einem Schüler erwarten, die bzw. der hauptsächlich sichtbare, von null verschiedene Säulen vergleicht?</a:t>
            </a:r>
            <a:br>
              <a:rPr sz="2000"/>
            </a:br>
            <a:r>
              <a:rPr lang="tr-TR" sz="2000" b="0" u="none" strike="noStrike">
                <a:solidFill>
                  <a:srgbClr val="000000"/>
                </a:solidFill>
                <a:effectLst/>
                <a:uFillTx/>
                <a:latin typeface="Calibri"/>
              </a:rPr>
              <a:t>Wie könnten Sie der Schülerin bzw. dem Schüler helfen zu erkennen, dass jeder Fall – einschließlich eines Nullwerts – zum Mittelwert beiträgt?</a:t>
            </a:r>
            <a:endParaRPr lang="de-DE" sz="2000" b="0" u="none" strike="noStrike">
              <a:solidFill>
                <a:srgbClr val="000000"/>
              </a:solidFill>
              <a:effectLst/>
              <a:uFillTx/>
              <a:latin typeface="Calibri"/>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7" name="PlaceHolder 1"/>
          <p:cNvSpPr>
            <a:spLocks noGrp="1"/>
          </p:cNvSpPr>
          <p:nvPr>
            <p:ph type="sldImg"/>
          </p:nvPr>
        </p:nvSpPr>
        <p:spPr>
          <a:xfrm>
            <a:off x="1371600" y="1143000"/>
            <a:ext cx="4111200" cy="3082680"/>
          </a:xfrm>
          <a:prstGeom prst="rect">
            <a:avLst/>
          </a:prstGeom>
          <a:ln w="0">
            <a:noFill/>
          </a:ln>
        </p:spPr>
      </p:sp>
      <p:sp>
        <p:nvSpPr>
          <p:cNvPr id="1248"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Hinweis für Lehrkräftebildende:</a:t>
            </a:r>
            <a:br>
              <a:rPr sz="2000"/>
            </a:br>
            <a:r>
              <a:rPr lang="tr-TR" sz="2000" b="0" u="none" strike="noStrike">
                <a:solidFill>
                  <a:srgbClr val="000000"/>
                </a:solidFill>
                <a:effectLst/>
                <a:uFillTx/>
                <a:latin typeface="Calibri"/>
              </a:rPr>
              <a:t>Diese Diskussion konzentriert sich auf die unangemessene Übertragung eines Histogramm-Ansatzes auf Case-Value-Plots. Ermutigen Sie die Teilnehmenden herauszuarbeiten, was die Schülerin bzw. der Schüler möglicherweise über Säulenhöhe, visuelles Muster und Mittelwert annimmt.</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Mögliche Leitfragen:</a:t>
            </a:r>
            <a:br>
              <a:rPr sz="2000"/>
            </a:br>
            <a:r>
              <a:rPr lang="tr-TR" sz="2000" b="0" u="none" strike="noStrike">
                <a:solidFill>
                  <a:srgbClr val="000000"/>
                </a:solidFill>
                <a:effectLst/>
                <a:uFillTx/>
                <a:latin typeface="Calibri"/>
              </a:rPr>
              <a:t>Was könnte dieser Fehler darüber verraten, wie die Schülerin bzw. der Schüler Säulenartige Diagramme interpretiert?</a:t>
            </a:r>
            <a:br>
              <a:rPr sz="2000"/>
            </a:br>
            <a:r>
              <a:rPr lang="tr-TR" sz="2000" b="0" u="none" strike="noStrike">
                <a:solidFill>
                  <a:srgbClr val="000000"/>
                </a:solidFill>
                <a:effectLst/>
                <a:uFillTx/>
                <a:latin typeface="Calibri"/>
              </a:rPr>
              <a:t>Welche Aspekte des Case-Value-Plots könnten zu einer histogrammartigen Interpretation verleiten?</a:t>
            </a:r>
            <a:br>
              <a:rPr sz="2000"/>
            </a:br>
            <a:r>
              <a:rPr lang="tr-TR" sz="2000" b="0" u="none" strike="noStrike">
                <a:solidFill>
                  <a:srgbClr val="000000"/>
                </a:solidFill>
                <a:effectLst/>
                <a:uFillTx/>
                <a:latin typeface="Calibri"/>
              </a:rPr>
              <a:t>Welches Blickmuster würde die Hypothese stützen, dass sich die Schülerin bzw. der Schüler auf visuelles Muster, Symmetrie oder Gleichgewicht konzentriert?</a:t>
            </a:r>
            <a:br>
              <a:rPr sz="2000"/>
            </a:br>
            <a:r>
              <a:rPr lang="tr-TR" sz="2000" b="0" u="none" strike="noStrike">
                <a:solidFill>
                  <a:srgbClr val="000000"/>
                </a:solidFill>
                <a:effectLst/>
                <a:uFillTx/>
                <a:latin typeface="Calibri"/>
              </a:rPr>
              <a:t>Wie könnten Sie den Unterschied zwischen Histogrammen und Case-Value-Plots in einem Unterrichtsgespräch explizit machen?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7" name="PlaceHolder 1"/>
          <p:cNvSpPr>
            <a:spLocks noGrp="1"/>
          </p:cNvSpPr>
          <p:nvPr>
            <p:ph type="sldImg"/>
          </p:nvPr>
        </p:nvSpPr>
        <p:spPr>
          <a:xfrm>
            <a:off x="0" y="763560"/>
            <a:ext cx="0" cy="0"/>
          </a:xfrm>
          <a:prstGeom prst="rect">
            <a:avLst/>
          </a:prstGeom>
          <a:ln w="0">
            <a:noFill/>
          </a:ln>
        </p:spPr>
      </p:sp>
      <p:sp>
        <p:nvSpPr>
          <p:cNvPr id="1278" name="PlaceHolder 2"/>
          <p:cNvSpPr>
            <a:spLocks noGrp="1"/>
          </p:cNvSpPr>
          <p:nvPr>
            <p:ph type="body"/>
          </p:nvPr>
        </p:nvSpPr>
        <p:spPr>
          <a:xfrm>
            <a:off x="777240" y="4777560"/>
            <a:ext cx="6216120" cy="4524480"/>
          </a:xfrm>
          <a:prstGeom prst="rect">
            <a:avLst/>
          </a:prstGeom>
          <a:noFill/>
          <a:ln w="0">
            <a:noFill/>
          </a:ln>
        </p:spPr>
        <p:txBody>
          <a:bodyPr lIns="0" tIns="0" rIns="0" bIns="0" anchor="t">
            <a:noAutofit/>
          </a:bodyPr>
          <a:p>
            <a:pPr indent="0" algn="l">
              <a:lnSpc>
                <a:spcPct val="100000"/>
              </a:lnSpc>
              <a:buNone/>
              <a:tabLst>
                <a:tab pos="0" algn="l"/>
              </a:tabLst>
            </a:pPr>
            <a:r>
              <a:rPr lang="de-DE" sz="2000" b="0" u="none" strike="noStrike">
                <a:solidFill>
                  <a:srgbClr val="000000"/>
                </a:solidFill>
                <a:effectLst/>
                <a:uFillTx/>
                <a:latin typeface="Calibri"/>
              </a:rPr>
              <a:t>Folien 62-63</a:t>
            </a:r>
            <a:endParaRPr lang="de-DE" sz="2000" b="0" u="none" strike="noStrike">
              <a:solidFill>
                <a:srgbClr val="000000"/>
              </a:solidFill>
              <a:effectLst/>
              <a:uFillTx/>
              <a:latin typeface="Calibri"/>
            </a:endParaRPr>
          </a:p>
        </p:txBody>
      </p:sp>
      <p:sp>
        <p:nvSpPr>
          <p:cNvPr id="1279" name="PlaceHolder 3"/>
          <p:cNvSpPr>
            <a:spLocks noGrp="1"/>
          </p:cNvSpPr>
          <p:nvPr>
            <p:ph type="sldNum" idx="25"/>
          </p:nvPr>
        </p:nvSpPr>
        <p:spPr>
          <a:xfrm>
            <a:off x="4399200" y="9555480"/>
            <a:ext cx="3371400" cy="50112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AAED974-9EF7-4882-AA04-3FEFB5D69F1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0" name="PlaceHolder 1"/>
          <p:cNvSpPr>
            <a:spLocks noGrp="1"/>
          </p:cNvSpPr>
          <p:nvPr>
            <p:ph type="sldImg"/>
          </p:nvPr>
        </p:nvSpPr>
        <p:spPr>
          <a:xfrm>
            <a:off x="0" y="764280"/>
            <a:ext cx="0" cy="0"/>
          </a:xfrm>
          <a:prstGeom prst="rect">
            <a:avLst/>
          </a:prstGeom>
          <a:ln w="0">
            <a:noFill/>
          </a:ln>
        </p:spPr>
      </p:sp>
      <p:sp>
        <p:nvSpPr>
          <p:cNvPr id="1281"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82" name="PlaceHolder 3"/>
          <p:cNvSpPr>
            <a:spLocks noGrp="1"/>
          </p:cNvSpPr>
          <p:nvPr>
            <p:ph type="sldNum" idx="26"/>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3824F6E3-C3F4-4FD7-9420-CA331E82349A}"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0"/>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C22FE69-BBD5-4EF3-B9D9-A9C75E6E48E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7" name="PlaceHolder 3"/>
          <p:cNvSpPr>
            <a:spLocks noGrp="1"/>
          </p:cNvSpPr>
          <p:nvPr>
            <p:ph type="sldNum" idx="31"/>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E882AC1-D3A0-4924-99F6-8646D4124F44}"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120" cy="1258560"/>
          </a:xfrm>
          <a:prstGeom prst="rect">
            <a:avLst/>
          </a:prstGeom>
          <a:noFill/>
          <a:ln w="0">
            <a:noFill/>
          </a:ln>
        </p:spPr>
      </p:pic>
      <p:cxnSp>
        <p:nvCxnSpPr>
          <p:cNvPr id="4" name="Gerader Verbinder 22"/>
          <p:cNvCxnSpPr/>
          <p:nvPr/>
        </p:nvCxnSpPr>
        <p:spPr>
          <a:xfrm>
            <a:off x="2289600" y="6504480"/>
            <a:ext cx="3600" cy="368640"/>
          </a:xfrm>
          <a:prstGeom prst="straightConnector1">
            <a:avLst/>
          </a:prstGeom>
          <a:ln w="0">
            <a:solidFill>
              <a:srgbClr val="444D26"/>
            </a:solidFill>
          </a:ln>
        </p:spPr>
      </p:cxnSp>
      <p:cxnSp>
        <p:nvCxnSpPr>
          <p:cNvPr id="5" name="Gerader Verbinder 23"/>
          <p:cNvCxnSpPr/>
          <p:nvPr/>
        </p:nvCxnSpPr>
        <p:spPr>
          <a:xfrm>
            <a:off x="6201360" y="6504480"/>
            <a:ext cx="3600" cy="368640"/>
          </a:xfrm>
          <a:prstGeom prst="straightConnector1">
            <a:avLst/>
          </a:prstGeom>
          <a:ln w="0">
            <a:solidFill>
              <a:srgbClr val="444D26"/>
            </a:solidFill>
          </a:ln>
        </p:spPr>
      </p:cxnSp>
      <p:sp>
        <p:nvSpPr>
          <p:cNvPr id="6"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BA41ACD-2501-4E10-9B49-E37E6383F3B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0"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2"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52C40C-1B20-4E3C-821F-8813819402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16"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 name="Grafik 21"/>
          <p:cNvPicPr/>
          <p:nvPr/>
        </p:nvPicPr>
        <p:blipFill>
          <a:blip r:embed="rId2"/>
          <a:stretch/>
        </p:blipFill>
        <p:spPr>
          <a:xfrm>
            <a:off x="8141400" y="5590800"/>
            <a:ext cx="1005120" cy="1258560"/>
          </a:xfrm>
          <a:prstGeom prst="rect">
            <a:avLst/>
          </a:prstGeom>
          <a:noFill/>
          <a:ln w="0">
            <a:noFill/>
          </a:ln>
        </p:spPr>
      </p:pic>
      <p:cxnSp>
        <p:nvCxnSpPr>
          <p:cNvPr id="18" name="Gerader Verbinder 22"/>
          <p:cNvCxnSpPr/>
          <p:nvPr/>
        </p:nvCxnSpPr>
        <p:spPr>
          <a:xfrm>
            <a:off x="2289600" y="6504480"/>
            <a:ext cx="3600" cy="368640"/>
          </a:xfrm>
          <a:prstGeom prst="straightConnector1">
            <a:avLst/>
          </a:prstGeom>
          <a:ln w="0">
            <a:solidFill>
              <a:srgbClr val="444D26"/>
            </a:solidFill>
          </a:ln>
        </p:spPr>
      </p:cxnSp>
      <p:cxnSp>
        <p:nvCxnSpPr>
          <p:cNvPr id="19" name="Gerader Verbinder 23"/>
          <p:cNvCxnSpPr/>
          <p:nvPr/>
        </p:nvCxnSpPr>
        <p:spPr>
          <a:xfrm>
            <a:off x="6201360" y="6504480"/>
            <a:ext cx="3600" cy="368640"/>
          </a:xfrm>
          <a:prstGeom prst="straightConnector1">
            <a:avLst/>
          </a:prstGeom>
          <a:ln w="0">
            <a:solidFill>
              <a:srgbClr val="444D26"/>
            </a:solidFill>
          </a:ln>
        </p:spPr>
      </p:cxnSp>
      <p:sp>
        <p:nvSpPr>
          <p:cNvPr id="20"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21"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7A817B-D87B-4A43-88DD-AB702E09034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6352D3-B1A9-4ACB-90E3-BD8937186AA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6"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27"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 name="Grafik 21"/>
          <p:cNvPicPr/>
          <p:nvPr/>
        </p:nvPicPr>
        <p:blipFill>
          <a:blip r:embed="rId2"/>
          <a:stretch/>
        </p:blipFill>
        <p:spPr>
          <a:xfrm>
            <a:off x="8141400" y="5590800"/>
            <a:ext cx="1005120" cy="1258560"/>
          </a:xfrm>
          <a:prstGeom prst="rect">
            <a:avLst/>
          </a:prstGeom>
          <a:noFill/>
          <a:ln w="0">
            <a:noFill/>
          </a:ln>
        </p:spPr>
      </p:pic>
      <p:cxnSp>
        <p:nvCxnSpPr>
          <p:cNvPr id="29" name="Gerader Verbinder 22"/>
          <p:cNvCxnSpPr/>
          <p:nvPr/>
        </p:nvCxnSpPr>
        <p:spPr>
          <a:xfrm>
            <a:off x="2289600" y="6504480"/>
            <a:ext cx="3600" cy="368640"/>
          </a:xfrm>
          <a:prstGeom prst="straightConnector1">
            <a:avLst/>
          </a:prstGeom>
          <a:ln w="0">
            <a:solidFill>
              <a:srgbClr val="444D26"/>
            </a:solidFill>
          </a:ln>
        </p:spPr>
      </p:cxnSp>
      <p:cxnSp>
        <p:nvCxnSpPr>
          <p:cNvPr id="30" name="Gerader Verbinder 23"/>
          <p:cNvCxnSpPr/>
          <p:nvPr/>
        </p:nvCxnSpPr>
        <p:spPr>
          <a:xfrm>
            <a:off x="6201360" y="6504480"/>
            <a:ext cx="3600" cy="368640"/>
          </a:xfrm>
          <a:prstGeom prst="straightConnector1">
            <a:avLst/>
          </a:prstGeom>
          <a:ln w="0">
            <a:solidFill>
              <a:srgbClr val="444D26"/>
            </a:solidFill>
          </a:ln>
        </p:spPr>
      </p:cxnSp>
      <p:sp>
        <p:nvSpPr>
          <p:cNvPr id="31"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2"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883BFA-A385-4F74-8805-067D8C76B0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4E91AB-74F7-4BB0-A28C-A796688E157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38"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 name="Grafik 21"/>
          <p:cNvPicPr/>
          <p:nvPr/>
        </p:nvPicPr>
        <p:blipFill>
          <a:blip r:embed="rId2"/>
          <a:stretch/>
        </p:blipFill>
        <p:spPr>
          <a:xfrm>
            <a:off x="8141400" y="5590800"/>
            <a:ext cx="1005120" cy="1258560"/>
          </a:xfrm>
          <a:prstGeom prst="rect">
            <a:avLst/>
          </a:prstGeom>
          <a:noFill/>
          <a:ln w="0">
            <a:noFill/>
          </a:ln>
        </p:spPr>
      </p:pic>
      <p:cxnSp>
        <p:nvCxnSpPr>
          <p:cNvPr id="40" name="Gerader Verbinder 22"/>
          <p:cNvCxnSpPr/>
          <p:nvPr/>
        </p:nvCxnSpPr>
        <p:spPr>
          <a:xfrm>
            <a:off x="2289600" y="6504480"/>
            <a:ext cx="3600" cy="368640"/>
          </a:xfrm>
          <a:prstGeom prst="straightConnector1">
            <a:avLst/>
          </a:prstGeom>
          <a:ln w="0">
            <a:solidFill>
              <a:srgbClr val="444D26"/>
            </a:solidFill>
          </a:ln>
        </p:spPr>
      </p:cxnSp>
      <p:cxnSp>
        <p:nvCxnSpPr>
          <p:cNvPr id="41" name="Gerader Verbinder 23"/>
          <p:cNvCxnSpPr/>
          <p:nvPr/>
        </p:nvCxnSpPr>
        <p:spPr>
          <a:xfrm>
            <a:off x="6201360" y="6504480"/>
            <a:ext cx="3600" cy="368640"/>
          </a:xfrm>
          <a:prstGeom prst="straightConnector1">
            <a:avLst/>
          </a:prstGeom>
          <a:ln w="0">
            <a:solidFill>
              <a:srgbClr val="444D26"/>
            </a:solidFill>
          </a:ln>
        </p:spPr>
      </p:cxnSp>
      <p:sp>
        <p:nvSpPr>
          <p:cNvPr id="42"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3"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94090-8567-4203-AE09-C7338C18169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E10BB3-4745-49B3-836B-FB9FD25B2B3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 name="Resim 5"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5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 name="Grafik 21"/>
          <p:cNvPicPr/>
          <p:nvPr/>
        </p:nvPicPr>
        <p:blipFill>
          <a:blip r:embed="rId2"/>
          <a:stretch/>
        </p:blipFill>
        <p:spPr>
          <a:xfrm>
            <a:off x="8141400" y="5590800"/>
            <a:ext cx="1005120" cy="1258560"/>
          </a:xfrm>
          <a:prstGeom prst="rect">
            <a:avLst/>
          </a:prstGeom>
          <a:noFill/>
          <a:ln w="0">
            <a:noFill/>
          </a:ln>
        </p:spPr>
      </p:pic>
      <p:cxnSp>
        <p:nvCxnSpPr>
          <p:cNvPr id="52" name="Gerader Verbinder 22"/>
          <p:cNvCxnSpPr/>
          <p:nvPr/>
        </p:nvCxnSpPr>
        <p:spPr>
          <a:xfrm>
            <a:off x="2289600" y="6504480"/>
            <a:ext cx="3600" cy="368640"/>
          </a:xfrm>
          <a:prstGeom prst="straightConnector1">
            <a:avLst/>
          </a:prstGeom>
          <a:ln w="0">
            <a:solidFill>
              <a:srgbClr val="444D26"/>
            </a:solidFill>
          </a:ln>
        </p:spPr>
      </p:cxnSp>
      <p:cxnSp>
        <p:nvCxnSpPr>
          <p:cNvPr id="53" name="Gerader Verbinder 23"/>
          <p:cNvCxnSpPr/>
          <p:nvPr/>
        </p:nvCxnSpPr>
        <p:spPr>
          <a:xfrm>
            <a:off x="6201360" y="6504480"/>
            <a:ext cx="3600" cy="368640"/>
          </a:xfrm>
          <a:prstGeom prst="straightConnector1">
            <a:avLst/>
          </a:prstGeom>
          <a:ln w="0">
            <a:solidFill>
              <a:srgbClr val="444D26"/>
            </a:solidFill>
          </a:ln>
        </p:spPr>
      </p:cxnSp>
      <p:sp>
        <p:nvSpPr>
          <p:cNvPr id="5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4B12E5-6E6C-4435-A851-7ADE5239C7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5C9AE9-7D2A-4D5E-B311-1CDBD871FF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6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 name="Grafik 21"/>
          <p:cNvPicPr/>
          <p:nvPr/>
        </p:nvPicPr>
        <p:blipFill>
          <a:blip r:embed="rId2"/>
          <a:stretch/>
        </p:blipFill>
        <p:spPr>
          <a:xfrm>
            <a:off x="8141400" y="5590800"/>
            <a:ext cx="1005120" cy="1258560"/>
          </a:xfrm>
          <a:prstGeom prst="rect">
            <a:avLst/>
          </a:prstGeom>
          <a:noFill/>
          <a:ln w="0">
            <a:noFill/>
          </a:ln>
        </p:spPr>
      </p:pic>
      <p:cxnSp>
        <p:nvCxnSpPr>
          <p:cNvPr id="62" name="Gerader Verbinder 22"/>
          <p:cNvCxnSpPr/>
          <p:nvPr/>
        </p:nvCxnSpPr>
        <p:spPr>
          <a:xfrm>
            <a:off x="2289600" y="6504480"/>
            <a:ext cx="3600" cy="368640"/>
          </a:xfrm>
          <a:prstGeom prst="straightConnector1">
            <a:avLst/>
          </a:prstGeom>
          <a:ln w="0">
            <a:solidFill>
              <a:srgbClr val="444D26"/>
            </a:solidFill>
          </a:ln>
        </p:spPr>
      </p:cxnSp>
      <p:cxnSp>
        <p:nvCxnSpPr>
          <p:cNvPr id="63" name="Gerader Verbinder 23"/>
          <p:cNvCxnSpPr/>
          <p:nvPr/>
        </p:nvCxnSpPr>
        <p:spPr>
          <a:xfrm>
            <a:off x="6201360" y="6504480"/>
            <a:ext cx="3600" cy="368640"/>
          </a:xfrm>
          <a:prstGeom prst="straightConnector1">
            <a:avLst/>
          </a:prstGeom>
          <a:ln w="0">
            <a:solidFill>
              <a:srgbClr val="444D26"/>
            </a:solidFill>
          </a:ln>
        </p:spPr>
      </p:cxnSp>
      <p:sp>
        <p:nvSpPr>
          <p:cNvPr id="6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AE340-1213-4D29-9B52-D6F373D190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B681DC-BE62-4762-86F2-62711FE4854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7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 name="Grafik 21"/>
          <p:cNvPicPr/>
          <p:nvPr/>
        </p:nvPicPr>
        <p:blipFill>
          <a:blip r:embed="rId2"/>
          <a:stretch/>
        </p:blipFill>
        <p:spPr>
          <a:xfrm>
            <a:off x="8141400" y="5590800"/>
            <a:ext cx="1005120" cy="1258560"/>
          </a:xfrm>
          <a:prstGeom prst="rect">
            <a:avLst/>
          </a:prstGeom>
          <a:noFill/>
          <a:ln w="0">
            <a:noFill/>
          </a:ln>
        </p:spPr>
      </p:pic>
      <p:cxnSp>
        <p:nvCxnSpPr>
          <p:cNvPr id="72" name="Gerader Verbinder 22"/>
          <p:cNvCxnSpPr/>
          <p:nvPr/>
        </p:nvCxnSpPr>
        <p:spPr>
          <a:xfrm>
            <a:off x="2289600" y="6504480"/>
            <a:ext cx="3600" cy="368640"/>
          </a:xfrm>
          <a:prstGeom prst="straightConnector1">
            <a:avLst/>
          </a:prstGeom>
          <a:ln w="0">
            <a:solidFill>
              <a:srgbClr val="444D26"/>
            </a:solidFill>
          </a:ln>
        </p:spPr>
      </p:cxnSp>
      <p:cxnSp>
        <p:nvCxnSpPr>
          <p:cNvPr id="73" name="Gerader Verbinder 23"/>
          <p:cNvCxnSpPr/>
          <p:nvPr/>
        </p:nvCxnSpPr>
        <p:spPr>
          <a:xfrm>
            <a:off x="6201360" y="6504480"/>
            <a:ext cx="3600" cy="368640"/>
          </a:xfrm>
          <a:prstGeom prst="straightConnector1">
            <a:avLst/>
          </a:prstGeom>
          <a:ln w="0">
            <a:solidFill>
              <a:srgbClr val="444D26"/>
            </a:solidFill>
          </a:ln>
        </p:spPr>
      </p:cxnSp>
      <p:sp>
        <p:nvSpPr>
          <p:cNvPr id="7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0EBF2-09E5-47CD-A248-04C0016ACD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64AF100-A7C9-4C17-8E83-101609DEA0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79"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 name="Grafik 21"/>
          <p:cNvPicPr/>
          <p:nvPr/>
        </p:nvPicPr>
        <p:blipFill>
          <a:blip r:embed="rId2"/>
          <a:stretch/>
        </p:blipFill>
        <p:spPr>
          <a:xfrm>
            <a:off x="8141400" y="5590800"/>
            <a:ext cx="1005120" cy="1258560"/>
          </a:xfrm>
          <a:prstGeom prst="rect">
            <a:avLst/>
          </a:prstGeom>
          <a:noFill/>
          <a:ln w="0">
            <a:noFill/>
          </a:ln>
        </p:spPr>
      </p:pic>
      <p:cxnSp>
        <p:nvCxnSpPr>
          <p:cNvPr id="81" name="Gerader Verbinder 22"/>
          <p:cNvCxnSpPr/>
          <p:nvPr/>
        </p:nvCxnSpPr>
        <p:spPr>
          <a:xfrm>
            <a:off x="2289600" y="6504480"/>
            <a:ext cx="3600" cy="368640"/>
          </a:xfrm>
          <a:prstGeom prst="straightConnector1">
            <a:avLst/>
          </a:prstGeom>
          <a:ln w="0">
            <a:solidFill>
              <a:srgbClr val="444D26"/>
            </a:solidFill>
          </a:ln>
        </p:spPr>
      </p:cxnSp>
      <p:cxnSp>
        <p:nvCxnSpPr>
          <p:cNvPr id="82" name="Gerader Verbinder 23"/>
          <p:cNvCxnSpPr/>
          <p:nvPr/>
        </p:nvCxnSpPr>
        <p:spPr>
          <a:xfrm>
            <a:off x="6201360" y="6504480"/>
            <a:ext cx="3600" cy="368640"/>
          </a:xfrm>
          <a:prstGeom prst="straightConnector1">
            <a:avLst/>
          </a:prstGeom>
          <a:ln w="0">
            <a:solidFill>
              <a:srgbClr val="444D26"/>
            </a:solidFill>
          </a:ln>
        </p:spPr>
      </p:cxnSp>
      <p:sp>
        <p:nvSpPr>
          <p:cNvPr id="83"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4"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976364-FB5A-4B80-9F22-708408C8A3E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6"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8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832B50-9285-47CA-9F02-00481712F0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9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91"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 name="Grafik 21"/>
          <p:cNvPicPr/>
          <p:nvPr/>
        </p:nvPicPr>
        <p:blipFill>
          <a:blip r:embed="rId2"/>
          <a:stretch/>
        </p:blipFill>
        <p:spPr>
          <a:xfrm>
            <a:off x="8141400" y="5590800"/>
            <a:ext cx="1005120" cy="1258560"/>
          </a:xfrm>
          <a:prstGeom prst="rect">
            <a:avLst/>
          </a:prstGeom>
          <a:noFill/>
          <a:ln w="0">
            <a:noFill/>
          </a:ln>
        </p:spPr>
      </p:pic>
      <p:cxnSp>
        <p:nvCxnSpPr>
          <p:cNvPr id="93" name="Gerader Verbinder 22"/>
          <p:cNvCxnSpPr/>
          <p:nvPr/>
        </p:nvCxnSpPr>
        <p:spPr>
          <a:xfrm>
            <a:off x="2289600" y="6504480"/>
            <a:ext cx="3600" cy="368640"/>
          </a:xfrm>
          <a:prstGeom prst="straightConnector1">
            <a:avLst/>
          </a:prstGeom>
          <a:ln w="0">
            <a:solidFill>
              <a:srgbClr val="444D26"/>
            </a:solidFill>
          </a:ln>
        </p:spPr>
      </p:cxnSp>
      <p:cxnSp>
        <p:nvCxnSpPr>
          <p:cNvPr id="94" name="Gerader Verbinder 23"/>
          <p:cNvCxnSpPr/>
          <p:nvPr/>
        </p:nvCxnSpPr>
        <p:spPr>
          <a:xfrm>
            <a:off x="6201360" y="6504480"/>
            <a:ext cx="3600" cy="368640"/>
          </a:xfrm>
          <a:prstGeom prst="straightConnector1">
            <a:avLst/>
          </a:prstGeom>
          <a:ln w="0">
            <a:solidFill>
              <a:srgbClr val="444D26"/>
            </a:solidFill>
          </a:ln>
        </p:spPr>
      </p:cxnSp>
      <p:sp>
        <p:nvSpPr>
          <p:cNvPr id="95"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6"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2E9E8E3-A6C4-4DA2-9CBD-55AD77C5E6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7"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8"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9"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0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D1154E0-EBFB-4A98-9C6B-33C27249C1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0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103"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4" name="Grafik 21"/>
          <p:cNvPicPr/>
          <p:nvPr/>
        </p:nvPicPr>
        <p:blipFill>
          <a:blip r:embed="rId2"/>
          <a:stretch/>
        </p:blipFill>
        <p:spPr>
          <a:xfrm>
            <a:off x="8141400" y="5590800"/>
            <a:ext cx="1005120" cy="1258560"/>
          </a:xfrm>
          <a:prstGeom prst="rect">
            <a:avLst/>
          </a:prstGeom>
          <a:noFill/>
          <a:ln w="0">
            <a:noFill/>
          </a:ln>
        </p:spPr>
      </p:pic>
      <p:cxnSp>
        <p:nvCxnSpPr>
          <p:cNvPr id="105" name="Gerader Verbinder 22"/>
          <p:cNvCxnSpPr/>
          <p:nvPr/>
        </p:nvCxnSpPr>
        <p:spPr>
          <a:xfrm>
            <a:off x="2289600" y="6504480"/>
            <a:ext cx="3600" cy="368640"/>
          </a:xfrm>
          <a:prstGeom prst="straightConnector1">
            <a:avLst/>
          </a:prstGeom>
          <a:ln w="0">
            <a:solidFill>
              <a:srgbClr val="444D26"/>
            </a:solidFill>
          </a:ln>
        </p:spPr>
      </p:cxnSp>
      <p:cxnSp>
        <p:nvCxnSpPr>
          <p:cNvPr id="106" name="Gerader Verbinder 23"/>
          <p:cNvCxnSpPr/>
          <p:nvPr/>
        </p:nvCxnSpPr>
        <p:spPr>
          <a:xfrm>
            <a:off x="6201360" y="6504480"/>
            <a:ext cx="3600" cy="368640"/>
          </a:xfrm>
          <a:prstGeom prst="straightConnector1">
            <a:avLst/>
          </a:prstGeom>
          <a:ln w="0">
            <a:solidFill>
              <a:srgbClr val="444D26"/>
            </a:solidFill>
          </a:ln>
        </p:spPr>
      </p:cxnSp>
      <p:sp>
        <p:nvSpPr>
          <p:cNvPr id="107"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8"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CC47F40-63CD-4F28-AA3E-023461D45D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1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CCED87-6215-44DC-BC90-AD6774223B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1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120" cy="1258560"/>
          </a:xfrm>
          <a:prstGeom prst="rect">
            <a:avLst/>
          </a:prstGeom>
          <a:noFill/>
          <a:ln w="0">
            <a:noFill/>
          </a:ln>
        </p:spPr>
      </p:pic>
      <p:cxnSp>
        <p:nvCxnSpPr>
          <p:cNvPr id="116" name="Gerader Verbinder 22"/>
          <p:cNvCxnSpPr/>
          <p:nvPr/>
        </p:nvCxnSpPr>
        <p:spPr>
          <a:xfrm>
            <a:off x="2289600" y="6504480"/>
            <a:ext cx="3600" cy="368640"/>
          </a:xfrm>
          <a:prstGeom prst="straightConnector1">
            <a:avLst/>
          </a:prstGeom>
          <a:ln w="0">
            <a:solidFill>
              <a:srgbClr val="444D26"/>
            </a:solidFill>
          </a:ln>
        </p:spPr>
      </p:cxnSp>
      <p:cxnSp>
        <p:nvCxnSpPr>
          <p:cNvPr id="117" name="Gerader Verbinder 23"/>
          <p:cNvCxnSpPr/>
          <p:nvPr/>
        </p:nvCxnSpPr>
        <p:spPr>
          <a:xfrm>
            <a:off x="6201360" y="6504480"/>
            <a:ext cx="3600" cy="368640"/>
          </a:xfrm>
          <a:prstGeom prst="straightConnector1">
            <a:avLst/>
          </a:prstGeom>
          <a:ln w="0">
            <a:solidFill>
              <a:srgbClr val="444D26"/>
            </a:solidFill>
          </a:ln>
        </p:spPr>
      </p:cxnSp>
      <p:sp>
        <p:nvSpPr>
          <p:cNvPr id="11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267CC04-DF30-48EA-A0CE-8E9D375C0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2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87037DD-0FE8-4EFB-9B32-2B45294470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2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12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5" name="Grafik 21"/>
          <p:cNvPicPr/>
          <p:nvPr/>
        </p:nvPicPr>
        <p:blipFill>
          <a:blip r:embed="rId2"/>
          <a:stretch/>
        </p:blipFill>
        <p:spPr>
          <a:xfrm>
            <a:off x="8141400" y="5590800"/>
            <a:ext cx="1005120" cy="1258560"/>
          </a:xfrm>
          <a:prstGeom prst="rect">
            <a:avLst/>
          </a:prstGeom>
          <a:noFill/>
          <a:ln w="0">
            <a:noFill/>
          </a:ln>
        </p:spPr>
      </p:pic>
      <p:cxnSp>
        <p:nvCxnSpPr>
          <p:cNvPr id="126" name="Gerader Verbinder 22"/>
          <p:cNvCxnSpPr/>
          <p:nvPr/>
        </p:nvCxnSpPr>
        <p:spPr>
          <a:xfrm>
            <a:off x="2289600" y="6504480"/>
            <a:ext cx="3600" cy="368640"/>
          </a:xfrm>
          <a:prstGeom prst="straightConnector1">
            <a:avLst/>
          </a:prstGeom>
          <a:ln w="0">
            <a:solidFill>
              <a:srgbClr val="444D26"/>
            </a:solidFill>
          </a:ln>
        </p:spPr>
      </p:cxnSp>
      <p:cxnSp>
        <p:nvCxnSpPr>
          <p:cNvPr id="127" name="Gerader Verbinder 23"/>
          <p:cNvCxnSpPr/>
          <p:nvPr/>
        </p:nvCxnSpPr>
        <p:spPr>
          <a:xfrm>
            <a:off x="6201360" y="6504480"/>
            <a:ext cx="3600" cy="368640"/>
          </a:xfrm>
          <a:prstGeom prst="straightConnector1">
            <a:avLst/>
          </a:prstGeom>
          <a:ln w="0">
            <a:solidFill>
              <a:srgbClr val="444D26"/>
            </a:solidFill>
          </a:ln>
        </p:spPr>
      </p:cxnSp>
      <p:sp>
        <p:nvSpPr>
          <p:cNvPr id="12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8A54A9-26C9-4FD8-BAD5-F0BA2389F80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3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9291DE-D7B0-4FEF-BED0-4D45DE9B88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1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34" name="Resim 1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120" cy="1258560"/>
          </a:xfrm>
          <a:prstGeom prst="rect">
            <a:avLst/>
          </a:prstGeom>
          <a:noFill/>
          <a:ln w="0">
            <a:noFill/>
          </a:ln>
        </p:spPr>
      </p:pic>
      <p:cxnSp>
        <p:nvCxnSpPr>
          <p:cNvPr id="137" name="Gerader Verbinder 8"/>
          <p:cNvCxnSpPr/>
          <p:nvPr/>
        </p:nvCxnSpPr>
        <p:spPr>
          <a:xfrm>
            <a:off x="2289600" y="6504480"/>
            <a:ext cx="3600" cy="368640"/>
          </a:xfrm>
          <a:prstGeom prst="straightConnector1">
            <a:avLst/>
          </a:prstGeom>
          <a:ln w="0">
            <a:solidFill>
              <a:srgbClr val="444D26"/>
            </a:solidFill>
          </a:ln>
        </p:spPr>
      </p:cxnSp>
      <p:cxnSp>
        <p:nvCxnSpPr>
          <p:cNvPr id="138" name="Gerader Verbinder 10"/>
          <p:cNvCxnSpPr/>
          <p:nvPr/>
        </p:nvCxnSpPr>
        <p:spPr>
          <a:xfrm>
            <a:off x="6201360" y="6504480"/>
            <a:ext cx="3600" cy="368640"/>
          </a:xfrm>
          <a:prstGeom prst="straightConnector1">
            <a:avLst/>
          </a:prstGeom>
          <a:ln w="0">
            <a:solidFill>
              <a:srgbClr val="444D26"/>
            </a:solidFill>
          </a:ln>
        </p:spPr>
      </p:cxnSp>
      <p:sp>
        <p:nvSpPr>
          <p:cNvPr id="13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5553C-32CC-419B-BE95-3F39C938F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FD7395-C0C2-4BAF-859A-B3ECF994CD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4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120" cy="1258560"/>
          </a:xfrm>
          <a:prstGeom prst="rect">
            <a:avLst/>
          </a:prstGeom>
          <a:noFill/>
          <a:ln w="0">
            <a:noFill/>
          </a:ln>
        </p:spPr>
      </p:pic>
      <p:cxnSp>
        <p:nvCxnSpPr>
          <p:cNvPr id="148" name="Gerader Verbinder 8"/>
          <p:cNvCxnSpPr/>
          <p:nvPr/>
        </p:nvCxnSpPr>
        <p:spPr>
          <a:xfrm>
            <a:off x="2289600" y="6504480"/>
            <a:ext cx="3600" cy="368640"/>
          </a:xfrm>
          <a:prstGeom prst="straightConnector1">
            <a:avLst/>
          </a:prstGeom>
          <a:ln w="0">
            <a:solidFill>
              <a:srgbClr val="444D26"/>
            </a:solidFill>
          </a:ln>
        </p:spPr>
      </p:cxnSp>
      <p:cxnSp>
        <p:nvCxnSpPr>
          <p:cNvPr id="149" name="Gerader Verbinder 10"/>
          <p:cNvCxnSpPr/>
          <p:nvPr/>
        </p:nvCxnSpPr>
        <p:spPr>
          <a:xfrm>
            <a:off x="6201360" y="6504480"/>
            <a:ext cx="3600" cy="368640"/>
          </a:xfrm>
          <a:prstGeom prst="straightConnector1">
            <a:avLst/>
          </a:prstGeom>
          <a:ln w="0">
            <a:solidFill>
              <a:srgbClr val="444D26"/>
            </a:solidFill>
          </a:ln>
        </p:spPr>
      </p:cxnSp>
      <p:sp>
        <p:nvSpPr>
          <p:cNvPr id="15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F59C37B-0FF8-4D11-80D2-5288F74EE33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0D60807-F3BC-43D2-AAAD-159715CC5A6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5120" cy="1258560"/>
          </a:xfrm>
          <a:prstGeom prst="rect">
            <a:avLst/>
          </a:prstGeom>
          <a:noFill/>
          <a:ln w="0">
            <a:noFill/>
          </a:ln>
        </p:spPr>
      </p:pic>
      <p:cxnSp>
        <p:nvCxnSpPr>
          <p:cNvPr id="160" name="Gerader Verbinder 8"/>
          <p:cNvCxnSpPr/>
          <p:nvPr/>
        </p:nvCxnSpPr>
        <p:spPr>
          <a:xfrm>
            <a:off x="2289600" y="6504480"/>
            <a:ext cx="3600" cy="368640"/>
          </a:xfrm>
          <a:prstGeom prst="straightConnector1">
            <a:avLst/>
          </a:prstGeom>
          <a:ln w="0">
            <a:solidFill>
              <a:srgbClr val="444D26"/>
            </a:solidFill>
          </a:ln>
        </p:spPr>
      </p:cxnSp>
      <p:cxnSp>
        <p:nvCxnSpPr>
          <p:cNvPr id="161" name="Gerader Verbinder 10"/>
          <p:cNvCxnSpPr/>
          <p:nvPr/>
        </p:nvCxnSpPr>
        <p:spPr>
          <a:xfrm>
            <a:off x="6201360" y="6504480"/>
            <a:ext cx="3600" cy="368640"/>
          </a:xfrm>
          <a:prstGeom prst="straightConnector1">
            <a:avLst/>
          </a:prstGeom>
          <a:ln w="0">
            <a:solidFill>
              <a:srgbClr val="444D26"/>
            </a:solidFill>
          </a:ln>
        </p:spPr>
      </p:cxnSp>
      <p:sp>
        <p:nvSpPr>
          <p:cNvPr id="16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3AA771-4840-4201-AB16-741E79F0E23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F54DE-C9DF-45EF-8893-E448A98C979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120" cy="1258560"/>
          </a:xfrm>
          <a:prstGeom prst="rect">
            <a:avLst/>
          </a:prstGeom>
          <a:noFill/>
          <a:ln w="0">
            <a:noFill/>
          </a:ln>
        </p:spPr>
      </p:pic>
      <p:cxnSp>
        <p:nvCxnSpPr>
          <p:cNvPr id="172" name="Gerader Verbinder 8"/>
          <p:cNvCxnSpPr/>
          <p:nvPr/>
        </p:nvCxnSpPr>
        <p:spPr>
          <a:xfrm>
            <a:off x="2289600" y="6504480"/>
            <a:ext cx="3600" cy="368640"/>
          </a:xfrm>
          <a:prstGeom prst="straightConnector1">
            <a:avLst/>
          </a:prstGeom>
          <a:ln w="0">
            <a:solidFill>
              <a:srgbClr val="444D26"/>
            </a:solidFill>
          </a:ln>
        </p:spPr>
      </p:cxnSp>
      <p:cxnSp>
        <p:nvCxnSpPr>
          <p:cNvPr id="173" name="Gerader Verbinder 10"/>
          <p:cNvCxnSpPr/>
          <p:nvPr/>
        </p:nvCxnSpPr>
        <p:spPr>
          <a:xfrm>
            <a:off x="6201360" y="6504480"/>
            <a:ext cx="3600" cy="368640"/>
          </a:xfrm>
          <a:prstGeom prst="straightConnector1">
            <a:avLst/>
          </a:prstGeom>
          <a:ln w="0">
            <a:solidFill>
              <a:srgbClr val="444D26"/>
            </a:solidFill>
          </a:ln>
        </p:spPr>
      </p:cxnSp>
      <p:sp>
        <p:nvSpPr>
          <p:cNvPr id="17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2A9472C-EE51-4ED4-9BC8-FC4C4515F6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183E58-638D-4F30-8BD0-AA21AFFF5F7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8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120" cy="1258560"/>
          </a:xfrm>
          <a:prstGeom prst="rect">
            <a:avLst/>
          </a:prstGeom>
          <a:noFill/>
          <a:ln w="0">
            <a:noFill/>
          </a:ln>
        </p:spPr>
      </p:pic>
      <p:cxnSp>
        <p:nvCxnSpPr>
          <p:cNvPr id="183" name="Gerader Verbinder 8"/>
          <p:cNvCxnSpPr/>
          <p:nvPr/>
        </p:nvCxnSpPr>
        <p:spPr>
          <a:xfrm>
            <a:off x="2289600" y="6504480"/>
            <a:ext cx="3600" cy="368640"/>
          </a:xfrm>
          <a:prstGeom prst="straightConnector1">
            <a:avLst/>
          </a:prstGeom>
          <a:ln w="0">
            <a:solidFill>
              <a:srgbClr val="444D26"/>
            </a:solidFill>
          </a:ln>
        </p:spPr>
      </p:cxnSp>
      <p:cxnSp>
        <p:nvCxnSpPr>
          <p:cNvPr id="184" name="Gerader Verbinder 10"/>
          <p:cNvCxnSpPr/>
          <p:nvPr/>
        </p:nvCxnSpPr>
        <p:spPr>
          <a:xfrm>
            <a:off x="6201360" y="6504480"/>
            <a:ext cx="3600" cy="368640"/>
          </a:xfrm>
          <a:prstGeom prst="straightConnector1">
            <a:avLst/>
          </a:prstGeom>
          <a:ln w="0">
            <a:solidFill>
              <a:srgbClr val="444D26"/>
            </a:solidFill>
          </a:ln>
        </p:spPr>
      </p:cxnSp>
      <p:sp>
        <p:nvSpPr>
          <p:cNvPr id="18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63AE0EB-0C3A-4946-BC7F-27E4FE17AE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18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4C91736-DE68-4C5A-BD9C-DA6E8177B0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5120" cy="1258560"/>
          </a:xfrm>
          <a:prstGeom prst="rect">
            <a:avLst/>
          </a:prstGeom>
          <a:noFill/>
          <a:ln w="0">
            <a:noFill/>
          </a:ln>
        </p:spPr>
      </p:pic>
      <p:cxnSp>
        <p:nvCxnSpPr>
          <p:cNvPr id="194" name="Gerader Verbinder 8"/>
          <p:cNvCxnSpPr/>
          <p:nvPr/>
        </p:nvCxnSpPr>
        <p:spPr>
          <a:xfrm>
            <a:off x="2289600" y="6504480"/>
            <a:ext cx="3600" cy="368640"/>
          </a:xfrm>
          <a:prstGeom prst="straightConnector1">
            <a:avLst/>
          </a:prstGeom>
          <a:ln w="0">
            <a:solidFill>
              <a:srgbClr val="444D26"/>
            </a:solidFill>
          </a:ln>
        </p:spPr>
      </p:cxnSp>
      <p:cxnSp>
        <p:nvCxnSpPr>
          <p:cNvPr id="195" name="Gerader Verbinder 10"/>
          <p:cNvCxnSpPr/>
          <p:nvPr/>
        </p:nvCxnSpPr>
        <p:spPr>
          <a:xfrm>
            <a:off x="6201360" y="6504480"/>
            <a:ext cx="3600" cy="368640"/>
          </a:xfrm>
          <a:prstGeom prst="straightConnector1">
            <a:avLst/>
          </a:prstGeom>
          <a:ln w="0">
            <a:solidFill>
              <a:srgbClr val="444D26"/>
            </a:solidFill>
          </a:ln>
        </p:spPr>
      </p:cxnSp>
      <p:sp>
        <p:nvSpPr>
          <p:cNvPr id="19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DC2F1F7-4D09-46C9-A3F1-005CBFA6813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99"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0"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3B86BD8-100D-47C6-BF09-52F55EEB65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0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04"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5" name="Grafik 9"/>
          <p:cNvPicPr/>
          <p:nvPr/>
        </p:nvPicPr>
        <p:blipFill>
          <a:blip r:embed="rId2"/>
          <a:stretch/>
        </p:blipFill>
        <p:spPr>
          <a:xfrm>
            <a:off x="8141400" y="5590800"/>
            <a:ext cx="1005120" cy="1258560"/>
          </a:xfrm>
          <a:prstGeom prst="rect">
            <a:avLst/>
          </a:prstGeom>
          <a:noFill/>
          <a:ln w="0">
            <a:noFill/>
          </a:ln>
        </p:spPr>
      </p:pic>
      <p:cxnSp>
        <p:nvCxnSpPr>
          <p:cNvPr id="206" name="Gerader Verbinder 8"/>
          <p:cNvCxnSpPr/>
          <p:nvPr/>
        </p:nvCxnSpPr>
        <p:spPr>
          <a:xfrm>
            <a:off x="2289600" y="6504480"/>
            <a:ext cx="3600" cy="368640"/>
          </a:xfrm>
          <a:prstGeom prst="straightConnector1">
            <a:avLst/>
          </a:prstGeom>
          <a:ln w="0">
            <a:solidFill>
              <a:srgbClr val="444D26"/>
            </a:solidFill>
          </a:ln>
        </p:spPr>
      </p:cxnSp>
      <p:cxnSp>
        <p:nvCxnSpPr>
          <p:cNvPr id="207" name="Gerader Verbinder 10"/>
          <p:cNvCxnSpPr/>
          <p:nvPr/>
        </p:nvCxnSpPr>
        <p:spPr>
          <a:xfrm>
            <a:off x="6201360" y="6504480"/>
            <a:ext cx="3600" cy="368640"/>
          </a:xfrm>
          <a:prstGeom prst="straightConnector1">
            <a:avLst/>
          </a:prstGeom>
          <a:ln w="0">
            <a:solidFill>
              <a:srgbClr val="444D26"/>
            </a:solidFill>
          </a:ln>
        </p:spPr>
      </p:cxnSp>
      <p:sp>
        <p:nvSpPr>
          <p:cNvPr id="20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0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228AD8-1967-4EFC-AF60-D0C364B2C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1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14C560C-D759-437B-AF69-59764B83ADB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1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9" name="Grafik 9"/>
          <p:cNvPicPr/>
          <p:nvPr/>
        </p:nvPicPr>
        <p:blipFill>
          <a:blip r:embed="rId2"/>
          <a:stretch/>
        </p:blipFill>
        <p:spPr>
          <a:xfrm>
            <a:off x="8141400" y="5590800"/>
            <a:ext cx="1005120" cy="1258560"/>
          </a:xfrm>
          <a:prstGeom prst="rect">
            <a:avLst/>
          </a:prstGeom>
          <a:noFill/>
          <a:ln w="0">
            <a:noFill/>
          </a:ln>
        </p:spPr>
      </p:pic>
      <p:cxnSp>
        <p:nvCxnSpPr>
          <p:cNvPr id="220" name="Gerader Verbinder 8"/>
          <p:cNvCxnSpPr/>
          <p:nvPr/>
        </p:nvCxnSpPr>
        <p:spPr>
          <a:xfrm>
            <a:off x="2289600" y="6504480"/>
            <a:ext cx="3600" cy="368640"/>
          </a:xfrm>
          <a:prstGeom prst="straightConnector1">
            <a:avLst/>
          </a:prstGeom>
          <a:ln w="0">
            <a:solidFill>
              <a:srgbClr val="444D26"/>
            </a:solidFill>
          </a:ln>
        </p:spPr>
      </p:cxnSp>
      <p:cxnSp>
        <p:nvCxnSpPr>
          <p:cNvPr id="221" name="Gerader Verbinder 10"/>
          <p:cNvCxnSpPr/>
          <p:nvPr/>
        </p:nvCxnSpPr>
        <p:spPr>
          <a:xfrm>
            <a:off x="6201360" y="6504480"/>
            <a:ext cx="3600" cy="368640"/>
          </a:xfrm>
          <a:prstGeom prst="straightConnector1">
            <a:avLst/>
          </a:prstGeom>
          <a:ln w="0">
            <a:solidFill>
              <a:srgbClr val="444D26"/>
            </a:solidFill>
          </a:ln>
        </p:spPr>
      </p:cxnSp>
      <p:sp>
        <p:nvSpPr>
          <p:cNvPr id="2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B28A172-130E-40B7-95F1-5AF8200799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D6C0D6C-F182-44F3-A84F-5541344657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2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9" name="Grafik 9"/>
          <p:cNvPicPr/>
          <p:nvPr/>
        </p:nvPicPr>
        <p:blipFill>
          <a:blip r:embed="rId2"/>
          <a:stretch/>
        </p:blipFill>
        <p:spPr>
          <a:xfrm>
            <a:off x="8141400" y="5590800"/>
            <a:ext cx="1005120" cy="1258560"/>
          </a:xfrm>
          <a:prstGeom prst="rect">
            <a:avLst/>
          </a:prstGeom>
          <a:noFill/>
          <a:ln w="0">
            <a:noFill/>
          </a:ln>
        </p:spPr>
      </p:pic>
      <p:cxnSp>
        <p:nvCxnSpPr>
          <p:cNvPr id="230" name="Gerader Verbinder 8"/>
          <p:cNvCxnSpPr/>
          <p:nvPr/>
        </p:nvCxnSpPr>
        <p:spPr>
          <a:xfrm>
            <a:off x="2289600" y="6504480"/>
            <a:ext cx="3600" cy="368640"/>
          </a:xfrm>
          <a:prstGeom prst="straightConnector1">
            <a:avLst/>
          </a:prstGeom>
          <a:ln w="0">
            <a:solidFill>
              <a:srgbClr val="444D26"/>
            </a:solidFill>
          </a:ln>
        </p:spPr>
      </p:cxnSp>
      <p:cxnSp>
        <p:nvCxnSpPr>
          <p:cNvPr id="231" name="Gerader Verbinder 10"/>
          <p:cNvCxnSpPr/>
          <p:nvPr/>
        </p:nvCxnSpPr>
        <p:spPr>
          <a:xfrm>
            <a:off x="6201360" y="6504480"/>
            <a:ext cx="3600" cy="368640"/>
          </a:xfrm>
          <a:prstGeom prst="straightConnector1">
            <a:avLst/>
          </a:prstGeom>
          <a:ln w="0">
            <a:solidFill>
              <a:srgbClr val="444D26"/>
            </a:solidFill>
          </a:ln>
        </p:spPr>
      </p:cxnSp>
      <p:sp>
        <p:nvSpPr>
          <p:cNvPr id="2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D3384F-590C-4FEA-9516-C3ED858B41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31C9D7-6551-4C12-A19A-1B1C10D3BF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3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5120" cy="1258560"/>
          </a:xfrm>
          <a:prstGeom prst="rect">
            <a:avLst/>
          </a:prstGeom>
          <a:noFill/>
          <a:ln w="0">
            <a:noFill/>
          </a:ln>
        </p:spPr>
      </p:pic>
      <p:cxnSp>
        <p:nvCxnSpPr>
          <p:cNvPr id="241" name="Gerader Verbinder 8"/>
          <p:cNvCxnSpPr/>
          <p:nvPr/>
        </p:nvCxnSpPr>
        <p:spPr>
          <a:xfrm>
            <a:off x="2289600" y="6504480"/>
            <a:ext cx="3600" cy="368640"/>
          </a:xfrm>
          <a:prstGeom prst="straightConnector1">
            <a:avLst/>
          </a:prstGeom>
          <a:ln w="0">
            <a:solidFill>
              <a:srgbClr val="444D26"/>
            </a:solidFill>
          </a:ln>
        </p:spPr>
      </p:cxnSp>
      <p:cxnSp>
        <p:nvCxnSpPr>
          <p:cNvPr id="242" name="Gerader Verbinder 10"/>
          <p:cNvCxnSpPr/>
          <p:nvPr/>
        </p:nvCxnSpPr>
        <p:spPr>
          <a:xfrm>
            <a:off x="6201360" y="6504480"/>
            <a:ext cx="3600" cy="368640"/>
          </a:xfrm>
          <a:prstGeom prst="straightConnector1">
            <a:avLst/>
          </a:prstGeom>
          <a:ln w="0">
            <a:solidFill>
              <a:srgbClr val="444D26"/>
            </a:solidFill>
          </a:ln>
        </p:spPr>
      </p:cxnSp>
      <p:sp>
        <p:nvSpPr>
          <p:cNvPr id="24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39069DE-1083-4B14-BEA2-84751B557A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790193-BC72-49B1-AC22-D3E147136BE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47" name="Resim 4"/>
          <p:cNvPicPr/>
          <p:nvPr/>
        </p:nvPicPr>
        <p:blipFill>
          <a:blip r:embed="rId4"/>
          <a:stretch/>
        </p:blipFill>
        <p:spPr>
          <a:xfrm>
            <a:off x="6357600" y="6570360"/>
            <a:ext cx="590040" cy="201240"/>
          </a:xfrm>
          <a:prstGeom prst="rect">
            <a:avLst/>
          </a:prstGeom>
          <a:noFill/>
          <a:ln w="0">
            <a:noFill/>
          </a:ln>
        </p:spPr>
      </p:pic>
      <p:sp>
        <p:nvSpPr>
          <p:cNvPr id="248" name="PlaceHolder 1"/>
          <p:cNvSpPr>
            <a:spLocks noGrp="1"/>
          </p:cNvSpPr>
          <p:nvPr>
            <p:ph type="title"/>
          </p:nvPr>
        </p:nvSpPr>
        <p:spPr>
          <a:xfrm>
            <a:off x="457200" y="273600"/>
            <a:ext cx="8227440" cy="114300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249"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5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1" name="Grafik 9"/>
          <p:cNvPicPr/>
          <p:nvPr/>
        </p:nvPicPr>
        <p:blipFill>
          <a:blip r:embed="rId2"/>
          <a:stretch/>
        </p:blipFill>
        <p:spPr>
          <a:xfrm>
            <a:off x="8141400" y="5590800"/>
            <a:ext cx="1005120" cy="1258560"/>
          </a:xfrm>
          <a:prstGeom prst="rect">
            <a:avLst/>
          </a:prstGeom>
          <a:noFill/>
          <a:ln w="0">
            <a:noFill/>
          </a:ln>
        </p:spPr>
      </p:pic>
      <p:cxnSp>
        <p:nvCxnSpPr>
          <p:cNvPr id="252" name="Gerader Verbinder 8"/>
          <p:cNvCxnSpPr/>
          <p:nvPr/>
        </p:nvCxnSpPr>
        <p:spPr>
          <a:xfrm>
            <a:off x="2289600" y="6504480"/>
            <a:ext cx="3600" cy="368640"/>
          </a:xfrm>
          <a:prstGeom prst="straightConnector1">
            <a:avLst/>
          </a:prstGeom>
          <a:ln w="0">
            <a:solidFill>
              <a:srgbClr val="444D26"/>
            </a:solidFill>
          </a:ln>
        </p:spPr>
      </p:cxnSp>
      <p:cxnSp>
        <p:nvCxnSpPr>
          <p:cNvPr id="253" name="Gerader Verbinder 10"/>
          <p:cNvCxnSpPr/>
          <p:nvPr/>
        </p:nvCxnSpPr>
        <p:spPr>
          <a:xfrm>
            <a:off x="6201360" y="6504480"/>
            <a:ext cx="3600" cy="368640"/>
          </a:xfrm>
          <a:prstGeom prst="straightConnector1">
            <a:avLst/>
          </a:prstGeom>
          <a:ln w="0">
            <a:solidFill>
              <a:srgbClr val="444D26"/>
            </a:solidFill>
          </a:ln>
        </p:spPr>
      </p:cxnSp>
      <p:sp>
        <p:nvSpPr>
          <p:cNvPr id="25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5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54909D-62E4-40F8-9A25-6C85961C07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FE917A9-B457-4DC5-8E1A-20D58A0D180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120" cy="1258560"/>
          </a:xfrm>
          <a:prstGeom prst="rect">
            <a:avLst/>
          </a:prstGeom>
          <a:noFill/>
          <a:ln w="0">
            <a:noFill/>
          </a:ln>
        </p:spPr>
      </p:pic>
      <p:cxnSp>
        <p:nvCxnSpPr>
          <p:cNvPr id="262" name="Gerader Verbinder 8"/>
          <p:cNvCxnSpPr/>
          <p:nvPr/>
        </p:nvCxnSpPr>
        <p:spPr>
          <a:xfrm>
            <a:off x="2289600" y="6504480"/>
            <a:ext cx="3600" cy="368640"/>
          </a:xfrm>
          <a:prstGeom prst="straightConnector1">
            <a:avLst/>
          </a:prstGeom>
          <a:ln w="0">
            <a:solidFill>
              <a:srgbClr val="444D26"/>
            </a:solidFill>
          </a:ln>
        </p:spPr>
      </p:cxnSp>
      <p:cxnSp>
        <p:nvCxnSpPr>
          <p:cNvPr id="263" name="Gerader Verbinder 9"/>
          <p:cNvCxnSpPr/>
          <p:nvPr/>
        </p:nvCxnSpPr>
        <p:spPr>
          <a:xfrm>
            <a:off x="6201360" y="6504480"/>
            <a:ext cx="3600" cy="368640"/>
          </a:xfrm>
          <a:prstGeom prst="straightConnector1">
            <a:avLst/>
          </a:prstGeom>
          <a:ln w="0">
            <a:solidFill>
              <a:srgbClr val="444D26"/>
            </a:solidFill>
          </a:ln>
        </p:spPr>
      </p:cxnSp>
      <p:sp>
        <p:nvSpPr>
          <p:cNvPr id="26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985E58-F0F4-4B4F-8B8D-FDC748FAD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6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7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7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E9BC99-6A54-417A-90F9-116169FD34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7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7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274"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5" name="Grafik 10"/>
          <p:cNvPicPr/>
          <p:nvPr/>
        </p:nvPicPr>
        <p:blipFill>
          <a:blip r:embed="rId2"/>
          <a:stretch/>
        </p:blipFill>
        <p:spPr>
          <a:xfrm>
            <a:off x="8141400" y="5590800"/>
            <a:ext cx="1005120" cy="1258560"/>
          </a:xfrm>
          <a:prstGeom prst="rect">
            <a:avLst/>
          </a:prstGeom>
          <a:noFill/>
          <a:ln w="0">
            <a:noFill/>
          </a:ln>
        </p:spPr>
      </p:pic>
      <p:cxnSp>
        <p:nvCxnSpPr>
          <p:cNvPr id="276" name="Gerader Verbinder 8"/>
          <p:cNvCxnSpPr/>
          <p:nvPr/>
        </p:nvCxnSpPr>
        <p:spPr>
          <a:xfrm>
            <a:off x="2289600" y="6504480"/>
            <a:ext cx="3600" cy="368640"/>
          </a:xfrm>
          <a:prstGeom prst="straightConnector1">
            <a:avLst/>
          </a:prstGeom>
          <a:ln w="0">
            <a:solidFill>
              <a:srgbClr val="444D26"/>
            </a:solidFill>
          </a:ln>
        </p:spPr>
      </p:cxnSp>
      <p:cxnSp>
        <p:nvCxnSpPr>
          <p:cNvPr id="277" name="Gerader Verbinder 9"/>
          <p:cNvCxnSpPr/>
          <p:nvPr/>
        </p:nvCxnSpPr>
        <p:spPr>
          <a:xfrm>
            <a:off x="6201360" y="6504480"/>
            <a:ext cx="3600" cy="368640"/>
          </a:xfrm>
          <a:prstGeom prst="straightConnector1">
            <a:avLst/>
          </a:prstGeom>
          <a:ln w="0">
            <a:solidFill>
              <a:srgbClr val="444D26"/>
            </a:solidFill>
          </a:ln>
        </p:spPr>
      </p:cxnSp>
      <p:sp>
        <p:nvSpPr>
          <p:cNvPr id="27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542A5C-F776-42C7-9405-7C50D25DF6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8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21522C-AA57-400C-8578-7EB26062A25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2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6" name="Grafik 10"/>
          <p:cNvPicPr/>
          <p:nvPr/>
        </p:nvPicPr>
        <p:blipFill>
          <a:blip r:embed="rId2"/>
          <a:stretch/>
        </p:blipFill>
        <p:spPr>
          <a:xfrm>
            <a:off x="8141400" y="5590800"/>
            <a:ext cx="1005120" cy="1258560"/>
          </a:xfrm>
          <a:prstGeom prst="rect">
            <a:avLst/>
          </a:prstGeom>
          <a:noFill/>
          <a:ln w="0">
            <a:noFill/>
          </a:ln>
        </p:spPr>
      </p:pic>
      <p:cxnSp>
        <p:nvCxnSpPr>
          <p:cNvPr id="287" name="Gerader Verbinder 8"/>
          <p:cNvCxnSpPr/>
          <p:nvPr/>
        </p:nvCxnSpPr>
        <p:spPr>
          <a:xfrm>
            <a:off x="2289600" y="6504480"/>
            <a:ext cx="3600" cy="368640"/>
          </a:xfrm>
          <a:prstGeom prst="straightConnector1">
            <a:avLst/>
          </a:prstGeom>
          <a:ln w="0">
            <a:solidFill>
              <a:srgbClr val="444D26"/>
            </a:solidFill>
          </a:ln>
        </p:spPr>
      </p:cxnSp>
      <p:cxnSp>
        <p:nvCxnSpPr>
          <p:cNvPr id="288" name="Gerader Verbinder 9"/>
          <p:cNvCxnSpPr/>
          <p:nvPr/>
        </p:nvCxnSpPr>
        <p:spPr>
          <a:xfrm>
            <a:off x="6201360" y="6504480"/>
            <a:ext cx="3600" cy="368640"/>
          </a:xfrm>
          <a:prstGeom prst="straightConnector1">
            <a:avLst/>
          </a:prstGeom>
          <a:ln w="0">
            <a:solidFill>
              <a:srgbClr val="444D26"/>
            </a:solidFill>
          </a:ln>
        </p:spPr>
      </p:cxnSp>
      <p:sp>
        <p:nvSpPr>
          <p:cNvPr id="2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574121-9DC3-42F3-AA64-1C221412F67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9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9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C620C4-7441-409E-82B1-80CA45CAF6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296"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7" name="Grafik 10"/>
          <p:cNvPicPr/>
          <p:nvPr/>
        </p:nvPicPr>
        <p:blipFill>
          <a:blip r:embed="rId2"/>
          <a:stretch/>
        </p:blipFill>
        <p:spPr>
          <a:xfrm>
            <a:off x="8141400" y="5590800"/>
            <a:ext cx="1005120" cy="1258560"/>
          </a:xfrm>
          <a:prstGeom prst="rect">
            <a:avLst/>
          </a:prstGeom>
          <a:noFill/>
          <a:ln w="0">
            <a:noFill/>
          </a:ln>
        </p:spPr>
      </p:pic>
      <p:cxnSp>
        <p:nvCxnSpPr>
          <p:cNvPr id="298" name="Gerader Verbinder 8"/>
          <p:cNvCxnSpPr/>
          <p:nvPr/>
        </p:nvCxnSpPr>
        <p:spPr>
          <a:xfrm>
            <a:off x="2289600" y="6504480"/>
            <a:ext cx="3600" cy="368640"/>
          </a:xfrm>
          <a:prstGeom prst="straightConnector1">
            <a:avLst/>
          </a:prstGeom>
          <a:ln w="0">
            <a:solidFill>
              <a:srgbClr val="444D26"/>
            </a:solidFill>
          </a:ln>
        </p:spPr>
      </p:cxnSp>
      <p:cxnSp>
        <p:nvCxnSpPr>
          <p:cNvPr id="299" name="Gerader Verbinder 9"/>
          <p:cNvCxnSpPr/>
          <p:nvPr/>
        </p:nvCxnSpPr>
        <p:spPr>
          <a:xfrm>
            <a:off x="6201360" y="6504480"/>
            <a:ext cx="3600" cy="368640"/>
          </a:xfrm>
          <a:prstGeom prst="straightConnector1">
            <a:avLst/>
          </a:prstGeom>
          <a:ln w="0">
            <a:solidFill>
              <a:srgbClr val="444D26"/>
            </a:solidFill>
          </a:ln>
        </p:spPr>
      </p:cxnSp>
      <p:sp>
        <p:nvSpPr>
          <p:cNvPr id="30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0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E7363E-1F06-45A6-B1CA-45D3F518552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0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0E35932-B2A5-404D-B25E-72F370B56F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0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9" name="Grafik 10"/>
          <p:cNvPicPr/>
          <p:nvPr/>
        </p:nvPicPr>
        <p:blipFill>
          <a:blip r:embed="rId2"/>
          <a:stretch/>
        </p:blipFill>
        <p:spPr>
          <a:xfrm>
            <a:off x="8141400" y="5590800"/>
            <a:ext cx="1005120" cy="1258560"/>
          </a:xfrm>
          <a:prstGeom prst="rect">
            <a:avLst/>
          </a:prstGeom>
          <a:noFill/>
          <a:ln w="0">
            <a:noFill/>
          </a:ln>
        </p:spPr>
      </p:pic>
      <p:cxnSp>
        <p:nvCxnSpPr>
          <p:cNvPr id="310" name="Gerader Verbinder 8"/>
          <p:cNvCxnSpPr/>
          <p:nvPr/>
        </p:nvCxnSpPr>
        <p:spPr>
          <a:xfrm>
            <a:off x="2289600" y="6504480"/>
            <a:ext cx="3600" cy="368640"/>
          </a:xfrm>
          <a:prstGeom prst="straightConnector1">
            <a:avLst/>
          </a:prstGeom>
          <a:ln w="0">
            <a:solidFill>
              <a:srgbClr val="444D26"/>
            </a:solidFill>
          </a:ln>
        </p:spPr>
      </p:cxnSp>
      <p:cxnSp>
        <p:nvCxnSpPr>
          <p:cNvPr id="311" name="Gerader Verbinder 9"/>
          <p:cNvCxnSpPr/>
          <p:nvPr/>
        </p:nvCxnSpPr>
        <p:spPr>
          <a:xfrm>
            <a:off x="6201360" y="6504480"/>
            <a:ext cx="3600" cy="368640"/>
          </a:xfrm>
          <a:prstGeom prst="straightConnector1">
            <a:avLst/>
          </a:prstGeom>
          <a:ln w="0">
            <a:solidFill>
              <a:srgbClr val="444D26"/>
            </a:solidFill>
          </a:ln>
        </p:spPr>
      </p:cxnSp>
      <p:sp>
        <p:nvSpPr>
          <p:cNvPr id="31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9CB2CC-6593-4705-8F4C-F387070BE9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AC3E393-FD09-4C1F-A993-A17B177464F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120" cy="1258560"/>
          </a:xfrm>
          <a:prstGeom prst="rect">
            <a:avLst/>
          </a:prstGeom>
          <a:noFill/>
          <a:ln w="0">
            <a:noFill/>
          </a:ln>
        </p:spPr>
      </p:pic>
      <p:cxnSp>
        <p:nvCxnSpPr>
          <p:cNvPr id="320" name="Gerader Verbinder 8"/>
          <p:cNvCxnSpPr/>
          <p:nvPr/>
        </p:nvCxnSpPr>
        <p:spPr>
          <a:xfrm>
            <a:off x="2289600" y="6504480"/>
            <a:ext cx="3600" cy="368640"/>
          </a:xfrm>
          <a:prstGeom prst="straightConnector1">
            <a:avLst/>
          </a:prstGeom>
          <a:ln w="0">
            <a:solidFill>
              <a:srgbClr val="444D26"/>
            </a:solidFill>
          </a:ln>
        </p:spPr>
      </p:cxnSp>
      <p:cxnSp>
        <p:nvCxnSpPr>
          <p:cNvPr id="321" name="Gerader Verbinder 9"/>
          <p:cNvCxnSpPr/>
          <p:nvPr/>
        </p:nvCxnSpPr>
        <p:spPr>
          <a:xfrm>
            <a:off x="6201360" y="6504480"/>
            <a:ext cx="3600" cy="368640"/>
          </a:xfrm>
          <a:prstGeom prst="straightConnector1">
            <a:avLst/>
          </a:prstGeom>
          <a:ln w="0">
            <a:solidFill>
              <a:srgbClr val="444D26"/>
            </a:solidFill>
          </a:ln>
        </p:spPr>
      </p:cxnSp>
      <p:sp>
        <p:nvSpPr>
          <p:cNvPr id="3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CD3330-581E-46D0-A2FD-90B8EA8E5E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05014-4F0E-48F7-8FE3-1EFBFD6DF1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2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29" name="Grafik 10"/>
          <p:cNvPicPr/>
          <p:nvPr/>
        </p:nvPicPr>
        <p:blipFill>
          <a:blip r:embed="rId2"/>
          <a:stretch/>
        </p:blipFill>
        <p:spPr>
          <a:xfrm>
            <a:off x="8141400" y="5590800"/>
            <a:ext cx="1005120" cy="1258560"/>
          </a:xfrm>
          <a:prstGeom prst="rect">
            <a:avLst/>
          </a:prstGeom>
          <a:noFill/>
          <a:ln w="0">
            <a:noFill/>
          </a:ln>
        </p:spPr>
      </p:pic>
      <p:cxnSp>
        <p:nvCxnSpPr>
          <p:cNvPr id="330" name="Gerader Verbinder 8"/>
          <p:cNvCxnSpPr/>
          <p:nvPr/>
        </p:nvCxnSpPr>
        <p:spPr>
          <a:xfrm>
            <a:off x="2289600" y="6504480"/>
            <a:ext cx="3600" cy="368640"/>
          </a:xfrm>
          <a:prstGeom prst="straightConnector1">
            <a:avLst/>
          </a:prstGeom>
          <a:ln w="0">
            <a:solidFill>
              <a:srgbClr val="444D26"/>
            </a:solidFill>
          </a:ln>
        </p:spPr>
      </p:cxnSp>
      <p:cxnSp>
        <p:nvCxnSpPr>
          <p:cNvPr id="331" name="Gerader Verbinder 9"/>
          <p:cNvCxnSpPr/>
          <p:nvPr/>
        </p:nvCxnSpPr>
        <p:spPr>
          <a:xfrm>
            <a:off x="6201360" y="6504480"/>
            <a:ext cx="3600" cy="368640"/>
          </a:xfrm>
          <a:prstGeom prst="straightConnector1">
            <a:avLst/>
          </a:prstGeom>
          <a:ln w="0">
            <a:solidFill>
              <a:srgbClr val="444D26"/>
            </a:solidFill>
          </a:ln>
        </p:spPr>
      </p:cxnSp>
      <p:sp>
        <p:nvSpPr>
          <p:cNvPr id="3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C5C2EB-7263-40CC-96DF-C4B6044733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BE6558-CF7E-4AFF-8D67-D5969AC94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5"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3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37"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8" name="Grafik 10"/>
          <p:cNvPicPr/>
          <p:nvPr/>
        </p:nvPicPr>
        <p:blipFill>
          <a:blip r:embed="rId2"/>
          <a:stretch/>
        </p:blipFill>
        <p:spPr>
          <a:xfrm>
            <a:off x="8141400" y="5590800"/>
            <a:ext cx="1005120" cy="1258560"/>
          </a:xfrm>
          <a:prstGeom prst="rect">
            <a:avLst/>
          </a:prstGeom>
          <a:noFill/>
          <a:ln w="0">
            <a:noFill/>
          </a:ln>
        </p:spPr>
      </p:pic>
      <p:cxnSp>
        <p:nvCxnSpPr>
          <p:cNvPr id="339" name="Gerader Verbinder 8"/>
          <p:cNvCxnSpPr/>
          <p:nvPr/>
        </p:nvCxnSpPr>
        <p:spPr>
          <a:xfrm>
            <a:off x="2289600" y="6504480"/>
            <a:ext cx="3600" cy="368640"/>
          </a:xfrm>
          <a:prstGeom prst="straightConnector1">
            <a:avLst/>
          </a:prstGeom>
          <a:ln w="0">
            <a:solidFill>
              <a:srgbClr val="444D26"/>
            </a:solidFill>
          </a:ln>
        </p:spPr>
      </p:cxnSp>
      <p:cxnSp>
        <p:nvCxnSpPr>
          <p:cNvPr id="340" name="Gerader Verbinder 9"/>
          <p:cNvCxnSpPr/>
          <p:nvPr/>
        </p:nvCxnSpPr>
        <p:spPr>
          <a:xfrm>
            <a:off x="6201360" y="6504480"/>
            <a:ext cx="3600" cy="368640"/>
          </a:xfrm>
          <a:prstGeom prst="straightConnector1">
            <a:avLst/>
          </a:prstGeom>
          <a:ln w="0">
            <a:solidFill>
              <a:srgbClr val="444D26"/>
            </a:solidFill>
          </a:ln>
        </p:spPr>
      </p:cxnSp>
      <p:sp>
        <p:nvSpPr>
          <p:cNvPr id="341"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2"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FBCF53-4EDC-4B54-822E-CF216A370C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4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4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4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2458E4-F332-4D35-A8EA-4D205C2C8F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4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349"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0" name="Grafik 10"/>
          <p:cNvPicPr/>
          <p:nvPr/>
        </p:nvPicPr>
        <p:blipFill>
          <a:blip r:embed="rId2"/>
          <a:stretch/>
        </p:blipFill>
        <p:spPr>
          <a:xfrm>
            <a:off x="8141400" y="5590800"/>
            <a:ext cx="1005120" cy="1258560"/>
          </a:xfrm>
          <a:prstGeom prst="rect">
            <a:avLst/>
          </a:prstGeom>
          <a:noFill/>
          <a:ln w="0">
            <a:noFill/>
          </a:ln>
        </p:spPr>
      </p:pic>
      <p:cxnSp>
        <p:nvCxnSpPr>
          <p:cNvPr id="351" name="Gerader Verbinder 8"/>
          <p:cNvCxnSpPr/>
          <p:nvPr/>
        </p:nvCxnSpPr>
        <p:spPr>
          <a:xfrm>
            <a:off x="2289600" y="6504480"/>
            <a:ext cx="3600" cy="368640"/>
          </a:xfrm>
          <a:prstGeom prst="straightConnector1">
            <a:avLst/>
          </a:prstGeom>
          <a:ln w="0">
            <a:solidFill>
              <a:srgbClr val="444D26"/>
            </a:solidFill>
          </a:ln>
        </p:spPr>
      </p:cxnSp>
      <p:cxnSp>
        <p:nvCxnSpPr>
          <p:cNvPr id="352" name="Gerader Verbinder 9"/>
          <p:cNvCxnSpPr/>
          <p:nvPr/>
        </p:nvCxnSpPr>
        <p:spPr>
          <a:xfrm>
            <a:off x="6201360" y="6504480"/>
            <a:ext cx="3600" cy="368640"/>
          </a:xfrm>
          <a:prstGeom prst="straightConnector1">
            <a:avLst/>
          </a:prstGeom>
          <a:ln w="0">
            <a:solidFill>
              <a:srgbClr val="444D26"/>
            </a:solidFill>
          </a:ln>
        </p:spPr>
      </p:cxnSp>
      <p:sp>
        <p:nvSpPr>
          <p:cNvPr id="35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5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57EBE-F4D4-48A3-882B-2101B17743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5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5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35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5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BDBD8D-53FA-4D64-B10E-8D8F1C1B9F3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361"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2" name="Grafik 10"/>
          <p:cNvPicPr/>
          <p:nvPr/>
        </p:nvPicPr>
        <p:blipFill>
          <a:blip r:embed="rId2"/>
          <a:stretch/>
        </p:blipFill>
        <p:spPr>
          <a:xfrm>
            <a:off x="8141400" y="5590800"/>
            <a:ext cx="1005120" cy="1258560"/>
          </a:xfrm>
          <a:prstGeom prst="rect">
            <a:avLst/>
          </a:prstGeom>
          <a:noFill/>
          <a:ln w="0">
            <a:noFill/>
          </a:ln>
        </p:spPr>
      </p:pic>
      <p:cxnSp>
        <p:nvCxnSpPr>
          <p:cNvPr id="363" name="Gerader Verbinder 8"/>
          <p:cNvCxnSpPr/>
          <p:nvPr/>
        </p:nvCxnSpPr>
        <p:spPr>
          <a:xfrm>
            <a:off x="2289600" y="6504480"/>
            <a:ext cx="3600" cy="368640"/>
          </a:xfrm>
          <a:prstGeom prst="straightConnector1">
            <a:avLst/>
          </a:prstGeom>
          <a:ln w="0">
            <a:solidFill>
              <a:srgbClr val="444D26"/>
            </a:solidFill>
          </a:ln>
        </p:spPr>
      </p:cxnSp>
      <p:cxnSp>
        <p:nvCxnSpPr>
          <p:cNvPr id="364" name="Gerader Verbinder 9"/>
          <p:cNvCxnSpPr/>
          <p:nvPr/>
        </p:nvCxnSpPr>
        <p:spPr>
          <a:xfrm>
            <a:off x="6201360" y="6504480"/>
            <a:ext cx="3600" cy="368640"/>
          </a:xfrm>
          <a:prstGeom prst="straightConnector1">
            <a:avLst/>
          </a:prstGeom>
          <a:ln w="0">
            <a:solidFill>
              <a:srgbClr val="444D26"/>
            </a:solidFill>
          </a:ln>
        </p:spPr>
      </p:cxnSp>
      <p:sp>
        <p:nvSpPr>
          <p:cNvPr id="36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675902-6876-4E17-BFD9-1304CABFF5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6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EBA3503-2036-456C-809C-CDEE2DD2FE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372"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3" name="Grafik 10"/>
          <p:cNvPicPr/>
          <p:nvPr/>
        </p:nvPicPr>
        <p:blipFill>
          <a:blip r:embed="rId2"/>
          <a:stretch/>
        </p:blipFill>
        <p:spPr>
          <a:xfrm>
            <a:off x="8141400" y="5590800"/>
            <a:ext cx="1005120" cy="1258560"/>
          </a:xfrm>
          <a:prstGeom prst="rect">
            <a:avLst/>
          </a:prstGeom>
          <a:noFill/>
          <a:ln w="0">
            <a:noFill/>
          </a:ln>
        </p:spPr>
      </p:pic>
      <p:cxnSp>
        <p:nvCxnSpPr>
          <p:cNvPr id="374" name="Gerader Verbinder 8"/>
          <p:cNvCxnSpPr/>
          <p:nvPr/>
        </p:nvCxnSpPr>
        <p:spPr>
          <a:xfrm>
            <a:off x="2289600" y="6504480"/>
            <a:ext cx="3600" cy="368640"/>
          </a:xfrm>
          <a:prstGeom prst="straightConnector1">
            <a:avLst/>
          </a:prstGeom>
          <a:ln w="0">
            <a:solidFill>
              <a:srgbClr val="444D26"/>
            </a:solidFill>
          </a:ln>
        </p:spPr>
      </p:cxnSp>
      <p:cxnSp>
        <p:nvCxnSpPr>
          <p:cNvPr id="375" name="Gerader Verbinder 9"/>
          <p:cNvCxnSpPr/>
          <p:nvPr/>
        </p:nvCxnSpPr>
        <p:spPr>
          <a:xfrm>
            <a:off x="6201360" y="6504480"/>
            <a:ext cx="3600" cy="368640"/>
          </a:xfrm>
          <a:prstGeom prst="straightConnector1">
            <a:avLst/>
          </a:prstGeom>
          <a:ln w="0">
            <a:solidFill>
              <a:srgbClr val="444D26"/>
            </a:solidFill>
          </a:ln>
        </p:spPr>
      </p:cxnSp>
      <p:sp>
        <p:nvSpPr>
          <p:cNvPr id="37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F46752-EA7D-4778-AE2E-DCF5D68850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8" name="PlaceHolder 1"/>
          <p:cNvSpPr>
            <a:spLocks noGrp="1"/>
          </p:cNvSpPr>
          <p:nvPr>
            <p:ph type="title"/>
          </p:nvPr>
        </p:nvSpPr>
        <p:spPr>
          <a:xfrm>
            <a:off x="628560" y="365040"/>
            <a:ext cx="7882200" cy="132084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79" name="PlaceHolder 2"/>
          <p:cNvSpPr>
            <a:spLocks noGrp="1"/>
          </p:cNvSpPr>
          <p:nvPr>
            <p:ph type="body"/>
          </p:nvPr>
        </p:nvSpPr>
        <p:spPr>
          <a:xfrm>
            <a:off x="628560" y="1825560"/>
            <a:ext cx="7882200" cy="4346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80" name="PlaceHolder 3"/>
          <p:cNvSpPr>
            <a:spLocks noGrp="1"/>
          </p:cNvSpPr>
          <p:nvPr>
            <p:ph type="ftr" idx="1"/>
          </p:nvPr>
        </p:nvSpPr>
        <p:spPr>
          <a:xfrm>
            <a:off x="3029040" y="6356520"/>
            <a:ext cx="3081600" cy="3603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81" name="PlaceHolder 4"/>
          <p:cNvSpPr>
            <a:spLocks noGrp="1"/>
          </p:cNvSpPr>
          <p:nvPr>
            <p:ph type="sldNum" idx="2"/>
          </p:nvPr>
        </p:nvSpPr>
        <p:spPr>
          <a:xfrm>
            <a:off x="6458040" y="6356520"/>
            <a:ext cx="2053080" cy="36036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2F72387-DF9C-4A8F-987D-2DB25C559B0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A558E4-977C-4FF0-BB28-23276BFA5D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3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6" name="Grafik 10"/>
          <p:cNvPicPr/>
          <p:nvPr/>
        </p:nvPicPr>
        <p:blipFill>
          <a:blip r:embed="rId2"/>
          <a:stretch/>
        </p:blipFill>
        <p:spPr>
          <a:xfrm>
            <a:off x="8141400" y="5590800"/>
            <a:ext cx="1005120" cy="1258560"/>
          </a:xfrm>
          <a:prstGeom prst="rect">
            <a:avLst/>
          </a:prstGeom>
          <a:noFill/>
          <a:ln w="0">
            <a:noFill/>
          </a:ln>
        </p:spPr>
      </p:pic>
      <p:cxnSp>
        <p:nvCxnSpPr>
          <p:cNvPr id="387" name="Gerader Verbinder 8"/>
          <p:cNvCxnSpPr/>
          <p:nvPr/>
        </p:nvCxnSpPr>
        <p:spPr>
          <a:xfrm>
            <a:off x="2289600" y="6504480"/>
            <a:ext cx="3600" cy="368640"/>
          </a:xfrm>
          <a:prstGeom prst="straightConnector1">
            <a:avLst/>
          </a:prstGeom>
          <a:ln w="0">
            <a:solidFill>
              <a:srgbClr val="444D26"/>
            </a:solidFill>
          </a:ln>
        </p:spPr>
      </p:cxnSp>
      <p:cxnSp>
        <p:nvCxnSpPr>
          <p:cNvPr id="388" name="Gerader Verbinder 9"/>
          <p:cNvCxnSpPr/>
          <p:nvPr/>
        </p:nvCxnSpPr>
        <p:spPr>
          <a:xfrm>
            <a:off x="6201360" y="6504480"/>
            <a:ext cx="3600" cy="368640"/>
          </a:xfrm>
          <a:prstGeom prst="straightConnector1">
            <a:avLst/>
          </a:prstGeom>
          <a:ln w="0">
            <a:solidFill>
              <a:srgbClr val="444D26"/>
            </a:solidFill>
          </a:ln>
        </p:spPr>
      </p:cxnSp>
      <p:sp>
        <p:nvSpPr>
          <p:cNvPr id="3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C2EE329-65A3-464F-9E50-32634D7187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584F5-B5F5-4C2D-9DAE-769384573C4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120" cy="1258560"/>
          </a:xfrm>
          <a:prstGeom prst="rect">
            <a:avLst/>
          </a:prstGeom>
          <a:noFill/>
          <a:ln w="0">
            <a:noFill/>
          </a:ln>
        </p:spPr>
      </p:pic>
      <p:cxnSp>
        <p:nvCxnSpPr>
          <p:cNvPr id="398" name="Gerader Verbinder 11"/>
          <p:cNvCxnSpPr/>
          <p:nvPr/>
        </p:nvCxnSpPr>
        <p:spPr>
          <a:xfrm>
            <a:off x="2289600" y="6504480"/>
            <a:ext cx="3600" cy="368640"/>
          </a:xfrm>
          <a:prstGeom prst="straightConnector1">
            <a:avLst/>
          </a:prstGeom>
          <a:ln w="0">
            <a:solidFill>
              <a:srgbClr val="444D26"/>
            </a:solidFill>
          </a:ln>
        </p:spPr>
      </p:cxnSp>
      <p:cxnSp>
        <p:nvCxnSpPr>
          <p:cNvPr id="399" name="Gerader Verbinder 12"/>
          <p:cNvCxnSpPr/>
          <p:nvPr/>
        </p:nvCxnSpPr>
        <p:spPr>
          <a:xfrm>
            <a:off x="6201360" y="6504480"/>
            <a:ext cx="3600" cy="368640"/>
          </a:xfrm>
          <a:prstGeom prst="straightConnector1">
            <a:avLst/>
          </a:prstGeom>
          <a:ln w="0">
            <a:solidFill>
              <a:srgbClr val="444D26"/>
            </a:solidFill>
          </a:ln>
        </p:spPr>
      </p:cxnSp>
      <p:sp>
        <p:nvSpPr>
          <p:cNvPr id="40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01"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6853AF3-AC18-4C3B-AB69-21C984299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500B707-08B1-4255-AE3D-7CC720DDFE9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9"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06" name="Resim 10"/>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120" cy="1258560"/>
          </a:xfrm>
          <a:prstGeom prst="rect">
            <a:avLst/>
          </a:prstGeom>
          <a:noFill/>
          <a:ln w="0">
            <a:noFill/>
          </a:ln>
        </p:spPr>
      </p:pic>
      <p:cxnSp>
        <p:nvCxnSpPr>
          <p:cNvPr id="409" name="Gerader Verbinder 11"/>
          <p:cNvCxnSpPr/>
          <p:nvPr/>
        </p:nvCxnSpPr>
        <p:spPr>
          <a:xfrm>
            <a:off x="2289600" y="6504480"/>
            <a:ext cx="3600" cy="368640"/>
          </a:xfrm>
          <a:prstGeom prst="straightConnector1">
            <a:avLst/>
          </a:prstGeom>
          <a:ln w="0">
            <a:solidFill>
              <a:srgbClr val="444D26"/>
            </a:solidFill>
          </a:ln>
        </p:spPr>
      </p:cxnSp>
      <p:cxnSp>
        <p:nvCxnSpPr>
          <p:cNvPr id="410" name="Gerader Verbinder 12"/>
          <p:cNvCxnSpPr/>
          <p:nvPr/>
        </p:nvCxnSpPr>
        <p:spPr>
          <a:xfrm>
            <a:off x="6201360" y="6504480"/>
            <a:ext cx="3600" cy="368640"/>
          </a:xfrm>
          <a:prstGeom prst="straightConnector1">
            <a:avLst/>
          </a:prstGeom>
          <a:ln w="0">
            <a:solidFill>
              <a:srgbClr val="444D26"/>
            </a:solidFill>
          </a:ln>
        </p:spPr>
      </p:cxnSp>
      <p:sp>
        <p:nvSpPr>
          <p:cNvPr id="4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12"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FA60C0-9D8D-4A39-8D2E-FF1BB25B02C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841074-B1FE-4559-807D-2A8B4F0E402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7" name="Resim 6"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18" name="Resim 7"/>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0" name="Grafik 8"/>
          <p:cNvPicPr/>
          <p:nvPr/>
        </p:nvPicPr>
        <p:blipFill>
          <a:blip r:embed="rId2"/>
          <a:stretch/>
        </p:blipFill>
        <p:spPr>
          <a:xfrm>
            <a:off x="8141400" y="5590800"/>
            <a:ext cx="1005120" cy="1258560"/>
          </a:xfrm>
          <a:prstGeom prst="rect">
            <a:avLst/>
          </a:prstGeom>
          <a:noFill/>
          <a:ln w="0">
            <a:noFill/>
          </a:ln>
        </p:spPr>
      </p:pic>
      <p:cxnSp>
        <p:nvCxnSpPr>
          <p:cNvPr id="421" name="Gerader Verbinder 11"/>
          <p:cNvCxnSpPr/>
          <p:nvPr/>
        </p:nvCxnSpPr>
        <p:spPr>
          <a:xfrm>
            <a:off x="2289600" y="6504480"/>
            <a:ext cx="3600" cy="368640"/>
          </a:xfrm>
          <a:prstGeom prst="straightConnector1">
            <a:avLst/>
          </a:prstGeom>
          <a:ln w="0">
            <a:solidFill>
              <a:srgbClr val="444D26"/>
            </a:solidFill>
          </a:ln>
        </p:spPr>
      </p:cxnSp>
      <p:cxnSp>
        <p:nvCxnSpPr>
          <p:cNvPr id="422" name="Gerader Verbinder 12"/>
          <p:cNvCxnSpPr/>
          <p:nvPr/>
        </p:nvCxnSpPr>
        <p:spPr>
          <a:xfrm>
            <a:off x="6201360" y="6504480"/>
            <a:ext cx="3600" cy="368640"/>
          </a:xfrm>
          <a:prstGeom prst="straightConnector1">
            <a:avLst/>
          </a:prstGeom>
          <a:ln w="0">
            <a:solidFill>
              <a:srgbClr val="444D26"/>
            </a:solidFill>
          </a:ln>
        </p:spPr>
      </p:cxnSp>
      <p:sp>
        <p:nvSpPr>
          <p:cNvPr id="4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2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0C523-E3CB-4D61-A5DE-3AF02B708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6" name="PlaceHolder 2"/>
          <p:cNvSpPr>
            <a:spLocks noGrp="1"/>
          </p:cNvSpPr>
          <p:nvPr>
            <p:ph type="body" hasCustomPrompt="1"/>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B2C4B01-9CCE-4DC6-AC9A-03C70422CB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7"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30"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120" cy="1258560"/>
          </a:xfrm>
          <a:prstGeom prst="rect">
            <a:avLst/>
          </a:prstGeom>
          <a:noFill/>
          <a:ln w="0">
            <a:noFill/>
          </a:ln>
        </p:spPr>
      </p:pic>
      <p:cxnSp>
        <p:nvCxnSpPr>
          <p:cNvPr id="433" name="Gerader Verbinder 11"/>
          <p:cNvCxnSpPr/>
          <p:nvPr/>
        </p:nvCxnSpPr>
        <p:spPr>
          <a:xfrm>
            <a:off x="2289600" y="6504480"/>
            <a:ext cx="3600" cy="368640"/>
          </a:xfrm>
          <a:prstGeom prst="straightConnector1">
            <a:avLst/>
          </a:prstGeom>
          <a:ln w="0">
            <a:solidFill>
              <a:srgbClr val="444D26"/>
            </a:solidFill>
          </a:ln>
        </p:spPr>
      </p:cxnSp>
      <p:cxnSp>
        <p:nvCxnSpPr>
          <p:cNvPr id="434" name="Gerader Verbinder 12"/>
          <p:cNvCxnSpPr/>
          <p:nvPr/>
        </p:nvCxnSpPr>
        <p:spPr>
          <a:xfrm>
            <a:off x="6201360" y="6504480"/>
            <a:ext cx="3600" cy="368640"/>
          </a:xfrm>
          <a:prstGeom prst="straightConnector1">
            <a:avLst/>
          </a:prstGeom>
          <a:ln w="0">
            <a:solidFill>
              <a:srgbClr val="444D26"/>
            </a:solidFill>
          </a:ln>
        </p:spPr>
      </p:cxnSp>
      <p:sp>
        <p:nvSpPr>
          <p:cNvPr id="4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36"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5AA38A-50C9-41DD-9395-5FD592027C8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D00B9B-BDD2-416E-B091-A79EF5ACE3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42"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3" name="Grafik 8"/>
          <p:cNvPicPr/>
          <p:nvPr/>
        </p:nvPicPr>
        <p:blipFill>
          <a:blip r:embed="rId2"/>
          <a:stretch/>
        </p:blipFill>
        <p:spPr>
          <a:xfrm>
            <a:off x="8141400" y="5590800"/>
            <a:ext cx="1005120" cy="1258560"/>
          </a:xfrm>
          <a:prstGeom prst="rect">
            <a:avLst/>
          </a:prstGeom>
          <a:noFill/>
          <a:ln w="0">
            <a:noFill/>
          </a:ln>
        </p:spPr>
      </p:pic>
      <p:cxnSp>
        <p:nvCxnSpPr>
          <p:cNvPr id="444" name="Gerader Verbinder 11"/>
          <p:cNvCxnSpPr/>
          <p:nvPr/>
        </p:nvCxnSpPr>
        <p:spPr>
          <a:xfrm>
            <a:off x="2289600" y="6504480"/>
            <a:ext cx="3600" cy="368640"/>
          </a:xfrm>
          <a:prstGeom prst="straightConnector1">
            <a:avLst/>
          </a:prstGeom>
          <a:ln w="0">
            <a:solidFill>
              <a:srgbClr val="444D26"/>
            </a:solidFill>
          </a:ln>
        </p:spPr>
      </p:cxnSp>
      <p:cxnSp>
        <p:nvCxnSpPr>
          <p:cNvPr id="445" name="Gerader Verbinder 12"/>
          <p:cNvCxnSpPr/>
          <p:nvPr/>
        </p:nvCxnSpPr>
        <p:spPr>
          <a:xfrm>
            <a:off x="6201360" y="6504480"/>
            <a:ext cx="3600" cy="368640"/>
          </a:xfrm>
          <a:prstGeom prst="straightConnector1">
            <a:avLst/>
          </a:prstGeom>
          <a:ln w="0">
            <a:solidFill>
              <a:srgbClr val="444D26"/>
            </a:solidFill>
          </a:ln>
        </p:spPr>
      </p:cxnSp>
      <p:sp>
        <p:nvSpPr>
          <p:cNvPr id="446"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47"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7A658FF-CD6D-4DD3-9B5D-1F122121B6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8"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9"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E44516-A91B-4F4D-B686-961AD2F0A42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5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5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53"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4" name="Grafik 8"/>
          <p:cNvPicPr/>
          <p:nvPr/>
        </p:nvPicPr>
        <p:blipFill>
          <a:blip r:embed="rId2"/>
          <a:stretch/>
        </p:blipFill>
        <p:spPr>
          <a:xfrm>
            <a:off x="8141400" y="5590800"/>
            <a:ext cx="1005120" cy="1258560"/>
          </a:xfrm>
          <a:prstGeom prst="rect">
            <a:avLst/>
          </a:prstGeom>
          <a:noFill/>
          <a:ln w="0">
            <a:noFill/>
          </a:ln>
        </p:spPr>
      </p:pic>
      <p:cxnSp>
        <p:nvCxnSpPr>
          <p:cNvPr id="455" name="Gerader Verbinder 11"/>
          <p:cNvCxnSpPr/>
          <p:nvPr/>
        </p:nvCxnSpPr>
        <p:spPr>
          <a:xfrm>
            <a:off x="2289600" y="6504480"/>
            <a:ext cx="3600" cy="368640"/>
          </a:xfrm>
          <a:prstGeom prst="straightConnector1">
            <a:avLst/>
          </a:prstGeom>
          <a:ln w="0">
            <a:solidFill>
              <a:srgbClr val="444D26"/>
            </a:solidFill>
          </a:ln>
        </p:spPr>
      </p:cxnSp>
      <p:cxnSp>
        <p:nvCxnSpPr>
          <p:cNvPr id="456" name="Gerader Verbinder 12"/>
          <p:cNvCxnSpPr/>
          <p:nvPr/>
        </p:nvCxnSpPr>
        <p:spPr>
          <a:xfrm>
            <a:off x="6201360" y="6504480"/>
            <a:ext cx="3600" cy="368640"/>
          </a:xfrm>
          <a:prstGeom prst="straightConnector1">
            <a:avLst/>
          </a:prstGeom>
          <a:ln w="0">
            <a:solidFill>
              <a:srgbClr val="444D26"/>
            </a:solidFill>
          </a:ln>
        </p:spPr>
      </p:cxnSp>
      <p:sp>
        <p:nvSpPr>
          <p:cNvPr id="4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58"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99CEC97-05E6-4C09-8CCC-0811187CEB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9" name="PlaceHolder 1"/>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0" name="PlaceHolder 2"/>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1" name="PlaceHolder 3"/>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6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6B06E6-E52E-4E88-92AF-B3C66933E47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6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65"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6" name="Grafik 8"/>
          <p:cNvPicPr/>
          <p:nvPr/>
        </p:nvPicPr>
        <p:blipFill>
          <a:blip r:embed="rId2"/>
          <a:stretch/>
        </p:blipFill>
        <p:spPr>
          <a:xfrm>
            <a:off x="8141400" y="5590800"/>
            <a:ext cx="1005120" cy="1258560"/>
          </a:xfrm>
          <a:prstGeom prst="rect">
            <a:avLst/>
          </a:prstGeom>
          <a:noFill/>
          <a:ln w="0">
            <a:noFill/>
          </a:ln>
        </p:spPr>
      </p:pic>
      <p:cxnSp>
        <p:nvCxnSpPr>
          <p:cNvPr id="467" name="Gerader Verbinder 11"/>
          <p:cNvCxnSpPr/>
          <p:nvPr/>
        </p:nvCxnSpPr>
        <p:spPr>
          <a:xfrm>
            <a:off x="2289600" y="6504480"/>
            <a:ext cx="3600" cy="368640"/>
          </a:xfrm>
          <a:prstGeom prst="straightConnector1">
            <a:avLst/>
          </a:prstGeom>
          <a:ln w="0">
            <a:solidFill>
              <a:srgbClr val="444D26"/>
            </a:solidFill>
          </a:ln>
        </p:spPr>
      </p:cxnSp>
      <p:cxnSp>
        <p:nvCxnSpPr>
          <p:cNvPr id="468" name="Gerader Verbinder 12"/>
          <p:cNvCxnSpPr/>
          <p:nvPr/>
        </p:nvCxnSpPr>
        <p:spPr>
          <a:xfrm>
            <a:off x="6201360" y="6504480"/>
            <a:ext cx="3600" cy="368640"/>
          </a:xfrm>
          <a:prstGeom prst="straightConnector1">
            <a:avLst/>
          </a:prstGeom>
          <a:ln w="0">
            <a:solidFill>
              <a:srgbClr val="444D26"/>
            </a:solidFill>
          </a:ln>
        </p:spPr>
      </p:cxnSp>
      <p:sp>
        <p:nvSpPr>
          <p:cNvPr id="46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70"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E21E159-2A5A-4BEF-91B9-2AE677CD461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71" name="PlaceHolder 1"/>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2" name="PlaceHolder 2"/>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3" name="PlaceHolder 3"/>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4" name="PlaceHolder 4"/>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5" name="PlaceHolder 5"/>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DBD44BC-6585-42C5-B930-B76AF6DA052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7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0" name="Grafik 8"/>
          <p:cNvPicPr/>
          <p:nvPr/>
        </p:nvPicPr>
        <p:blipFill>
          <a:blip r:embed="rId2"/>
          <a:stretch/>
        </p:blipFill>
        <p:spPr>
          <a:xfrm>
            <a:off x="8141400" y="5590800"/>
            <a:ext cx="1005120" cy="1258560"/>
          </a:xfrm>
          <a:prstGeom prst="rect">
            <a:avLst/>
          </a:prstGeom>
          <a:noFill/>
          <a:ln w="0">
            <a:noFill/>
          </a:ln>
        </p:spPr>
      </p:pic>
      <p:cxnSp>
        <p:nvCxnSpPr>
          <p:cNvPr id="481" name="Gerader Verbinder 11"/>
          <p:cNvCxnSpPr/>
          <p:nvPr/>
        </p:nvCxnSpPr>
        <p:spPr>
          <a:xfrm>
            <a:off x="2289600" y="6504480"/>
            <a:ext cx="3600" cy="368640"/>
          </a:xfrm>
          <a:prstGeom prst="straightConnector1">
            <a:avLst/>
          </a:prstGeom>
          <a:ln w="0">
            <a:solidFill>
              <a:srgbClr val="444D26"/>
            </a:solidFill>
          </a:ln>
        </p:spPr>
      </p:cxnSp>
      <p:cxnSp>
        <p:nvCxnSpPr>
          <p:cNvPr id="482" name="Gerader Verbinder 12"/>
          <p:cNvCxnSpPr/>
          <p:nvPr/>
        </p:nvCxnSpPr>
        <p:spPr>
          <a:xfrm>
            <a:off x="6201360" y="6504480"/>
            <a:ext cx="3600" cy="368640"/>
          </a:xfrm>
          <a:prstGeom prst="straightConnector1">
            <a:avLst/>
          </a:prstGeom>
          <a:ln w="0">
            <a:solidFill>
              <a:srgbClr val="444D26"/>
            </a:solidFill>
          </a:ln>
        </p:spPr>
      </p:cxnSp>
      <p:sp>
        <p:nvSpPr>
          <p:cNvPr id="48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8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26414B-F73E-4D39-BF3B-55EFA5351B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AB41B5-3441-4CB4-A381-D6E8A4FD77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8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48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0" name="Grafik 8"/>
          <p:cNvPicPr/>
          <p:nvPr/>
        </p:nvPicPr>
        <p:blipFill>
          <a:blip r:embed="rId2"/>
          <a:stretch/>
        </p:blipFill>
        <p:spPr>
          <a:xfrm>
            <a:off x="8141400" y="5590800"/>
            <a:ext cx="1005120" cy="1258560"/>
          </a:xfrm>
          <a:prstGeom prst="rect">
            <a:avLst/>
          </a:prstGeom>
          <a:noFill/>
          <a:ln w="0">
            <a:noFill/>
          </a:ln>
        </p:spPr>
      </p:pic>
      <p:cxnSp>
        <p:nvCxnSpPr>
          <p:cNvPr id="491" name="Gerader Verbinder 11"/>
          <p:cNvCxnSpPr/>
          <p:nvPr/>
        </p:nvCxnSpPr>
        <p:spPr>
          <a:xfrm>
            <a:off x="2289600" y="6504480"/>
            <a:ext cx="3600" cy="368640"/>
          </a:xfrm>
          <a:prstGeom prst="straightConnector1">
            <a:avLst/>
          </a:prstGeom>
          <a:ln w="0">
            <a:solidFill>
              <a:srgbClr val="444D26"/>
            </a:solidFill>
          </a:ln>
        </p:spPr>
      </p:cxnSp>
      <p:cxnSp>
        <p:nvCxnSpPr>
          <p:cNvPr id="492" name="Gerader Verbinder 12"/>
          <p:cNvCxnSpPr/>
          <p:nvPr/>
        </p:nvCxnSpPr>
        <p:spPr>
          <a:xfrm>
            <a:off x="6201360" y="6504480"/>
            <a:ext cx="3600" cy="368640"/>
          </a:xfrm>
          <a:prstGeom prst="straightConnector1">
            <a:avLst/>
          </a:prstGeom>
          <a:ln w="0">
            <a:solidFill>
              <a:srgbClr val="444D26"/>
            </a:solidFill>
          </a:ln>
        </p:spPr>
      </p:cxnSp>
      <p:sp>
        <p:nvSpPr>
          <p:cNvPr id="49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9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A8749A-6B58-4DBA-B3DB-A38E80641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5" name="PlaceHolder 1"/>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E6C198B-CD5C-4C2A-BA19-6954217CB1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500"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1" name="Grafik 8"/>
          <p:cNvPicPr/>
          <p:nvPr/>
        </p:nvPicPr>
        <p:blipFill>
          <a:blip r:embed="rId2"/>
          <a:stretch/>
        </p:blipFill>
        <p:spPr>
          <a:xfrm>
            <a:off x="8141400" y="5590800"/>
            <a:ext cx="1005120" cy="1258560"/>
          </a:xfrm>
          <a:prstGeom prst="rect">
            <a:avLst/>
          </a:prstGeom>
          <a:noFill/>
          <a:ln w="0">
            <a:noFill/>
          </a:ln>
        </p:spPr>
      </p:pic>
      <p:cxnSp>
        <p:nvCxnSpPr>
          <p:cNvPr id="502" name="Gerader Verbinder 11"/>
          <p:cNvCxnSpPr/>
          <p:nvPr/>
        </p:nvCxnSpPr>
        <p:spPr>
          <a:xfrm>
            <a:off x="2289600" y="6504480"/>
            <a:ext cx="3600" cy="368640"/>
          </a:xfrm>
          <a:prstGeom prst="straightConnector1">
            <a:avLst/>
          </a:prstGeom>
          <a:ln w="0">
            <a:solidFill>
              <a:srgbClr val="444D26"/>
            </a:solidFill>
          </a:ln>
        </p:spPr>
      </p:cxnSp>
      <p:cxnSp>
        <p:nvCxnSpPr>
          <p:cNvPr id="503" name="Gerader Verbinder 12"/>
          <p:cNvCxnSpPr/>
          <p:nvPr/>
        </p:nvCxnSpPr>
        <p:spPr>
          <a:xfrm>
            <a:off x="6201360" y="6504480"/>
            <a:ext cx="3600" cy="368640"/>
          </a:xfrm>
          <a:prstGeom prst="straightConnector1">
            <a:avLst/>
          </a:prstGeom>
          <a:ln w="0">
            <a:solidFill>
              <a:srgbClr val="444D26"/>
            </a:solidFill>
          </a:ln>
        </p:spPr>
      </p:cxnSp>
      <p:sp>
        <p:nvSpPr>
          <p:cNvPr id="50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05"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71FAC-8A89-45CA-9D85-ACD3E1FED4C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45D020-3FC4-483A-9773-A81D0539052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0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50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0" name="Grafik 8"/>
          <p:cNvPicPr/>
          <p:nvPr/>
        </p:nvPicPr>
        <p:blipFill>
          <a:blip r:embed="rId2"/>
          <a:stretch/>
        </p:blipFill>
        <p:spPr>
          <a:xfrm>
            <a:off x="8141400" y="5590800"/>
            <a:ext cx="1005120" cy="1258560"/>
          </a:xfrm>
          <a:prstGeom prst="rect">
            <a:avLst/>
          </a:prstGeom>
          <a:noFill/>
          <a:ln w="0">
            <a:noFill/>
          </a:ln>
        </p:spPr>
      </p:pic>
      <p:cxnSp>
        <p:nvCxnSpPr>
          <p:cNvPr id="511" name="Gerader Verbinder 11"/>
          <p:cNvCxnSpPr/>
          <p:nvPr/>
        </p:nvCxnSpPr>
        <p:spPr>
          <a:xfrm>
            <a:off x="2289600" y="6504480"/>
            <a:ext cx="3600" cy="368640"/>
          </a:xfrm>
          <a:prstGeom prst="straightConnector1">
            <a:avLst/>
          </a:prstGeom>
          <a:ln w="0">
            <a:solidFill>
              <a:srgbClr val="444D26"/>
            </a:solidFill>
          </a:ln>
        </p:spPr>
      </p:cxnSp>
      <p:cxnSp>
        <p:nvCxnSpPr>
          <p:cNvPr id="512" name="Gerader Verbinder 12"/>
          <p:cNvCxnSpPr/>
          <p:nvPr/>
        </p:nvCxnSpPr>
        <p:spPr>
          <a:xfrm>
            <a:off x="6201360" y="6504480"/>
            <a:ext cx="3600" cy="368640"/>
          </a:xfrm>
          <a:prstGeom prst="straightConnector1">
            <a:avLst/>
          </a:prstGeom>
          <a:ln w="0">
            <a:solidFill>
              <a:srgbClr val="444D26"/>
            </a:solidFill>
          </a:ln>
        </p:spPr>
      </p:cxnSp>
      <p:sp>
        <p:nvSpPr>
          <p:cNvPr id="51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1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F229D-23ED-47D4-881D-08F76759AD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5"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81B1A48-91CE-479C-ACE5-BD59604C2AF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120" cy="1258560"/>
          </a:xfrm>
          <a:prstGeom prst="rect">
            <a:avLst/>
          </a:prstGeom>
          <a:noFill/>
          <a:ln w="0">
            <a:noFill/>
          </a:ln>
        </p:spPr>
      </p:pic>
      <p:cxnSp>
        <p:nvCxnSpPr>
          <p:cNvPr id="521" name="Gerader Verbinder 9"/>
          <p:cNvCxnSpPr/>
          <p:nvPr/>
        </p:nvCxnSpPr>
        <p:spPr>
          <a:xfrm>
            <a:off x="2289600" y="6504480"/>
            <a:ext cx="3600" cy="368640"/>
          </a:xfrm>
          <a:prstGeom prst="straightConnector1">
            <a:avLst/>
          </a:prstGeom>
          <a:ln w="0">
            <a:solidFill>
              <a:srgbClr val="444D26"/>
            </a:solidFill>
          </a:ln>
        </p:spPr>
      </p:cxnSp>
      <p:cxnSp>
        <p:nvCxnSpPr>
          <p:cNvPr id="522" name="Gerader Verbinder 10"/>
          <p:cNvCxnSpPr/>
          <p:nvPr/>
        </p:nvCxnSpPr>
        <p:spPr>
          <a:xfrm>
            <a:off x="6201360" y="6504480"/>
            <a:ext cx="3600" cy="368640"/>
          </a:xfrm>
          <a:prstGeom prst="straightConnector1">
            <a:avLst/>
          </a:prstGeom>
          <a:ln w="0">
            <a:solidFill>
              <a:srgbClr val="444D26"/>
            </a:solidFill>
          </a:ln>
        </p:spPr>
      </p:cxnSp>
      <p:sp>
        <p:nvSpPr>
          <p:cNvPr id="52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33FC58-3E68-4591-92B9-2D0304E33F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6"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7"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8"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448CFB-207C-47B1-A1FE-35E866DED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31" name="Resim 5"/>
          <p:cNvPicPr/>
          <p:nvPr/>
        </p:nvPicPr>
        <p:blipFill>
          <a:blip r:embed="rId4"/>
          <a:stretch/>
        </p:blipFill>
        <p:spPr>
          <a:xfrm>
            <a:off x="6357600" y="6570360"/>
            <a:ext cx="590040" cy="201240"/>
          </a:xfrm>
          <a:prstGeom prst="rect">
            <a:avLst/>
          </a:prstGeom>
          <a:noFill/>
          <a:ln w="0">
            <a:noFill/>
          </a:ln>
        </p:spPr>
      </p:pic>
      <p:sp>
        <p:nvSpPr>
          <p:cNvPr id="53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3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4" name="Grafik 8"/>
          <p:cNvPicPr/>
          <p:nvPr/>
        </p:nvPicPr>
        <p:blipFill>
          <a:blip r:embed="rId2"/>
          <a:stretch/>
        </p:blipFill>
        <p:spPr>
          <a:xfrm>
            <a:off x="8141400" y="5590800"/>
            <a:ext cx="1005120" cy="1258560"/>
          </a:xfrm>
          <a:prstGeom prst="rect">
            <a:avLst/>
          </a:prstGeom>
          <a:noFill/>
          <a:ln w="0">
            <a:noFill/>
          </a:ln>
        </p:spPr>
      </p:pic>
      <p:cxnSp>
        <p:nvCxnSpPr>
          <p:cNvPr id="535" name="Gerader Verbinder 9"/>
          <p:cNvCxnSpPr/>
          <p:nvPr/>
        </p:nvCxnSpPr>
        <p:spPr>
          <a:xfrm>
            <a:off x="2289600" y="6504480"/>
            <a:ext cx="3600" cy="368640"/>
          </a:xfrm>
          <a:prstGeom prst="straightConnector1">
            <a:avLst/>
          </a:prstGeom>
          <a:ln w="0">
            <a:solidFill>
              <a:srgbClr val="444D26"/>
            </a:solidFill>
          </a:ln>
        </p:spPr>
      </p:cxnSp>
      <p:cxnSp>
        <p:nvCxnSpPr>
          <p:cNvPr id="536" name="Gerader Verbinder 10"/>
          <p:cNvCxnSpPr/>
          <p:nvPr/>
        </p:nvCxnSpPr>
        <p:spPr>
          <a:xfrm>
            <a:off x="6201360" y="6504480"/>
            <a:ext cx="3600" cy="368640"/>
          </a:xfrm>
          <a:prstGeom prst="straightConnector1">
            <a:avLst/>
          </a:prstGeom>
          <a:ln w="0">
            <a:solidFill>
              <a:srgbClr val="444D26"/>
            </a:solidFill>
          </a:ln>
        </p:spPr>
      </p:cxnSp>
      <p:sp>
        <p:nvSpPr>
          <p:cNvPr id="53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3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FE9C3D9-C2E0-42AA-BE2F-54B57E254D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40"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C4D5F-31C1-4B70-A8FB-4B11CD099F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4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4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54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5" name="Grafik 8"/>
          <p:cNvPicPr/>
          <p:nvPr/>
        </p:nvPicPr>
        <p:blipFill>
          <a:blip r:embed="rId2"/>
          <a:stretch/>
        </p:blipFill>
        <p:spPr>
          <a:xfrm>
            <a:off x="8141400" y="5590800"/>
            <a:ext cx="1005120" cy="1258560"/>
          </a:xfrm>
          <a:prstGeom prst="rect">
            <a:avLst/>
          </a:prstGeom>
          <a:noFill/>
          <a:ln w="0">
            <a:noFill/>
          </a:ln>
        </p:spPr>
      </p:pic>
      <p:cxnSp>
        <p:nvCxnSpPr>
          <p:cNvPr id="546" name="Gerader Verbinder 9"/>
          <p:cNvCxnSpPr/>
          <p:nvPr/>
        </p:nvCxnSpPr>
        <p:spPr>
          <a:xfrm>
            <a:off x="2289600" y="6504480"/>
            <a:ext cx="3600" cy="368640"/>
          </a:xfrm>
          <a:prstGeom prst="straightConnector1">
            <a:avLst/>
          </a:prstGeom>
          <a:ln w="0">
            <a:solidFill>
              <a:srgbClr val="444D26"/>
            </a:solidFill>
          </a:ln>
        </p:spPr>
      </p:cxnSp>
      <p:cxnSp>
        <p:nvCxnSpPr>
          <p:cNvPr id="547" name="Gerader Verbinder 10"/>
          <p:cNvCxnSpPr/>
          <p:nvPr/>
        </p:nvCxnSpPr>
        <p:spPr>
          <a:xfrm>
            <a:off x="6201360" y="6504480"/>
            <a:ext cx="3600" cy="368640"/>
          </a:xfrm>
          <a:prstGeom prst="straightConnector1">
            <a:avLst/>
          </a:prstGeom>
          <a:ln w="0">
            <a:solidFill>
              <a:srgbClr val="444D26"/>
            </a:solidFill>
          </a:ln>
        </p:spPr>
      </p:cxnSp>
      <p:sp>
        <p:nvSpPr>
          <p:cNvPr id="548" name="Textfeld 14"/>
          <p:cNvSpPr/>
          <p:nvPr/>
        </p:nvSpPr>
        <p:spPr>
          <a:xfrm>
            <a:off x="3220200" y="6495480"/>
            <a:ext cx="226980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54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FEFEF9-7CD8-425E-8D3E-B45FB47011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0"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1"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E7F13D4-2E5A-42F8-9F39-D098EEDC46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5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55"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6" name="Grafik 8"/>
          <p:cNvPicPr/>
          <p:nvPr/>
        </p:nvPicPr>
        <p:blipFill>
          <a:blip r:embed="rId2"/>
          <a:stretch/>
        </p:blipFill>
        <p:spPr>
          <a:xfrm>
            <a:off x="8141400" y="5590800"/>
            <a:ext cx="1005120" cy="1258560"/>
          </a:xfrm>
          <a:prstGeom prst="rect">
            <a:avLst/>
          </a:prstGeom>
          <a:noFill/>
          <a:ln w="0">
            <a:noFill/>
          </a:ln>
        </p:spPr>
      </p:pic>
      <p:cxnSp>
        <p:nvCxnSpPr>
          <p:cNvPr id="557" name="Gerader Verbinder 9"/>
          <p:cNvCxnSpPr/>
          <p:nvPr/>
        </p:nvCxnSpPr>
        <p:spPr>
          <a:xfrm>
            <a:off x="2289600" y="6504480"/>
            <a:ext cx="3600" cy="368640"/>
          </a:xfrm>
          <a:prstGeom prst="straightConnector1">
            <a:avLst/>
          </a:prstGeom>
          <a:ln w="0">
            <a:solidFill>
              <a:srgbClr val="444D26"/>
            </a:solidFill>
          </a:ln>
        </p:spPr>
      </p:cxnSp>
      <p:cxnSp>
        <p:nvCxnSpPr>
          <p:cNvPr id="558" name="Gerader Verbinder 10"/>
          <p:cNvCxnSpPr/>
          <p:nvPr/>
        </p:nvCxnSpPr>
        <p:spPr>
          <a:xfrm>
            <a:off x="6201360" y="6504480"/>
            <a:ext cx="3600" cy="368640"/>
          </a:xfrm>
          <a:prstGeom prst="straightConnector1">
            <a:avLst/>
          </a:prstGeom>
          <a:ln w="0">
            <a:solidFill>
              <a:srgbClr val="444D26"/>
            </a:solidFill>
          </a:ln>
        </p:spPr>
      </p:cxnSp>
      <p:sp>
        <p:nvSpPr>
          <p:cNvPr id="559"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92CAA1-DEEC-405D-815E-B9EC05B3D0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6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6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0A0D10-02C3-469D-9F25-11A6B212FB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6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66"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7" name="Grafik 8"/>
          <p:cNvPicPr/>
          <p:nvPr/>
        </p:nvPicPr>
        <p:blipFill>
          <a:blip r:embed="rId2"/>
          <a:stretch/>
        </p:blipFill>
        <p:spPr>
          <a:xfrm>
            <a:off x="8141400" y="5590800"/>
            <a:ext cx="1005120" cy="1258560"/>
          </a:xfrm>
          <a:prstGeom prst="rect">
            <a:avLst/>
          </a:prstGeom>
          <a:noFill/>
          <a:ln w="0">
            <a:noFill/>
          </a:ln>
        </p:spPr>
      </p:pic>
      <p:cxnSp>
        <p:nvCxnSpPr>
          <p:cNvPr id="568" name="Gerader Verbinder 9"/>
          <p:cNvCxnSpPr/>
          <p:nvPr/>
        </p:nvCxnSpPr>
        <p:spPr>
          <a:xfrm>
            <a:off x="2289600" y="6504480"/>
            <a:ext cx="3600" cy="368640"/>
          </a:xfrm>
          <a:prstGeom prst="straightConnector1">
            <a:avLst/>
          </a:prstGeom>
          <a:ln w="0">
            <a:solidFill>
              <a:srgbClr val="444D26"/>
            </a:solidFill>
          </a:ln>
        </p:spPr>
      </p:cxnSp>
      <p:cxnSp>
        <p:nvCxnSpPr>
          <p:cNvPr id="569" name="Gerader Verbinder 10"/>
          <p:cNvCxnSpPr/>
          <p:nvPr/>
        </p:nvCxnSpPr>
        <p:spPr>
          <a:xfrm>
            <a:off x="6201360" y="6504480"/>
            <a:ext cx="3600" cy="368640"/>
          </a:xfrm>
          <a:prstGeom prst="straightConnector1">
            <a:avLst/>
          </a:prstGeom>
          <a:ln w="0">
            <a:solidFill>
              <a:srgbClr val="444D26"/>
            </a:solidFill>
          </a:ln>
        </p:spPr>
      </p:cxnSp>
      <p:sp>
        <p:nvSpPr>
          <p:cNvPr id="570"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7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567117-2546-43FB-AAEA-7FCC5FA269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F709D5-06B4-4D9E-A5FB-8DD7289B15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7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7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9" name="Grafik 8"/>
          <p:cNvPicPr/>
          <p:nvPr/>
        </p:nvPicPr>
        <p:blipFill>
          <a:blip r:embed="rId2"/>
          <a:stretch/>
        </p:blipFill>
        <p:spPr>
          <a:xfrm>
            <a:off x="8141400" y="5590800"/>
            <a:ext cx="1005120" cy="1258560"/>
          </a:xfrm>
          <a:prstGeom prst="rect">
            <a:avLst/>
          </a:prstGeom>
          <a:noFill/>
          <a:ln w="0">
            <a:noFill/>
          </a:ln>
        </p:spPr>
      </p:pic>
      <p:cxnSp>
        <p:nvCxnSpPr>
          <p:cNvPr id="580" name="Gerader Verbinder 9"/>
          <p:cNvCxnSpPr/>
          <p:nvPr/>
        </p:nvCxnSpPr>
        <p:spPr>
          <a:xfrm>
            <a:off x="2289600" y="6504480"/>
            <a:ext cx="3600" cy="368640"/>
          </a:xfrm>
          <a:prstGeom prst="straightConnector1">
            <a:avLst/>
          </a:prstGeom>
          <a:ln w="0">
            <a:solidFill>
              <a:srgbClr val="444D26"/>
            </a:solidFill>
          </a:ln>
        </p:spPr>
      </p:cxnSp>
      <p:cxnSp>
        <p:nvCxnSpPr>
          <p:cNvPr id="581" name="Gerader Verbinder 10"/>
          <p:cNvCxnSpPr/>
          <p:nvPr/>
        </p:nvCxnSpPr>
        <p:spPr>
          <a:xfrm>
            <a:off x="6201360" y="6504480"/>
            <a:ext cx="3600" cy="368640"/>
          </a:xfrm>
          <a:prstGeom prst="straightConnector1">
            <a:avLst/>
          </a:prstGeom>
          <a:ln w="0">
            <a:solidFill>
              <a:srgbClr val="444D26"/>
            </a:solidFill>
          </a:ln>
        </p:spPr>
      </p:cxnSp>
      <p:sp>
        <p:nvSpPr>
          <p:cNvPr id="58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CAFDE5-3627-4192-9E86-6ABCEA8D4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98C668-B865-44FC-AEC3-DA3FC9D2266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8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8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9" name="Grafik 8"/>
          <p:cNvPicPr/>
          <p:nvPr/>
        </p:nvPicPr>
        <p:blipFill>
          <a:blip r:embed="rId2"/>
          <a:stretch/>
        </p:blipFill>
        <p:spPr>
          <a:xfrm>
            <a:off x="8141400" y="5590800"/>
            <a:ext cx="1005120" cy="1258560"/>
          </a:xfrm>
          <a:prstGeom prst="rect">
            <a:avLst/>
          </a:prstGeom>
          <a:noFill/>
          <a:ln w="0">
            <a:noFill/>
          </a:ln>
        </p:spPr>
      </p:pic>
      <p:cxnSp>
        <p:nvCxnSpPr>
          <p:cNvPr id="590" name="Gerader Verbinder 9"/>
          <p:cNvCxnSpPr/>
          <p:nvPr/>
        </p:nvCxnSpPr>
        <p:spPr>
          <a:xfrm>
            <a:off x="2289600" y="6504480"/>
            <a:ext cx="3600" cy="368640"/>
          </a:xfrm>
          <a:prstGeom prst="straightConnector1">
            <a:avLst/>
          </a:prstGeom>
          <a:ln w="0">
            <a:solidFill>
              <a:srgbClr val="444D26"/>
            </a:solidFill>
          </a:ln>
        </p:spPr>
      </p:cxnSp>
      <p:cxnSp>
        <p:nvCxnSpPr>
          <p:cNvPr id="591" name="Gerader Verbinder 10"/>
          <p:cNvCxnSpPr/>
          <p:nvPr/>
        </p:nvCxnSpPr>
        <p:spPr>
          <a:xfrm>
            <a:off x="6201360" y="6504480"/>
            <a:ext cx="3600" cy="368640"/>
          </a:xfrm>
          <a:prstGeom prst="straightConnector1">
            <a:avLst/>
          </a:prstGeom>
          <a:ln w="0">
            <a:solidFill>
              <a:srgbClr val="444D26"/>
            </a:solidFill>
          </a:ln>
        </p:spPr>
      </p:cxnSp>
      <p:sp>
        <p:nvSpPr>
          <p:cNvPr id="59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59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5DCCC-C45F-48D9-9C53-CC2399C2A9A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98EFE7-F6D6-4CF2-B527-ADC090B343B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6"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9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120" cy="1258560"/>
          </a:xfrm>
          <a:prstGeom prst="rect">
            <a:avLst/>
          </a:prstGeom>
          <a:noFill/>
          <a:ln w="0">
            <a:noFill/>
          </a:ln>
        </p:spPr>
      </p:pic>
      <p:cxnSp>
        <p:nvCxnSpPr>
          <p:cNvPr id="600" name="Gerader Verbinder 9"/>
          <p:cNvCxnSpPr/>
          <p:nvPr/>
        </p:nvCxnSpPr>
        <p:spPr>
          <a:xfrm>
            <a:off x="2289600" y="6504480"/>
            <a:ext cx="3600" cy="368640"/>
          </a:xfrm>
          <a:prstGeom prst="straightConnector1">
            <a:avLst/>
          </a:prstGeom>
          <a:ln w="0">
            <a:solidFill>
              <a:srgbClr val="444D26"/>
            </a:solidFill>
          </a:ln>
        </p:spPr>
      </p:cxnSp>
      <p:cxnSp>
        <p:nvCxnSpPr>
          <p:cNvPr id="601" name="Gerader Verbinder 10"/>
          <p:cNvCxnSpPr/>
          <p:nvPr/>
        </p:nvCxnSpPr>
        <p:spPr>
          <a:xfrm>
            <a:off x="6201360" y="6504480"/>
            <a:ext cx="3600" cy="368640"/>
          </a:xfrm>
          <a:prstGeom prst="straightConnector1">
            <a:avLst/>
          </a:prstGeom>
          <a:ln w="0">
            <a:solidFill>
              <a:srgbClr val="444D26"/>
            </a:solidFill>
          </a:ln>
        </p:spPr>
      </p:cxnSp>
      <p:sp>
        <p:nvSpPr>
          <p:cNvPr id="60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0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DDFA930-A845-4A7E-91BA-84BC133C5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CCF9D4-3E8E-437D-96C1-6AF7031DE3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0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0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8" name="Grafik 8"/>
          <p:cNvPicPr/>
          <p:nvPr/>
        </p:nvPicPr>
        <p:blipFill>
          <a:blip r:embed="rId2"/>
          <a:stretch/>
        </p:blipFill>
        <p:spPr>
          <a:xfrm>
            <a:off x="8141400" y="5590800"/>
            <a:ext cx="1005120" cy="1258560"/>
          </a:xfrm>
          <a:prstGeom prst="rect">
            <a:avLst/>
          </a:prstGeom>
          <a:noFill/>
          <a:ln w="0">
            <a:noFill/>
          </a:ln>
        </p:spPr>
      </p:pic>
      <p:cxnSp>
        <p:nvCxnSpPr>
          <p:cNvPr id="609" name="Gerader Verbinder 9"/>
          <p:cNvCxnSpPr/>
          <p:nvPr/>
        </p:nvCxnSpPr>
        <p:spPr>
          <a:xfrm>
            <a:off x="2289600" y="6504480"/>
            <a:ext cx="3600" cy="368640"/>
          </a:xfrm>
          <a:prstGeom prst="straightConnector1">
            <a:avLst/>
          </a:prstGeom>
          <a:ln w="0">
            <a:solidFill>
              <a:srgbClr val="444D26"/>
            </a:solidFill>
          </a:ln>
        </p:spPr>
      </p:cxnSp>
      <p:cxnSp>
        <p:nvCxnSpPr>
          <p:cNvPr id="610" name="Gerader Verbinder 10"/>
          <p:cNvCxnSpPr/>
          <p:nvPr/>
        </p:nvCxnSpPr>
        <p:spPr>
          <a:xfrm>
            <a:off x="6201360" y="6504480"/>
            <a:ext cx="3600" cy="368640"/>
          </a:xfrm>
          <a:prstGeom prst="straightConnector1">
            <a:avLst/>
          </a:prstGeom>
          <a:ln w="0">
            <a:solidFill>
              <a:srgbClr val="444D26"/>
            </a:solidFill>
          </a:ln>
        </p:spPr>
      </p:cxnSp>
      <p:sp>
        <p:nvSpPr>
          <p:cNvPr id="6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1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70C6BC-E2BE-4723-A104-410501F36E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1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F4BF01-362C-4D68-B7ED-A5E4341BB8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19"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0" name="Grafik 8"/>
          <p:cNvPicPr/>
          <p:nvPr/>
        </p:nvPicPr>
        <p:blipFill>
          <a:blip r:embed="rId2"/>
          <a:stretch/>
        </p:blipFill>
        <p:spPr>
          <a:xfrm>
            <a:off x="8141400" y="5590800"/>
            <a:ext cx="1005120" cy="1258560"/>
          </a:xfrm>
          <a:prstGeom prst="rect">
            <a:avLst/>
          </a:prstGeom>
          <a:noFill/>
          <a:ln w="0">
            <a:noFill/>
          </a:ln>
        </p:spPr>
      </p:pic>
      <p:cxnSp>
        <p:nvCxnSpPr>
          <p:cNvPr id="621" name="Gerader Verbinder 9"/>
          <p:cNvCxnSpPr/>
          <p:nvPr/>
        </p:nvCxnSpPr>
        <p:spPr>
          <a:xfrm>
            <a:off x="2289600" y="6504480"/>
            <a:ext cx="3600" cy="368640"/>
          </a:xfrm>
          <a:prstGeom prst="straightConnector1">
            <a:avLst/>
          </a:prstGeom>
          <a:ln w="0">
            <a:solidFill>
              <a:srgbClr val="444D26"/>
            </a:solidFill>
          </a:ln>
        </p:spPr>
      </p:cxnSp>
      <p:cxnSp>
        <p:nvCxnSpPr>
          <p:cNvPr id="622" name="Gerader Verbinder 10"/>
          <p:cNvCxnSpPr/>
          <p:nvPr/>
        </p:nvCxnSpPr>
        <p:spPr>
          <a:xfrm>
            <a:off x="6201360" y="6504480"/>
            <a:ext cx="3600" cy="368640"/>
          </a:xfrm>
          <a:prstGeom prst="straightConnector1">
            <a:avLst/>
          </a:prstGeom>
          <a:ln w="0">
            <a:solidFill>
              <a:srgbClr val="444D26"/>
            </a:solidFill>
          </a:ln>
        </p:spPr>
      </p:cxnSp>
      <p:sp>
        <p:nvSpPr>
          <p:cNvPr id="6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2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5BCBC1-8867-469F-800E-77DB31D5014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2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2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3F22C7-EF96-43CB-B138-C4DE136474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9"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30"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631"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2" name="Grafik 8"/>
          <p:cNvPicPr/>
          <p:nvPr/>
        </p:nvPicPr>
        <p:blipFill>
          <a:blip r:embed="rId2"/>
          <a:stretch/>
        </p:blipFill>
        <p:spPr>
          <a:xfrm>
            <a:off x="8141400" y="5590800"/>
            <a:ext cx="1005120" cy="1258560"/>
          </a:xfrm>
          <a:prstGeom prst="rect">
            <a:avLst/>
          </a:prstGeom>
          <a:noFill/>
          <a:ln w="0">
            <a:noFill/>
          </a:ln>
        </p:spPr>
      </p:pic>
      <p:cxnSp>
        <p:nvCxnSpPr>
          <p:cNvPr id="633" name="Gerader Verbinder 9"/>
          <p:cNvCxnSpPr/>
          <p:nvPr/>
        </p:nvCxnSpPr>
        <p:spPr>
          <a:xfrm>
            <a:off x="2289600" y="6504480"/>
            <a:ext cx="3600" cy="368640"/>
          </a:xfrm>
          <a:prstGeom prst="straightConnector1">
            <a:avLst/>
          </a:prstGeom>
          <a:ln w="0">
            <a:solidFill>
              <a:srgbClr val="444D26"/>
            </a:solidFill>
          </a:ln>
        </p:spPr>
      </p:cxnSp>
      <p:cxnSp>
        <p:nvCxnSpPr>
          <p:cNvPr id="634" name="Gerader Verbinder 10"/>
          <p:cNvCxnSpPr/>
          <p:nvPr/>
        </p:nvCxnSpPr>
        <p:spPr>
          <a:xfrm>
            <a:off x="6201360" y="6504480"/>
            <a:ext cx="3600" cy="368640"/>
          </a:xfrm>
          <a:prstGeom prst="straightConnector1">
            <a:avLst/>
          </a:prstGeom>
          <a:ln w="0">
            <a:solidFill>
              <a:srgbClr val="444D26"/>
            </a:solidFill>
          </a:ln>
        </p:spPr>
      </p:cxnSp>
      <p:sp>
        <p:nvSpPr>
          <p:cNvPr id="6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3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952E5E-0955-458A-85CD-79193FFEC5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38"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3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70987F6-465B-4A95-84B4-392E63576F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4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3" name="Grafik 8"/>
          <p:cNvPicPr/>
          <p:nvPr/>
        </p:nvPicPr>
        <p:blipFill>
          <a:blip r:embed="rId2"/>
          <a:stretch/>
        </p:blipFill>
        <p:spPr>
          <a:xfrm>
            <a:off x="8141400" y="5590800"/>
            <a:ext cx="1005120" cy="1258560"/>
          </a:xfrm>
          <a:prstGeom prst="rect">
            <a:avLst/>
          </a:prstGeom>
          <a:noFill/>
          <a:ln w="0">
            <a:noFill/>
          </a:ln>
        </p:spPr>
      </p:pic>
      <p:cxnSp>
        <p:nvCxnSpPr>
          <p:cNvPr id="644" name="Gerader Verbinder 9"/>
          <p:cNvCxnSpPr/>
          <p:nvPr/>
        </p:nvCxnSpPr>
        <p:spPr>
          <a:xfrm>
            <a:off x="2289600" y="6504480"/>
            <a:ext cx="3600" cy="368640"/>
          </a:xfrm>
          <a:prstGeom prst="straightConnector1">
            <a:avLst/>
          </a:prstGeom>
          <a:ln w="0">
            <a:solidFill>
              <a:srgbClr val="444D26"/>
            </a:solidFill>
          </a:ln>
        </p:spPr>
      </p:cxnSp>
      <p:cxnSp>
        <p:nvCxnSpPr>
          <p:cNvPr id="645" name="Gerader Verbinder 10"/>
          <p:cNvCxnSpPr/>
          <p:nvPr/>
        </p:nvCxnSpPr>
        <p:spPr>
          <a:xfrm>
            <a:off x="6201360" y="6504480"/>
            <a:ext cx="3600" cy="368640"/>
          </a:xfrm>
          <a:prstGeom prst="straightConnector1">
            <a:avLst/>
          </a:prstGeom>
          <a:ln w="0">
            <a:solidFill>
              <a:srgbClr val="444D26"/>
            </a:solidFill>
          </a:ln>
        </p:spPr>
      </p:cxnSp>
      <p:sp>
        <p:nvSpPr>
          <p:cNvPr id="64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8A3B79E-64E8-444A-9628-EE3C6B1A02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4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2919E57-F197-4BCD-9F0E-13CE41D9442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51" name="Resim 5"/>
          <p:cNvPicPr/>
          <p:nvPr/>
        </p:nvPicPr>
        <p:blipFill>
          <a:blip r:embed="rId4"/>
          <a:stretch/>
        </p:blipFill>
        <p:spPr>
          <a:xfrm>
            <a:off x="6357600" y="6570360"/>
            <a:ext cx="590040" cy="201240"/>
          </a:xfrm>
          <a:prstGeom prst="rect">
            <a:avLst/>
          </a:prstGeom>
          <a:noFill/>
          <a:ln w="0">
            <a:noFill/>
          </a:ln>
        </p:spPr>
      </p:pic>
      <p:sp>
        <p:nvSpPr>
          <p:cNvPr id="65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5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4" name="Grafik 8"/>
          <p:cNvPicPr/>
          <p:nvPr/>
        </p:nvPicPr>
        <p:blipFill>
          <a:blip r:embed="rId2"/>
          <a:stretch/>
        </p:blipFill>
        <p:spPr>
          <a:xfrm>
            <a:off x="8141400" y="5590800"/>
            <a:ext cx="1005120" cy="1258560"/>
          </a:xfrm>
          <a:prstGeom prst="rect">
            <a:avLst/>
          </a:prstGeom>
          <a:noFill/>
          <a:ln w="0">
            <a:noFill/>
          </a:ln>
        </p:spPr>
      </p:pic>
      <p:cxnSp>
        <p:nvCxnSpPr>
          <p:cNvPr id="655" name="Gerader Verbinder 9"/>
          <p:cNvCxnSpPr/>
          <p:nvPr/>
        </p:nvCxnSpPr>
        <p:spPr>
          <a:xfrm>
            <a:off x="2289600" y="6504480"/>
            <a:ext cx="3600" cy="368640"/>
          </a:xfrm>
          <a:prstGeom prst="straightConnector1">
            <a:avLst/>
          </a:prstGeom>
          <a:ln w="0">
            <a:solidFill>
              <a:srgbClr val="444D26"/>
            </a:solidFill>
          </a:ln>
        </p:spPr>
      </p:cxnSp>
      <p:cxnSp>
        <p:nvCxnSpPr>
          <p:cNvPr id="656" name="Gerader Verbinder 10"/>
          <p:cNvCxnSpPr/>
          <p:nvPr/>
        </p:nvCxnSpPr>
        <p:spPr>
          <a:xfrm>
            <a:off x="6201360" y="6504480"/>
            <a:ext cx="3600" cy="368640"/>
          </a:xfrm>
          <a:prstGeom prst="straightConnector1">
            <a:avLst/>
          </a:prstGeom>
          <a:ln w="0">
            <a:solidFill>
              <a:srgbClr val="444D26"/>
            </a:solidFill>
          </a:ln>
        </p:spPr>
      </p:cxnSp>
      <p:sp>
        <p:nvSpPr>
          <p:cNvPr id="6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4DB27-B57A-4550-9491-4377D5CA2E6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6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6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F5F4DC-AFD6-4B29-AFE8-289007E44E9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6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5120" cy="1258560"/>
          </a:xfrm>
          <a:prstGeom prst="rect">
            <a:avLst/>
          </a:prstGeom>
          <a:noFill/>
          <a:ln w="0">
            <a:noFill/>
          </a:ln>
        </p:spPr>
      </p:pic>
      <p:cxnSp>
        <p:nvCxnSpPr>
          <p:cNvPr id="666" name="Gerader Verbinder 9"/>
          <p:cNvCxnSpPr/>
          <p:nvPr/>
        </p:nvCxnSpPr>
        <p:spPr>
          <a:xfrm>
            <a:off x="2289600" y="6504480"/>
            <a:ext cx="3600" cy="368640"/>
          </a:xfrm>
          <a:prstGeom prst="straightConnector1">
            <a:avLst/>
          </a:prstGeom>
          <a:ln w="0">
            <a:solidFill>
              <a:srgbClr val="444D26"/>
            </a:solidFill>
          </a:ln>
        </p:spPr>
      </p:cxnSp>
      <p:cxnSp>
        <p:nvCxnSpPr>
          <p:cNvPr id="667" name="Gerader Verbinder 10"/>
          <p:cNvCxnSpPr/>
          <p:nvPr/>
        </p:nvCxnSpPr>
        <p:spPr>
          <a:xfrm>
            <a:off x="6201360" y="6504480"/>
            <a:ext cx="3600" cy="368640"/>
          </a:xfrm>
          <a:prstGeom prst="straightConnector1">
            <a:avLst/>
          </a:prstGeom>
          <a:ln w="0">
            <a:solidFill>
              <a:srgbClr val="444D26"/>
            </a:solidFill>
          </a:ln>
        </p:spPr>
      </p:cxnSp>
      <p:sp>
        <p:nvSpPr>
          <p:cNvPr id="66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856325-0B7B-4E41-8E0A-35D8113D65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71"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72"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7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A1C2F7-22C9-4864-B579-7A21322B36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7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6"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7" name="Grafik 8"/>
          <p:cNvPicPr/>
          <p:nvPr/>
        </p:nvPicPr>
        <p:blipFill>
          <a:blip r:embed="rId2"/>
          <a:stretch/>
        </p:blipFill>
        <p:spPr>
          <a:xfrm>
            <a:off x="8141400" y="5590800"/>
            <a:ext cx="1005120" cy="1258560"/>
          </a:xfrm>
          <a:prstGeom prst="rect">
            <a:avLst/>
          </a:prstGeom>
          <a:noFill/>
          <a:ln w="0">
            <a:noFill/>
          </a:ln>
        </p:spPr>
      </p:pic>
      <p:cxnSp>
        <p:nvCxnSpPr>
          <p:cNvPr id="678" name="Gerader Verbinder 9"/>
          <p:cNvCxnSpPr/>
          <p:nvPr/>
        </p:nvCxnSpPr>
        <p:spPr>
          <a:xfrm>
            <a:off x="2289600" y="6504480"/>
            <a:ext cx="3600" cy="368640"/>
          </a:xfrm>
          <a:prstGeom prst="straightConnector1">
            <a:avLst/>
          </a:prstGeom>
          <a:ln w="0">
            <a:solidFill>
              <a:srgbClr val="444D26"/>
            </a:solidFill>
          </a:ln>
        </p:spPr>
      </p:cxnSp>
      <p:cxnSp>
        <p:nvCxnSpPr>
          <p:cNvPr id="679" name="Gerader Verbinder 10"/>
          <p:cNvCxnSpPr/>
          <p:nvPr/>
        </p:nvCxnSpPr>
        <p:spPr>
          <a:xfrm>
            <a:off x="6201360" y="6504480"/>
            <a:ext cx="3600" cy="368640"/>
          </a:xfrm>
          <a:prstGeom prst="straightConnector1">
            <a:avLst/>
          </a:prstGeom>
          <a:ln w="0">
            <a:solidFill>
              <a:srgbClr val="444D26"/>
            </a:solidFill>
          </a:ln>
        </p:spPr>
      </p:cxnSp>
      <p:sp>
        <p:nvSpPr>
          <p:cNvPr id="680" name="Textfeld 14"/>
          <p:cNvSpPr/>
          <p:nvPr/>
        </p:nvSpPr>
        <p:spPr>
          <a:xfrm>
            <a:off x="3220200" y="6495480"/>
            <a:ext cx="234432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68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386B73-A1D0-41F4-BCBE-2B199DCD35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A72D7C-9BE1-4173-966F-F0F1D07D1D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8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686"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7" name="Grafik 8"/>
          <p:cNvPicPr/>
          <p:nvPr/>
        </p:nvPicPr>
        <p:blipFill>
          <a:blip r:embed="rId2"/>
          <a:stretch/>
        </p:blipFill>
        <p:spPr>
          <a:xfrm>
            <a:off x="8141400" y="5590800"/>
            <a:ext cx="1005120" cy="1258560"/>
          </a:xfrm>
          <a:prstGeom prst="rect">
            <a:avLst/>
          </a:prstGeom>
          <a:noFill/>
          <a:ln w="0">
            <a:noFill/>
          </a:ln>
        </p:spPr>
      </p:pic>
      <p:cxnSp>
        <p:nvCxnSpPr>
          <p:cNvPr id="688" name="Gerader Verbinder 9"/>
          <p:cNvCxnSpPr/>
          <p:nvPr/>
        </p:nvCxnSpPr>
        <p:spPr>
          <a:xfrm>
            <a:off x="2289600" y="6504480"/>
            <a:ext cx="3600" cy="368640"/>
          </a:xfrm>
          <a:prstGeom prst="straightConnector1">
            <a:avLst/>
          </a:prstGeom>
          <a:ln w="0">
            <a:solidFill>
              <a:srgbClr val="444D26"/>
            </a:solidFill>
          </a:ln>
        </p:spPr>
      </p:cxnSp>
      <p:cxnSp>
        <p:nvCxnSpPr>
          <p:cNvPr id="689" name="Gerader Verbinder 10"/>
          <p:cNvCxnSpPr/>
          <p:nvPr/>
        </p:nvCxnSpPr>
        <p:spPr>
          <a:xfrm>
            <a:off x="6201360" y="6504480"/>
            <a:ext cx="3600" cy="368640"/>
          </a:xfrm>
          <a:prstGeom prst="straightConnector1">
            <a:avLst/>
          </a:prstGeom>
          <a:ln w="0">
            <a:solidFill>
              <a:srgbClr val="444D26"/>
            </a:solidFill>
          </a:ln>
        </p:spPr>
      </p:cxnSp>
      <p:sp>
        <p:nvSpPr>
          <p:cNvPr id="69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36380-FA50-4D40-A947-1CD4DE63FB1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3CBCC2F-385D-4DB2-BFAB-359E490A2D2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9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120" cy="1258560"/>
          </a:xfrm>
          <a:prstGeom prst="rect">
            <a:avLst/>
          </a:prstGeom>
          <a:noFill/>
          <a:ln w="0">
            <a:noFill/>
          </a:ln>
        </p:spPr>
      </p:pic>
      <p:cxnSp>
        <p:nvCxnSpPr>
          <p:cNvPr id="699" name="Gerader Verbinder 9"/>
          <p:cNvCxnSpPr/>
          <p:nvPr/>
        </p:nvCxnSpPr>
        <p:spPr>
          <a:xfrm>
            <a:off x="2289600" y="6504480"/>
            <a:ext cx="3600" cy="368640"/>
          </a:xfrm>
          <a:prstGeom prst="straightConnector1">
            <a:avLst/>
          </a:prstGeom>
          <a:ln w="0">
            <a:solidFill>
              <a:srgbClr val="444D26"/>
            </a:solidFill>
          </a:ln>
        </p:spPr>
      </p:cxnSp>
      <p:cxnSp>
        <p:nvCxnSpPr>
          <p:cNvPr id="700" name="Gerader Verbinder 10"/>
          <p:cNvCxnSpPr/>
          <p:nvPr/>
        </p:nvCxnSpPr>
        <p:spPr>
          <a:xfrm>
            <a:off x="6201360" y="6504480"/>
            <a:ext cx="3600" cy="368640"/>
          </a:xfrm>
          <a:prstGeom prst="straightConnector1">
            <a:avLst/>
          </a:prstGeom>
          <a:ln w="0">
            <a:solidFill>
              <a:srgbClr val="444D26"/>
            </a:solidFill>
          </a:ln>
        </p:spPr>
      </p:cxnSp>
      <p:sp>
        <p:nvSpPr>
          <p:cNvPr id="70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0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5050F5-2A4A-4690-9442-5AD9C45CCC2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0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0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63261AF-D15B-4731-ADC8-C0635BDF5A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0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9" name="Grafik 8"/>
          <p:cNvPicPr/>
          <p:nvPr/>
        </p:nvPicPr>
        <p:blipFill>
          <a:blip r:embed="rId2"/>
          <a:stretch/>
        </p:blipFill>
        <p:spPr>
          <a:xfrm>
            <a:off x="8141400" y="5590800"/>
            <a:ext cx="1005120" cy="1258560"/>
          </a:xfrm>
          <a:prstGeom prst="rect">
            <a:avLst/>
          </a:prstGeom>
          <a:noFill/>
          <a:ln w="0">
            <a:noFill/>
          </a:ln>
        </p:spPr>
      </p:pic>
      <p:cxnSp>
        <p:nvCxnSpPr>
          <p:cNvPr id="710" name="Gerader Verbinder 9"/>
          <p:cNvCxnSpPr/>
          <p:nvPr/>
        </p:nvCxnSpPr>
        <p:spPr>
          <a:xfrm>
            <a:off x="2289600" y="6504480"/>
            <a:ext cx="3600" cy="368640"/>
          </a:xfrm>
          <a:prstGeom prst="straightConnector1">
            <a:avLst/>
          </a:prstGeom>
          <a:ln w="0">
            <a:solidFill>
              <a:srgbClr val="444D26"/>
            </a:solidFill>
          </a:ln>
        </p:spPr>
      </p:cxnSp>
      <p:cxnSp>
        <p:nvCxnSpPr>
          <p:cNvPr id="711" name="Gerader Verbinder 10"/>
          <p:cNvCxnSpPr/>
          <p:nvPr/>
        </p:nvCxnSpPr>
        <p:spPr>
          <a:xfrm>
            <a:off x="6201360" y="6504480"/>
            <a:ext cx="3600" cy="368640"/>
          </a:xfrm>
          <a:prstGeom prst="straightConnector1">
            <a:avLst/>
          </a:prstGeom>
          <a:ln w="0">
            <a:solidFill>
              <a:srgbClr val="444D26"/>
            </a:solidFill>
          </a:ln>
        </p:spPr>
      </p:cxnSp>
      <p:sp>
        <p:nvSpPr>
          <p:cNvPr id="71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1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236747-C939-4A14-A0A8-01A4907AF3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955E33-FF28-4BD2-9B6E-17E47231C3E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8"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1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0"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1" name="Grafik 8"/>
          <p:cNvPicPr/>
          <p:nvPr/>
        </p:nvPicPr>
        <p:blipFill>
          <a:blip r:embed="rId2"/>
          <a:stretch/>
        </p:blipFill>
        <p:spPr>
          <a:xfrm>
            <a:off x="8141400" y="5590800"/>
            <a:ext cx="1005120" cy="1258560"/>
          </a:xfrm>
          <a:prstGeom prst="rect">
            <a:avLst/>
          </a:prstGeom>
          <a:noFill/>
          <a:ln w="0">
            <a:noFill/>
          </a:ln>
        </p:spPr>
      </p:pic>
      <p:cxnSp>
        <p:nvCxnSpPr>
          <p:cNvPr id="722" name="Gerader Verbinder 9"/>
          <p:cNvCxnSpPr/>
          <p:nvPr/>
        </p:nvCxnSpPr>
        <p:spPr>
          <a:xfrm>
            <a:off x="2289600" y="6504480"/>
            <a:ext cx="3600" cy="368640"/>
          </a:xfrm>
          <a:prstGeom prst="straightConnector1">
            <a:avLst/>
          </a:prstGeom>
          <a:ln w="0">
            <a:solidFill>
              <a:srgbClr val="444D26"/>
            </a:solidFill>
          </a:ln>
        </p:spPr>
      </p:cxnSp>
      <p:cxnSp>
        <p:nvCxnSpPr>
          <p:cNvPr id="723" name="Gerader Verbinder 10"/>
          <p:cNvCxnSpPr/>
          <p:nvPr/>
        </p:nvCxnSpPr>
        <p:spPr>
          <a:xfrm>
            <a:off x="6201360" y="6504480"/>
            <a:ext cx="3600" cy="368640"/>
          </a:xfrm>
          <a:prstGeom prst="straightConnector1">
            <a:avLst/>
          </a:prstGeom>
          <a:ln w="0">
            <a:solidFill>
              <a:srgbClr val="444D26"/>
            </a:solidFill>
          </a:ln>
        </p:spPr>
      </p:cxnSp>
      <p:sp>
        <p:nvSpPr>
          <p:cNvPr id="72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2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5B0275-2DBF-4578-A670-CC71A8C942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2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2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2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01B8D15-6AEC-4119-BC77-8687969AA3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3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34"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5" name="Grafik 8"/>
          <p:cNvPicPr/>
          <p:nvPr/>
        </p:nvPicPr>
        <p:blipFill>
          <a:blip r:embed="rId2"/>
          <a:stretch/>
        </p:blipFill>
        <p:spPr>
          <a:xfrm>
            <a:off x="8141400" y="5590800"/>
            <a:ext cx="1005120" cy="1258560"/>
          </a:xfrm>
          <a:prstGeom prst="rect">
            <a:avLst/>
          </a:prstGeom>
          <a:noFill/>
          <a:ln w="0">
            <a:noFill/>
          </a:ln>
        </p:spPr>
      </p:pic>
      <p:cxnSp>
        <p:nvCxnSpPr>
          <p:cNvPr id="736" name="Gerader Verbinder 9"/>
          <p:cNvCxnSpPr/>
          <p:nvPr/>
        </p:nvCxnSpPr>
        <p:spPr>
          <a:xfrm>
            <a:off x="2289600" y="6504480"/>
            <a:ext cx="3600" cy="368640"/>
          </a:xfrm>
          <a:prstGeom prst="straightConnector1">
            <a:avLst/>
          </a:prstGeom>
          <a:ln w="0">
            <a:solidFill>
              <a:srgbClr val="444D26"/>
            </a:solidFill>
          </a:ln>
        </p:spPr>
      </p:cxnSp>
      <p:cxnSp>
        <p:nvCxnSpPr>
          <p:cNvPr id="737" name="Gerader Verbinder 10"/>
          <p:cNvCxnSpPr/>
          <p:nvPr/>
        </p:nvCxnSpPr>
        <p:spPr>
          <a:xfrm>
            <a:off x="6201360" y="6504480"/>
            <a:ext cx="3600" cy="368640"/>
          </a:xfrm>
          <a:prstGeom prst="straightConnector1">
            <a:avLst/>
          </a:prstGeom>
          <a:ln w="0">
            <a:solidFill>
              <a:srgbClr val="444D26"/>
            </a:solidFill>
          </a:ln>
        </p:spPr>
      </p:cxnSp>
      <p:sp>
        <p:nvSpPr>
          <p:cNvPr id="738"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3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5CFF6-421A-45A0-8D94-3C5965BD78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7A7063E-9A3C-40A5-B882-B4BD61EFDD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1"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42"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74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4" name="Grafik 8"/>
          <p:cNvPicPr/>
          <p:nvPr/>
        </p:nvPicPr>
        <p:blipFill>
          <a:blip r:embed="rId2"/>
          <a:stretch/>
        </p:blipFill>
        <p:spPr>
          <a:xfrm>
            <a:off x="8141400" y="5590800"/>
            <a:ext cx="1005120" cy="1258560"/>
          </a:xfrm>
          <a:prstGeom prst="rect">
            <a:avLst/>
          </a:prstGeom>
          <a:noFill/>
          <a:ln w="0">
            <a:noFill/>
          </a:ln>
        </p:spPr>
      </p:pic>
      <p:cxnSp>
        <p:nvCxnSpPr>
          <p:cNvPr id="745" name="Gerader Verbinder 9"/>
          <p:cNvCxnSpPr/>
          <p:nvPr/>
        </p:nvCxnSpPr>
        <p:spPr>
          <a:xfrm>
            <a:off x="2289600" y="6504480"/>
            <a:ext cx="3600" cy="368640"/>
          </a:xfrm>
          <a:prstGeom prst="straightConnector1">
            <a:avLst/>
          </a:prstGeom>
          <a:ln w="0">
            <a:solidFill>
              <a:srgbClr val="444D26"/>
            </a:solidFill>
          </a:ln>
        </p:spPr>
      </p:cxnSp>
      <p:cxnSp>
        <p:nvCxnSpPr>
          <p:cNvPr id="746" name="Gerader Verbinder 10"/>
          <p:cNvCxnSpPr/>
          <p:nvPr/>
        </p:nvCxnSpPr>
        <p:spPr>
          <a:xfrm>
            <a:off x="6201360" y="6504480"/>
            <a:ext cx="3600" cy="368640"/>
          </a:xfrm>
          <a:prstGeom prst="straightConnector1">
            <a:avLst/>
          </a:prstGeom>
          <a:ln w="0">
            <a:solidFill>
              <a:srgbClr val="444D26"/>
            </a:solidFill>
          </a:ln>
        </p:spPr>
      </p:cxnSp>
      <p:sp>
        <p:nvSpPr>
          <p:cNvPr id="74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09DB1-CA7E-4F9D-89FC-4ADB71DFD6F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75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B04B4CF-7911-47C0-805D-17B9C34034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5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5120" cy="1258560"/>
          </a:xfrm>
          <a:prstGeom prst="rect">
            <a:avLst/>
          </a:prstGeom>
          <a:noFill/>
          <a:ln w="0">
            <a:noFill/>
          </a:ln>
        </p:spPr>
      </p:pic>
      <p:cxnSp>
        <p:nvCxnSpPr>
          <p:cNvPr id="756" name="Gerader Verbinder 9"/>
          <p:cNvCxnSpPr/>
          <p:nvPr/>
        </p:nvCxnSpPr>
        <p:spPr>
          <a:xfrm>
            <a:off x="2289600" y="6504480"/>
            <a:ext cx="3600" cy="368640"/>
          </a:xfrm>
          <a:prstGeom prst="straightConnector1">
            <a:avLst/>
          </a:prstGeom>
          <a:ln w="0">
            <a:solidFill>
              <a:srgbClr val="444D26"/>
            </a:solidFill>
          </a:ln>
        </p:spPr>
      </p:cxnSp>
      <p:cxnSp>
        <p:nvCxnSpPr>
          <p:cNvPr id="757" name="Gerader Verbinder 10"/>
          <p:cNvCxnSpPr/>
          <p:nvPr/>
        </p:nvCxnSpPr>
        <p:spPr>
          <a:xfrm>
            <a:off x="6201360" y="6504480"/>
            <a:ext cx="3600" cy="368640"/>
          </a:xfrm>
          <a:prstGeom prst="straightConnector1">
            <a:avLst/>
          </a:prstGeom>
          <a:ln w="0">
            <a:solidFill>
              <a:srgbClr val="444D26"/>
            </a:solidFill>
          </a:ln>
        </p:spPr>
      </p:cxnSp>
      <p:sp>
        <p:nvSpPr>
          <p:cNvPr id="75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5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79827D-5454-49DA-90A7-58B45F49658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6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A01A41-55D6-43E2-BCFB-6AD7EA7E23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6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6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9" name="Grafik 8"/>
          <p:cNvPicPr/>
          <p:nvPr/>
        </p:nvPicPr>
        <p:blipFill>
          <a:blip r:embed="rId2"/>
          <a:stretch/>
        </p:blipFill>
        <p:spPr>
          <a:xfrm>
            <a:off x="8141400" y="5590800"/>
            <a:ext cx="1005120" cy="1258560"/>
          </a:xfrm>
          <a:prstGeom prst="rect">
            <a:avLst/>
          </a:prstGeom>
          <a:noFill/>
          <a:ln w="0">
            <a:noFill/>
          </a:ln>
        </p:spPr>
      </p:pic>
      <p:cxnSp>
        <p:nvCxnSpPr>
          <p:cNvPr id="770" name="Gerader Verbinder 9"/>
          <p:cNvCxnSpPr/>
          <p:nvPr/>
        </p:nvCxnSpPr>
        <p:spPr>
          <a:xfrm>
            <a:off x="2289600" y="6504480"/>
            <a:ext cx="3600" cy="368640"/>
          </a:xfrm>
          <a:prstGeom prst="straightConnector1">
            <a:avLst/>
          </a:prstGeom>
          <a:ln w="0">
            <a:solidFill>
              <a:srgbClr val="444D26"/>
            </a:solidFill>
          </a:ln>
        </p:spPr>
      </p:cxnSp>
      <p:cxnSp>
        <p:nvCxnSpPr>
          <p:cNvPr id="771" name="Gerader Verbinder 10"/>
          <p:cNvCxnSpPr/>
          <p:nvPr/>
        </p:nvCxnSpPr>
        <p:spPr>
          <a:xfrm>
            <a:off x="6201360" y="6504480"/>
            <a:ext cx="3600" cy="368640"/>
          </a:xfrm>
          <a:prstGeom prst="straightConnector1">
            <a:avLst/>
          </a:prstGeom>
          <a:ln w="0">
            <a:solidFill>
              <a:srgbClr val="444D26"/>
            </a:solidFill>
          </a:ln>
        </p:spPr>
      </p:cxnSp>
      <p:sp>
        <p:nvSpPr>
          <p:cNvPr id="77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7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8D665-D2BE-4570-9829-5C5791A9EA6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75"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7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7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A7630F-6088-40F1-B4F8-50D672A73E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7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8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1" name="Grafik 8"/>
          <p:cNvPicPr/>
          <p:nvPr/>
        </p:nvPicPr>
        <p:blipFill>
          <a:blip r:embed="rId2"/>
          <a:stretch/>
        </p:blipFill>
        <p:spPr>
          <a:xfrm>
            <a:off x="8141400" y="5590800"/>
            <a:ext cx="1005120" cy="1258560"/>
          </a:xfrm>
          <a:prstGeom prst="rect">
            <a:avLst/>
          </a:prstGeom>
          <a:noFill/>
          <a:ln w="0">
            <a:noFill/>
          </a:ln>
        </p:spPr>
      </p:pic>
      <p:cxnSp>
        <p:nvCxnSpPr>
          <p:cNvPr id="782" name="Gerader Verbinder 9"/>
          <p:cNvCxnSpPr/>
          <p:nvPr/>
        </p:nvCxnSpPr>
        <p:spPr>
          <a:xfrm>
            <a:off x="2289600" y="6504480"/>
            <a:ext cx="3600" cy="368640"/>
          </a:xfrm>
          <a:prstGeom prst="straightConnector1">
            <a:avLst/>
          </a:prstGeom>
          <a:ln w="0">
            <a:solidFill>
              <a:srgbClr val="444D26"/>
            </a:solidFill>
          </a:ln>
        </p:spPr>
      </p:cxnSp>
      <p:cxnSp>
        <p:nvCxnSpPr>
          <p:cNvPr id="783" name="Gerader Verbinder 10"/>
          <p:cNvCxnSpPr/>
          <p:nvPr/>
        </p:nvCxnSpPr>
        <p:spPr>
          <a:xfrm>
            <a:off x="6201360" y="6504480"/>
            <a:ext cx="3600" cy="368640"/>
          </a:xfrm>
          <a:prstGeom prst="straightConnector1">
            <a:avLst/>
          </a:prstGeom>
          <a:ln w="0">
            <a:solidFill>
              <a:srgbClr val="444D26"/>
            </a:solidFill>
          </a:ln>
        </p:spPr>
      </p:cxnSp>
      <p:sp>
        <p:nvSpPr>
          <p:cNvPr id="784" name="Textfeld 14"/>
          <p:cNvSpPr/>
          <p:nvPr/>
        </p:nvSpPr>
        <p:spPr>
          <a:xfrm>
            <a:off x="3220200" y="6518160"/>
            <a:ext cx="22726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8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134036A-B047-48BD-BA8D-BB04BD89A3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6"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7"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8"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E83ADF-6D9A-48BD-BB52-C397C0C43C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9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3" name="Grafik 8"/>
          <p:cNvPicPr/>
          <p:nvPr/>
        </p:nvPicPr>
        <p:blipFill>
          <a:blip r:embed="rId2"/>
          <a:stretch/>
        </p:blipFill>
        <p:spPr>
          <a:xfrm>
            <a:off x="8141400" y="5590800"/>
            <a:ext cx="1005120" cy="1258560"/>
          </a:xfrm>
          <a:prstGeom prst="rect">
            <a:avLst/>
          </a:prstGeom>
          <a:noFill/>
          <a:ln w="0">
            <a:noFill/>
          </a:ln>
        </p:spPr>
      </p:pic>
      <p:cxnSp>
        <p:nvCxnSpPr>
          <p:cNvPr id="794" name="Gerader Verbinder 9"/>
          <p:cNvCxnSpPr/>
          <p:nvPr/>
        </p:nvCxnSpPr>
        <p:spPr>
          <a:xfrm>
            <a:off x="2289600" y="6504480"/>
            <a:ext cx="3600" cy="368640"/>
          </a:xfrm>
          <a:prstGeom prst="straightConnector1">
            <a:avLst/>
          </a:prstGeom>
          <a:ln w="0">
            <a:solidFill>
              <a:srgbClr val="444D26"/>
            </a:solidFill>
          </a:ln>
        </p:spPr>
      </p:cxnSp>
      <p:cxnSp>
        <p:nvCxnSpPr>
          <p:cNvPr id="795" name="Gerader Verbinder 10"/>
          <p:cNvCxnSpPr/>
          <p:nvPr/>
        </p:nvCxnSpPr>
        <p:spPr>
          <a:xfrm>
            <a:off x="6201360" y="6504480"/>
            <a:ext cx="3600" cy="368640"/>
          </a:xfrm>
          <a:prstGeom prst="straightConnector1">
            <a:avLst/>
          </a:prstGeom>
          <a:ln w="0">
            <a:solidFill>
              <a:srgbClr val="444D26"/>
            </a:solidFill>
          </a:ln>
        </p:spPr>
      </p:cxnSp>
      <p:sp>
        <p:nvSpPr>
          <p:cNvPr id="796" name="Textfeld 14"/>
          <p:cNvSpPr/>
          <p:nvPr/>
        </p:nvSpPr>
        <p:spPr>
          <a:xfrm>
            <a:off x="3220200" y="6495480"/>
            <a:ext cx="234324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97"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2C5B58-A042-4E93-BA11-58A7B70F4C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8"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9"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00"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0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BC5F0F7-6C5C-4697-8916-844D3FCB66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0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5" name="Grafik 8"/>
          <p:cNvPicPr/>
          <p:nvPr/>
        </p:nvPicPr>
        <p:blipFill>
          <a:blip r:embed="rId2"/>
          <a:stretch/>
        </p:blipFill>
        <p:spPr>
          <a:xfrm>
            <a:off x="8141400" y="5590800"/>
            <a:ext cx="1005120" cy="1258560"/>
          </a:xfrm>
          <a:prstGeom prst="rect">
            <a:avLst/>
          </a:prstGeom>
          <a:noFill/>
          <a:ln w="0">
            <a:noFill/>
          </a:ln>
        </p:spPr>
      </p:pic>
      <p:cxnSp>
        <p:nvCxnSpPr>
          <p:cNvPr id="806" name="Gerader Verbinder 9"/>
          <p:cNvCxnSpPr/>
          <p:nvPr/>
        </p:nvCxnSpPr>
        <p:spPr>
          <a:xfrm>
            <a:off x="2289600" y="6504480"/>
            <a:ext cx="3600" cy="368640"/>
          </a:xfrm>
          <a:prstGeom prst="straightConnector1">
            <a:avLst/>
          </a:prstGeom>
          <a:ln w="0">
            <a:solidFill>
              <a:srgbClr val="444D26"/>
            </a:solidFill>
          </a:ln>
        </p:spPr>
      </p:cxnSp>
      <p:cxnSp>
        <p:nvCxnSpPr>
          <p:cNvPr id="807" name="Gerader Verbinder 10"/>
          <p:cNvCxnSpPr/>
          <p:nvPr/>
        </p:nvCxnSpPr>
        <p:spPr>
          <a:xfrm>
            <a:off x="6201360" y="6504480"/>
            <a:ext cx="3600" cy="368640"/>
          </a:xfrm>
          <a:prstGeom prst="straightConnector1">
            <a:avLst/>
          </a:prstGeom>
          <a:ln w="0">
            <a:solidFill>
              <a:srgbClr val="444D26"/>
            </a:solidFill>
          </a:ln>
        </p:spPr>
      </p:cxnSp>
      <p:sp>
        <p:nvSpPr>
          <p:cNvPr id="808"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80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A858A41-0755-477C-BB6D-5B9697EAD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6E4261-1858-43BC-9E32-E1AFA4ED5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1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815"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6" name="Grafik 8"/>
          <p:cNvPicPr/>
          <p:nvPr/>
        </p:nvPicPr>
        <p:blipFill>
          <a:blip r:embed="rId2"/>
          <a:stretch/>
        </p:blipFill>
        <p:spPr>
          <a:xfrm>
            <a:off x="8141400" y="5590800"/>
            <a:ext cx="1005120" cy="1258560"/>
          </a:xfrm>
          <a:prstGeom prst="rect">
            <a:avLst/>
          </a:prstGeom>
          <a:noFill/>
          <a:ln w="0">
            <a:noFill/>
          </a:ln>
        </p:spPr>
      </p:pic>
      <p:cxnSp>
        <p:nvCxnSpPr>
          <p:cNvPr id="817" name="Gerader Verbinder 9"/>
          <p:cNvCxnSpPr/>
          <p:nvPr/>
        </p:nvCxnSpPr>
        <p:spPr>
          <a:xfrm>
            <a:off x="2289600" y="6504480"/>
            <a:ext cx="3600" cy="368640"/>
          </a:xfrm>
          <a:prstGeom prst="straightConnector1">
            <a:avLst/>
          </a:prstGeom>
          <a:ln w="0">
            <a:solidFill>
              <a:srgbClr val="444D26"/>
            </a:solidFill>
          </a:ln>
        </p:spPr>
      </p:cxnSp>
      <p:cxnSp>
        <p:nvCxnSpPr>
          <p:cNvPr id="818" name="Gerader Verbinder 10"/>
          <p:cNvCxnSpPr/>
          <p:nvPr/>
        </p:nvCxnSpPr>
        <p:spPr>
          <a:xfrm>
            <a:off x="6201360" y="6504480"/>
            <a:ext cx="3600" cy="368640"/>
          </a:xfrm>
          <a:prstGeom prst="straightConnector1">
            <a:avLst/>
          </a:prstGeom>
          <a:ln w="0">
            <a:solidFill>
              <a:srgbClr val="444D26"/>
            </a:solidFill>
          </a:ln>
        </p:spPr>
      </p:cxnSp>
      <p:sp>
        <p:nvSpPr>
          <p:cNvPr id="81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2F839B-68EA-41EB-B46F-A1EB458DB6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21"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22" name="PlaceHolder 3"/>
          <p:cNvSpPr>
            <a:spLocks noGrp="1"/>
          </p:cNvSpPr>
          <p:nvPr>
            <p:ph type="sldNum" idx="3"/>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8A2FB89F-FC91-4DA7-A271-CA39AAB9F28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2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2F42786-DB24-427A-97E8-C369DD974B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25" name="Resim 4"/>
          <p:cNvPicPr/>
          <p:nvPr/>
        </p:nvPicPr>
        <p:blipFill>
          <a:blip r:embed="rId4"/>
          <a:stretch/>
        </p:blipFill>
        <p:spPr>
          <a:xfrm>
            <a:off x="6357600" y="6570360"/>
            <a:ext cx="590040" cy="201240"/>
          </a:xfrm>
          <a:prstGeom prst="rect">
            <a:avLst/>
          </a:prstGeom>
          <a:noFill/>
          <a:ln w="0">
            <a:noFill/>
          </a:ln>
        </p:spPr>
      </p:pic>
      <p:sp>
        <p:nvSpPr>
          <p:cNvPr id="826"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2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8" name="Grafik 8"/>
          <p:cNvPicPr/>
          <p:nvPr/>
        </p:nvPicPr>
        <p:blipFill>
          <a:blip r:embed="rId2"/>
          <a:stretch/>
        </p:blipFill>
        <p:spPr>
          <a:xfrm>
            <a:off x="8141400" y="5590800"/>
            <a:ext cx="1005120" cy="1258560"/>
          </a:xfrm>
          <a:prstGeom prst="rect">
            <a:avLst/>
          </a:prstGeom>
          <a:noFill/>
          <a:ln w="0">
            <a:noFill/>
          </a:ln>
        </p:spPr>
      </p:pic>
      <p:cxnSp>
        <p:nvCxnSpPr>
          <p:cNvPr id="829" name="Gerader Verbinder 9"/>
          <p:cNvCxnSpPr/>
          <p:nvPr/>
        </p:nvCxnSpPr>
        <p:spPr>
          <a:xfrm>
            <a:off x="2289600" y="6504480"/>
            <a:ext cx="3600" cy="368640"/>
          </a:xfrm>
          <a:prstGeom prst="straightConnector1">
            <a:avLst/>
          </a:prstGeom>
          <a:ln w="0">
            <a:solidFill>
              <a:srgbClr val="444D26"/>
            </a:solidFill>
          </a:ln>
        </p:spPr>
      </p:cxnSp>
      <p:cxnSp>
        <p:nvCxnSpPr>
          <p:cNvPr id="830" name="Gerader Verbinder 10"/>
          <p:cNvCxnSpPr/>
          <p:nvPr/>
        </p:nvCxnSpPr>
        <p:spPr>
          <a:xfrm>
            <a:off x="6201360" y="6504480"/>
            <a:ext cx="3600" cy="368640"/>
          </a:xfrm>
          <a:prstGeom prst="straightConnector1">
            <a:avLst/>
          </a:prstGeom>
          <a:ln w="0">
            <a:solidFill>
              <a:srgbClr val="444D26"/>
            </a:solidFill>
          </a:ln>
        </p:spPr>
      </p:cxnSp>
      <p:sp>
        <p:nvSpPr>
          <p:cNvPr id="83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3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94D0AE-50FE-4FB4-A583-59E89FEE3AA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E4F919C-3AFA-4CCD-8344-BC62A4D5FF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3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3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9" name="Grafik 8"/>
          <p:cNvPicPr/>
          <p:nvPr/>
        </p:nvPicPr>
        <p:blipFill>
          <a:blip r:embed="rId2"/>
          <a:stretch/>
        </p:blipFill>
        <p:spPr>
          <a:xfrm>
            <a:off x="8141400" y="5590800"/>
            <a:ext cx="1005120" cy="1258560"/>
          </a:xfrm>
          <a:prstGeom prst="rect">
            <a:avLst/>
          </a:prstGeom>
          <a:noFill/>
          <a:ln w="0">
            <a:noFill/>
          </a:ln>
        </p:spPr>
      </p:pic>
      <p:cxnSp>
        <p:nvCxnSpPr>
          <p:cNvPr id="840" name="Gerader Verbinder 9"/>
          <p:cNvCxnSpPr/>
          <p:nvPr/>
        </p:nvCxnSpPr>
        <p:spPr>
          <a:xfrm>
            <a:off x="2289600" y="6504480"/>
            <a:ext cx="3600" cy="368640"/>
          </a:xfrm>
          <a:prstGeom prst="straightConnector1">
            <a:avLst/>
          </a:prstGeom>
          <a:ln w="0">
            <a:solidFill>
              <a:srgbClr val="444D26"/>
            </a:solidFill>
          </a:ln>
        </p:spPr>
      </p:cxnSp>
      <p:cxnSp>
        <p:nvCxnSpPr>
          <p:cNvPr id="841" name="Gerader Verbinder 10"/>
          <p:cNvCxnSpPr/>
          <p:nvPr/>
        </p:nvCxnSpPr>
        <p:spPr>
          <a:xfrm>
            <a:off x="6201360" y="6504480"/>
            <a:ext cx="3600" cy="368640"/>
          </a:xfrm>
          <a:prstGeom prst="straightConnector1">
            <a:avLst/>
          </a:prstGeom>
          <a:ln w="0">
            <a:solidFill>
              <a:srgbClr val="444D26"/>
            </a:solidFill>
          </a:ln>
        </p:spPr>
      </p:cxnSp>
      <p:sp>
        <p:nvSpPr>
          <p:cNvPr id="84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7D4EDDC-B5BC-42A2-A0A0-B72C15678B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A3DDFDC-8C2C-414F-A10E-3BD96863E3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47" name="Resim 4"/>
          <p:cNvPicPr/>
          <p:nvPr/>
        </p:nvPicPr>
        <p:blipFill>
          <a:blip r:embed="rId4"/>
          <a:stretch/>
        </p:blipFill>
        <p:spPr>
          <a:xfrm>
            <a:off x="6357600" y="6570360"/>
            <a:ext cx="590040" cy="201240"/>
          </a:xfrm>
          <a:prstGeom prst="rect">
            <a:avLst/>
          </a:prstGeom>
          <a:noFill/>
          <a:ln w="0">
            <a:noFill/>
          </a:ln>
        </p:spPr>
      </p:pic>
      <p:sp>
        <p:nvSpPr>
          <p:cNvPr id="848"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4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0" name="Grafik 8"/>
          <p:cNvPicPr/>
          <p:nvPr/>
        </p:nvPicPr>
        <p:blipFill>
          <a:blip r:embed="rId2"/>
          <a:stretch/>
        </p:blipFill>
        <p:spPr>
          <a:xfrm>
            <a:off x="8141400" y="5590800"/>
            <a:ext cx="1005120" cy="1258560"/>
          </a:xfrm>
          <a:prstGeom prst="rect">
            <a:avLst/>
          </a:prstGeom>
          <a:noFill/>
          <a:ln w="0">
            <a:noFill/>
          </a:ln>
        </p:spPr>
      </p:pic>
      <p:cxnSp>
        <p:nvCxnSpPr>
          <p:cNvPr id="851" name="Gerader Verbinder 9"/>
          <p:cNvCxnSpPr/>
          <p:nvPr/>
        </p:nvCxnSpPr>
        <p:spPr>
          <a:xfrm>
            <a:off x="2289600" y="6504480"/>
            <a:ext cx="3600" cy="368640"/>
          </a:xfrm>
          <a:prstGeom prst="straightConnector1">
            <a:avLst/>
          </a:prstGeom>
          <a:ln w="0">
            <a:solidFill>
              <a:srgbClr val="444D26"/>
            </a:solidFill>
          </a:ln>
        </p:spPr>
      </p:cxnSp>
      <p:cxnSp>
        <p:nvCxnSpPr>
          <p:cNvPr id="852" name="Gerader Verbinder 10"/>
          <p:cNvCxnSpPr/>
          <p:nvPr/>
        </p:nvCxnSpPr>
        <p:spPr>
          <a:xfrm>
            <a:off x="6201360" y="6504480"/>
            <a:ext cx="3600" cy="368640"/>
          </a:xfrm>
          <a:prstGeom prst="straightConnector1">
            <a:avLst/>
          </a:prstGeom>
          <a:ln w="0">
            <a:solidFill>
              <a:srgbClr val="444D26"/>
            </a:solidFill>
          </a:ln>
        </p:spPr>
      </p:cxnSp>
      <p:sp>
        <p:nvSpPr>
          <p:cNvPr id="85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44790D-741A-4A93-9495-E52050CFC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5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5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73057A-D66E-40F5-BB8D-BF0AB98734A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58" name="Resim 4"/>
          <p:cNvPicPr/>
          <p:nvPr/>
        </p:nvPicPr>
        <p:blipFill>
          <a:blip r:embed="rId4"/>
          <a:stretch/>
        </p:blipFill>
        <p:spPr>
          <a:xfrm>
            <a:off x="6357600" y="6570360"/>
            <a:ext cx="590040" cy="201240"/>
          </a:xfrm>
          <a:prstGeom prst="rect">
            <a:avLst/>
          </a:prstGeom>
          <a:noFill/>
          <a:ln w="0">
            <a:noFill/>
          </a:ln>
        </p:spPr>
      </p:pic>
      <p:sp>
        <p:nvSpPr>
          <p:cNvPr id="859"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6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1" name="Grafik 8"/>
          <p:cNvPicPr/>
          <p:nvPr/>
        </p:nvPicPr>
        <p:blipFill>
          <a:blip r:embed="rId2"/>
          <a:stretch/>
        </p:blipFill>
        <p:spPr>
          <a:xfrm>
            <a:off x="8141400" y="5590800"/>
            <a:ext cx="1005120" cy="1258560"/>
          </a:xfrm>
          <a:prstGeom prst="rect">
            <a:avLst/>
          </a:prstGeom>
          <a:noFill/>
          <a:ln w="0">
            <a:noFill/>
          </a:ln>
        </p:spPr>
      </p:pic>
      <p:cxnSp>
        <p:nvCxnSpPr>
          <p:cNvPr id="862" name="Gerader Verbinder 9"/>
          <p:cNvCxnSpPr/>
          <p:nvPr/>
        </p:nvCxnSpPr>
        <p:spPr>
          <a:xfrm>
            <a:off x="2289600" y="6504480"/>
            <a:ext cx="3600" cy="368640"/>
          </a:xfrm>
          <a:prstGeom prst="straightConnector1">
            <a:avLst/>
          </a:prstGeom>
          <a:ln w="0">
            <a:solidFill>
              <a:srgbClr val="444D26"/>
            </a:solidFill>
          </a:ln>
        </p:spPr>
      </p:cxnSp>
      <p:cxnSp>
        <p:nvCxnSpPr>
          <p:cNvPr id="863" name="Gerader Verbinder 10"/>
          <p:cNvCxnSpPr/>
          <p:nvPr/>
        </p:nvCxnSpPr>
        <p:spPr>
          <a:xfrm>
            <a:off x="6201360" y="6504480"/>
            <a:ext cx="3600" cy="368640"/>
          </a:xfrm>
          <a:prstGeom prst="straightConnector1">
            <a:avLst/>
          </a:prstGeom>
          <a:ln w="0">
            <a:solidFill>
              <a:srgbClr val="444D26"/>
            </a:solidFill>
          </a:ln>
        </p:spPr>
      </p:cxnSp>
      <p:sp>
        <p:nvSpPr>
          <p:cNvPr id="86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85DBEB0-9BF8-4E57-9245-9D16D6478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5"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66"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6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82A8464-1A90-4CCF-A1E5-BEB7E2A8F4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69" name="Resim 4"/>
          <p:cNvPicPr/>
          <p:nvPr/>
        </p:nvPicPr>
        <p:blipFill>
          <a:blip r:embed="rId4"/>
          <a:stretch/>
        </p:blipFill>
        <p:spPr>
          <a:xfrm>
            <a:off x="6357600" y="6570360"/>
            <a:ext cx="590040" cy="201240"/>
          </a:xfrm>
          <a:prstGeom prst="rect">
            <a:avLst/>
          </a:prstGeom>
          <a:noFill/>
          <a:ln w="0">
            <a:noFill/>
          </a:ln>
        </p:spPr>
      </p:pic>
      <p:sp>
        <p:nvSpPr>
          <p:cNvPr id="870"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71"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2" name="Grafik 8"/>
          <p:cNvPicPr/>
          <p:nvPr/>
        </p:nvPicPr>
        <p:blipFill>
          <a:blip r:embed="rId2"/>
          <a:stretch/>
        </p:blipFill>
        <p:spPr>
          <a:xfrm>
            <a:off x="8141400" y="5590800"/>
            <a:ext cx="1005120" cy="1258560"/>
          </a:xfrm>
          <a:prstGeom prst="rect">
            <a:avLst/>
          </a:prstGeom>
          <a:noFill/>
          <a:ln w="0">
            <a:noFill/>
          </a:ln>
        </p:spPr>
      </p:pic>
      <p:cxnSp>
        <p:nvCxnSpPr>
          <p:cNvPr id="873" name="Gerader Verbinder 9"/>
          <p:cNvCxnSpPr/>
          <p:nvPr/>
        </p:nvCxnSpPr>
        <p:spPr>
          <a:xfrm>
            <a:off x="2289600" y="6504480"/>
            <a:ext cx="3600" cy="368640"/>
          </a:xfrm>
          <a:prstGeom prst="straightConnector1">
            <a:avLst/>
          </a:prstGeom>
          <a:ln w="0">
            <a:solidFill>
              <a:srgbClr val="444D26"/>
            </a:solidFill>
          </a:ln>
        </p:spPr>
      </p:cxnSp>
      <p:cxnSp>
        <p:nvCxnSpPr>
          <p:cNvPr id="874" name="Gerader Verbinder 10"/>
          <p:cNvCxnSpPr/>
          <p:nvPr/>
        </p:nvCxnSpPr>
        <p:spPr>
          <a:xfrm>
            <a:off x="6201360" y="6504480"/>
            <a:ext cx="3600" cy="368640"/>
          </a:xfrm>
          <a:prstGeom prst="straightConnector1">
            <a:avLst/>
          </a:prstGeom>
          <a:ln w="0">
            <a:solidFill>
              <a:srgbClr val="444D26"/>
            </a:solidFill>
          </a:ln>
        </p:spPr>
      </p:cxnSp>
      <p:sp>
        <p:nvSpPr>
          <p:cNvPr id="87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019422-129F-474C-BB08-C42FE42F93A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7"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8"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6D1138-92A4-445A-95DD-3605F10701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0"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81" name="Resim 6"/>
          <p:cNvPicPr/>
          <p:nvPr/>
        </p:nvPicPr>
        <p:blipFill>
          <a:blip r:embed="rId4"/>
          <a:stretch/>
        </p:blipFill>
        <p:spPr>
          <a:xfrm>
            <a:off x="6357600" y="6570360"/>
            <a:ext cx="590040" cy="201240"/>
          </a:xfrm>
          <a:prstGeom prst="rect">
            <a:avLst/>
          </a:prstGeom>
          <a:noFill/>
          <a:ln w="0">
            <a:noFill/>
          </a:ln>
        </p:spPr>
      </p:pic>
      <p:sp>
        <p:nvSpPr>
          <p:cNvPr id="88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8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4" name="Grafik 8"/>
          <p:cNvPicPr/>
          <p:nvPr/>
        </p:nvPicPr>
        <p:blipFill>
          <a:blip r:embed="rId2"/>
          <a:stretch/>
        </p:blipFill>
        <p:spPr>
          <a:xfrm>
            <a:off x="8141400" y="5590800"/>
            <a:ext cx="1005120" cy="1258560"/>
          </a:xfrm>
          <a:prstGeom prst="rect">
            <a:avLst/>
          </a:prstGeom>
          <a:noFill/>
          <a:ln w="0">
            <a:noFill/>
          </a:ln>
        </p:spPr>
      </p:pic>
      <p:cxnSp>
        <p:nvCxnSpPr>
          <p:cNvPr id="885" name="Gerader Verbinder 9"/>
          <p:cNvCxnSpPr/>
          <p:nvPr/>
        </p:nvCxnSpPr>
        <p:spPr>
          <a:xfrm>
            <a:off x="2289600" y="6504480"/>
            <a:ext cx="3600" cy="368640"/>
          </a:xfrm>
          <a:prstGeom prst="straightConnector1">
            <a:avLst/>
          </a:prstGeom>
          <a:ln w="0">
            <a:solidFill>
              <a:srgbClr val="444D26"/>
            </a:solidFill>
          </a:ln>
        </p:spPr>
      </p:cxnSp>
      <p:cxnSp>
        <p:nvCxnSpPr>
          <p:cNvPr id="886" name="Gerader Verbinder 10"/>
          <p:cNvCxnSpPr/>
          <p:nvPr/>
        </p:nvCxnSpPr>
        <p:spPr>
          <a:xfrm>
            <a:off x="6201360" y="6504480"/>
            <a:ext cx="3600" cy="368640"/>
          </a:xfrm>
          <a:prstGeom prst="straightConnector1">
            <a:avLst/>
          </a:prstGeom>
          <a:ln w="0">
            <a:solidFill>
              <a:srgbClr val="444D26"/>
            </a:solidFill>
          </a:ln>
        </p:spPr>
      </p:cxnSp>
      <p:sp>
        <p:nvSpPr>
          <p:cNvPr id="88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1B3AED-6322-45A3-BF82-6999C4396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9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B2E7B12-C5D1-4C3E-A645-2C5638C05C8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9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89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5" name="Grafik 8"/>
          <p:cNvPicPr/>
          <p:nvPr/>
        </p:nvPicPr>
        <p:blipFill>
          <a:blip r:embed="rId2"/>
          <a:stretch/>
        </p:blipFill>
        <p:spPr>
          <a:xfrm>
            <a:off x="8141400" y="5590800"/>
            <a:ext cx="1005120" cy="1258560"/>
          </a:xfrm>
          <a:prstGeom prst="rect">
            <a:avLst/>
          </a:prstGeom>
          <a:noFill/>
          <a:ln w="0">
            <a:noFill/>
          </a:ln>
        </p:spPr>
      </p:pic>
      <p:cxnSp>
        <p:nvCxnSpPr>
          <p:cNvPr id="896" name="Gerader Verbinder 9"/>
          <p:cNvCxnSpPr/>
          <p:nvPr/>
        </p:nvCxnSpPr>
        <p:spPr>
          <a:xfrm>
            <a:off x="2289600" y="6504480"/>
            <a:ext cx="3600" cy="368640"/>
          </a:xfrm>
          <a:prstGeom prst="straightConnector1">
            <a:avLst/>
          </a:prstGeom>
          <a:ln w="0">
            <a:solidFill>
              <a:srgbClr val="444D26"/>
            </a:solidFill>
          </a:ln>
        </p:spPr>
      </p:cxnSp>
      <p:cxnSp>
        <p:nvCxnSpPr>
          <p:cNvPr id="897" name="Gerader Verbinder 10"/>
          <p:cNvCxnSpPr/>
          <p:nvPr/>
        </p:nvCxnSpPr>
        <p:spPr>
          <a:xfrm>
            <a:off x="6201360" y="6504480"/>
            <a:ext cx="3600" cy="368640"/>
          </a:xfrm>
          <a:prstGeom prst="straightConnector1">
            <a:avLst/>
          </a:prstGeom>
          <a:ln w="0">
            <a:solidFill>
              <a:srgbClr val="444D26"/>
            </a:solidFill>
          </a:ln>
        </p:spPr>
      </p:cxnSp>
      <p:sp>
        <p:nvSpPr>
          <p:cNvPr id="89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F7843E-AE35-4C1A-A624-1361F272DE3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0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0D32F0A-2926-4F94-B66E-9D051A72E3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1"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02" name="Resim 5"/>
          <p:cNvPicPr/>
          <p:nvPr/>
        </p:nvPicPr>
        <p:blipFill>
          <a:blip r:embed="rId4"/>
          <a:stretch/>
        </p:blipFill>
        <p:spPr>
          <a:xfrm>
            <a:off x="6357600" y="6570360"/>
            <a:ext cx="590040" cy="201240"/>
          </a:xfrm>
          <a:prstGeom prst="rect">
            <a:avLst/>
          </a:prstGeom>
          <a:noFill/>
          <a:ln w="0">
            <a:noFill/>
          </a:ln>
        </p:spPr>
      </p:pic>
      <p:sp>
        <p:nvSpPr>
          <p:cNvPr id="903"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120" cy="1258560"/>
          </a:xfrm>
          <a:prstGeom prst="rect">
            <a:avLst/>
          </a:prstGeom>
          <a:noFill/>
          <a:ln w="0">
            <a:noFill/>
          </a:ln>
        </p:spPr>
      </p:pic>
      <p:cxnSp>
        <p:nvCxnSpPr>
          <p:cNvPr id="906" name="Gerader Verbinder 9"/>
          <p:cNvCxnSpPr/>
          <p:nvPr/>
        </p:nvCxnSpPr>
        <p:spPr>
          <a:xfrm>
            <a:off x="2289600" y="6504480"/>
            <a:ext cx="3600" cy="368640"/>
          </a:xfrm>
          <a:prstGeom prst="straightConnector1">
            <a:avLst/>
          </a:prstGeom>
          <a:ln w="0">
            <a:solidFill>
              <a:srgbClr val="444D26"/>
            </a:solidFill>
          </a:ln>
        </p:spPr>
      </p:cxnSp>
      <p:cxnSp>
        <p:nvCxnSpPr>
          <p:cNvPr id="907" name="Gerader Verbinder 10"/>
          <p:cNvCxnSpPr/>
          <p:nvPr/>
        </p:nvCxnSpPr>
        <p:spPr>
          <a:xfrm>
            <a:off x="6201360" y="6504480"/>
            <a:ext cx="3600" cy="368640"/>
          </a:xfrm>
          <a:prstGeom prst="straightConnector1">
            <a:avLst/>
          </a:prstGeom>
          <a:ln w="0">
            <a:solidFill>
              <a:srgbClr val="444D26"/>
            </a:solidFill>
          </a:ln>
        </p:spPr>
      </p:cxnSp>
      <p:sp>
        <p:nvSpPr>
          <p:cNvPr id="90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3E1723D-D2A0-41CD-ABF4-FE6315F4AB0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0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E300A-E9C7-4AD4-B173-E75C4CC3732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0"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11" name="Resim 8"/>
          <p:cNvPicPr/>
          <p:nvPr/>
        </p:nvPicPr>
        <p:blipFill>
          <a:blip r:embed="rId4"/>
          <a:stretch/>
        </p:blipFill>
        <p:spPr>
          <a:xfrm>
            <a:off x="6357600" y="6570360"/>
            <a:ext cx="590040" cy="201240"/>
          </a:xfrm>
          <a:prstGeom prst="rect">
            <a:avLst/>
          </a:prstGeom>
          <a:noFill/>
          <a:ln w="0">
            <a:noFill/>
          </a:ln>
        </p:spPr>
      </p:pic>
      <p:sp>
        <p:nvSpPr>
          <p:cNvPr id="91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1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4" name="Grafik 8"/>
          <p:cNvPicPr/>
          <p:nvPr/>
        </p:nvPicPr>
        <p:blipFill>
          <a:blip r:embed="rId2"/>
          <a:stretch/>
        </p:blipFill>
        <p:spPr>
          <a:xfrm>
            <a:off x="8141400" y="5590800"/>
            <a:ext cx="1005120" cy="1258560"/>
          </a:xfrm>
          <a:prstGeom prst="rect">
            <a:avLst/>
          </a:prstGeom>
          <a:noFill/>
          <a:ln w="0">
            <a:noFill/>
          </a:ln>
        </p:spPr>
      </p:pic>
      <p:cxnSp>
        <p:nvCxnSpPr>
          <p:cNvPr id="915" name="Gerader Verbinder 9"/>
          <p:cNvCxnSpPr/>
          <p:nvPr/>
        </p:nvCxnSpPr>
        <p:spPr>
          <a:xfrm>
            <a:off x="2289600" y="6504480"/>
            <a:ext cx="3600" cy="368640"/>
          </a:xfrm>
          <a:prstGeom prst="straightConnector1">
            <a:avLst/>
          </a:prstGeom>
          <a:ln w="0">
            <a:solidFill>
              <a:srgbClr val="444D26"/>
            </a:solidFill>
          </a:ln>
        </p:spPr>
      </p:cxnSp>
      <p:cxnSp>
        <p:nvCxnSpPr>
          <p:cNvPr id="916" name="Gerader Verbinder 10"/>
          <p:cNvCxnSpPr/>
          <p:nvPr/>
        </p:nvCxnSpPr>
        <p:spPr>
          <a:xfrm>
            <a:off x="6201360" y="6504480"/>
            <a:ext cx="3600" cy="368640"/>
          </a:xfrm>
          <a:prstGeom prst="straightConnector1">
            <a:avLst/>
          </a:prstGeom>
          <a:ln w="0">
            <a:solidFill>
              <a:srgbClr val="444D26"/>
            </a:solidFill>
          </a:ln>
        </p:spPr>
      </p:cxnSp>
      <p:sp>
        <p:nvSpPr>
          <p:cNvPr id="91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1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718E6A-1542-434F-8B26-9D8A5C895DB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2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2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51B6E18-53BF-4D3B-9734-5F40A3CC441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2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2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5" name="Grafik 8"/>
          <p:cNvPicPr/>
          <p:nvPr/>
        </p:nvPicPr>
        <p:blipFill>
          <a:blip r:embed="rId2"/>
          <a:stretch/>
        </p:blipFill>
        <p:spPr>
          <a:xfrm>
            <a:off x="8141400" y="5590800"/>
            <a:ext cx="1005120" cy="1258560"/>
          </a:xfrm>
          <a:prstGeom prst="rect">
            <a:avLst/>
          </a:prstGeom>
          <a:noFill/>
          <a:ln w="0">
            <a:noFill/>
          </a:ln>
        </p:spPr>
      </p:pic>
      <p:cxnSp>
        <p:nvCxnSpPr>
          <p:cNvPr id="926" name="Gerader Verbinder 9"/>
          <p:cNvCxnSpPr/>
          <p:nvPr/>
        </p:nvCxnSpPr>
        <p:spPr>
          <a:xfrm>
            <a:off x="2289600" y="6504480"/>
            <a:ext cx="3600" cy="368640"/>
          </a:xfrm>
          <a:prstGeom prst="straightConnector1">
            <a:avLst/>
          </a:prstGeom>
          <a:ln w="0">
            <a:solidFill>
              <a:srgbClr val="444D26"/>
            </a:solidFill>
          </a:ln>
        </p:spPr>
      </p:cxnSp>
      <p:cxnSp>
        <p:nvCxnSpPr>
          <p:cNvPr id="927" name="Gerader Verbinder 10"/>
          <p:cNvCxnSpPr/>
          <p:nvPr/>
        </p:nvCxnSpPr>
        <p:spPr>
          <a:xfrm>
            <a:off x="6201360" y="6504480"/>
            <a:ext cx="3600" cy="368640"/>
          </a:xfrm>
          <a:prstGeom prst="straightConnector1">
            <a:avLst/>
          </a:prstGeom>
          <a:ln w="0">
            <a:solidFill>
              <a:srgbClr val="444D26"/>
            </a:solidFill>
          </a:ln>
        </p:spPr>
      </p:cxnSp>
      <p:sp>
        <p:nvSpPr>
          <p:cNvPr id="92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2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30A7F-32E4-4CB5-B7EB-F8F6155C05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DFFB00-48BD-4E2D-A687-99A220B042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33" name="Resim 4"/>
          <p:cNvPicPr/>
          <p:nvPr/>
        </p:nvPicPr>
        <p:blipFill>
          <a:blip r:embed="rId4"/>
          <a:stretch/>
        </p:blipFill>
        <p:spPr>
          <a:xfrm>
            <a:off x="6357600" y="6570360"/>
            <a:ext cx="590040" cy="201240"/>
          </a:xfrm>
          <a:prstGeom prst="rect">
            <a:avLst/>
          </a:prstGeom>
          <a:noFill/>
          <a:ln w="0">
            <a:noFill/>
          </a:ln>
        </p:spPr>
      </p:pic>
      <p:sp>
        <p:nvSpPr>
          <p:cNvPr id="934"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935"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36" name="Grafik 8"/>
          <p:cNvPicPr/>
          <p:nvPr/>
        </p:nvPicPr>
        <p:blipFill>
          <a:blip r:embed="rId2"/>
          <a:stretch/>
        </p:blipFill>
        <p:spPr>
          <a:xfrm>
            <a:off x="8141400" y="5590800"/>
            <a:ext cx="1005120" cy="1258560"/>
          </a:xfrm>
          <a:prstGeom prst="rect">
            <a:avLst/>
          </a:prstGeom>
          <a:noFill/>
          <a:ln w="0">
            <a:noFill/>
          </a:ln>
        </p:spPr>
      </p:pic>
      <p:cxnSp>
        <p:nvCxnSpPr>
          <p:cNvPr id="937" name="Gerader Verbinder 9"/>
          <p:cNvCxnSpPr/>
          <p:nvPr/>
        </p:nvCxnSpPr>
        <p:spPr>
          <a:xfrm>
            <a:off x="2289600" y="6504480"/>
            <a:ext cx="3600" cy="368640"/>
          </a:xfrm>
          <a:prstGeom prst="straightConnector1">
            <a:avLst/>
          </a:prstGeom>
          <a:ln w="0">
            <a:solidFill>
              <a:srgbClr val="444D26"/>
            </a:solidFill>
          </a:ln>
        </p:spPr>
      </p:cxnSp>
      <p:cxnSp>
        <p:nvCxnSpPr>
          <p:cNvPr id="938" name="Gerader Verbinder 10"/>
          <p:cNvCxnSpPr/>
          <p:nvPr/>
        </p:nvCxnSpPr>
        <p:spPr>
          <a:xfrm>
            <a:off x="6201360" y="6504480"/>
            <a:ext cx="3600" cy="368640"/>
          </a:xfrm>
          <a:prstGeom prst="straightConnector1">
            <a:avLst/>
          </a:prstGeom>
          <a:ln w="0">
            <a:solidFill>
              <a:srgbClr val="444D26"/>
            </a:solidFill>
          </a:ln>
        </p:spPr>
      </p:cxnSp>
      <p:sp>
        <p:nvSpPr>
          <p:cNvPr id="93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0BC1C-A269-4285-9B05-A113265EA9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1"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42"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43" name="PlaceHolder 3"/>
          <p:cNvSpPr>
            <a:spLocks noGrp="1"/>
          </p:cNvSpPr>
          <p:nvPr>
            <p:ph type="sldNum" idx="4"/>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AEEB0525-44AF-41E6-9E7C-A6982CE54036}"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4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B7C1BD-9924-478A-8BB9-58F0F0677D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4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94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8" name="Grafik 8"/>
          <p:cNvPicPr/>
          <p:nvPr/>
        </p:nvPicPr>
        <p:blipFill>
          <a:blip r:embed="rId2"/>
          <a:stretch/>
        </p:blipFill>
        <p:spPr>
          <a:xfrm>
            <a:off x="8141400" y="5590800"/>
            <a:ext cx="1005120" cy="1258560"/>
          </a:xfrm>
          <a:prstGeom prst="rect">
            <a:avLst/>
          </a:prstGeom>
          <a:noFill/>
          <a:ln w="0">
            <a:noFill/>
          </a:ln>
        </p:spPr>
      </p:pic>
      <p:cxnSp>
        <p:nvCxnSpPr>
          <p:cNvPr id="949" name="Gerader Verbinder 9"/>
          <p:cNvCxnSpPr/>
          <p:nvPr/>
        </p:nvCxnSpPr>
        <p:spPr>
          <a:xfrm>
            <a:off x="2289600" y="6504480"/>
            <a:ext cx="3600" cy="368640"/>
          </a:xfrm>
          <a:prstGeom prst="straightConnector1">
            <a:avLst/>
          </a:prstGeom>
          <a:ln w="0">
            <a:solidFill>
              <a:srgbClr val="444D26"/>
            </a:solidFill>
          </a:ln>
        </p:spPr>
      </p:cxnSp>
      <p:cxnSp>
        <p:nvCxnSpPr>
          <p:cNvPr id="950" name="Gerader Verbinder 10"/>
          <p:cNvCxnSpPr/>
          <p:nvPr/>
        </p:nvCxnSpPr>
        <p:spPr>
          <a:xfrm>
            <a:off x="6201360" y="6504480"/>
            <a:ext cx="3600" cy="368640"/>
          </a:xfrm>
          <a:prstGeom prst="straightConnector1">
            <a:avLst/>
          </a:prstGeom>
          <a:ln w="0">
            <a:solidFill>
              <a:srgbClr val="444D26"/>
            </a:solidFill>
          </a:ln>
        </p:spPr>
      </p:cxnSp>
      <p:sp>
        <p:nvSpPr>
          <p:cNvPr id="95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5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5A316-C32E-42FC-B6D7-EC2CFAE67E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3"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54"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55" name="PlaceHolder 3"/>
          <p:cNvSpPr>
            <a:spLocks noGrp="1"/>
          </p:cNvSpPr>
          <p:nvPr>
            <p:ph type="dt" idx="5"/>
          </p:nvPr>
        </p:nvSpPr>
        <p:spPr>
          <a:xfrm>
            <a:off x="628560" y="6356520"/>
            <a:ext cx="2053440" cy="36072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956" name="PlaceHolder 4"/>
          <p:cNvSpPr>
            <a:spLocks noGrp="1"/>
          </p:cNvSpPr>
          <p:nvPr>
            <p:ph type="ftr" idx="6"/>
          </p:nvPr>
        </p:nvSpPr>
        <p:spPr>
          <a:xfrm>
            <a:off x="3029040" y="6356520"/>
            <a:ext cx="3081960" cy="3607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957" name="PlaceHolder 5"/>
          <p:cNvSpPr>
            <a:spLocks noGrp="1"/>
          </p:cNvSpPr>
          <p:nvPr>
            <p:ph type="sldNum" idx="7"/>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7C4201B1-B928-4F00-B5F1-92C4B2763979}"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5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CD0BE-1F6E-4BF3-AEB0-56782F81AB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3.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9" TargetMode="External"/><Relationship Id="rId3" Type="http://schemas.openxmlformats.org/officeDocument/2006/relationships/slideLayout" Target="../slideLayouts/slideLayout76.xml"/><Relationship Id="rId4" Type="http://schemas.openxmlformats.org/officeDocument/2006/relationships/notesSlide" Target="../notesSlides/notesSlid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hyperlink" Target="https://mampf.mathi.uni-heidelberg.de/lectures/359" TargetMode="External"/><Relationship Id="rId2" Type="http://schemas.openxmlformats.org/officeDocument/2006/relationships/slideLayout" Target="../slideLayouts/slideLayout2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 Target="slide60.xml"/><Relationship Id="rId2" Type="http://schemas.openxmlformats.org/officeDocument/2006/relationships/slideLayout" Target="../slideLayouts/slideLayout2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1.xml"/><Relationship Id="rId3" Type="http://schemas.openxmlformats.org/officeDocument/2006/relationships/notesSlide" Target="../notesSlides/notesSlide41.xml"/></Relationships>
</file>

<file path=ppt/slides/_rels/slide60.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83.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85.xml"/></Relationships>
</file>

<file path=ppt/slides/_rels/slide62.xml.rels><?xml version='1.0' encoding='UTF-8' standalone='yes'?>
<Relationships xmlns="http://schemas.openxmlformats.org/package/2006/relationships"><Relationship Id="rId1" Type="http://schemas.openxmlformats.org/officeDocument/2006/relationships/slide" Target="slide37.xml"/><Relationship Id="rId2" Type="http://schemas.openxmlformats.org/officeDocument/2006/relationships/image" Target="../media/image26.png"/><Relationship Id="rId3" Type="http://schemas.openxmlformats.org/officeDocument/2006/relationships/slideLayout" Target="../slideLayouts/slideLayout51.xml"/><Relationship Id="rId4" Type="http://schemas.openxmlformats.org/officeDocument/2006/relationships/notesSlide" Target="../notesSlides/notesSlide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48.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48.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5920" cy="4007880"/>
          </a:xfrm>
          <a:prstGeom prst="rect">
            <a:avLst/>
          </a:prstGeom>
          <a:noFill/>
          <a:ln w="0">
            <a:noFill/>
          </a:ln>
          <a:effectLst>
            <a:softEdge rad="31680"/>
          </a:effectLst>
        </p:spPr>
      </p:pic>
      <p:sp>
        <p:nvSpPr>
          <p:cNvPr id="968" name="Textfeld 6"/>
          <p:cNvSpPr/>
          <p:nvPr/>
        </p:nvSpPr>
        <p:spPr>
          <a:xfrm>
            <a:off x="106560" y="763200"/>
            <a:ext cx="8926920" cy="92268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de-DE"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3280" cy="582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de-DE" sz="3200" b="0" u="none" strike="noStrike">
                <a:solidFill>
                  <a:schemeClr val="dk1"/>
                </a:solidFill>
                <a:effectLst/>
                <a:uFillTx/>
                <a:latin typeface="Calibri"/>
              </a:rPr>
              <a:t>Lehrmodule</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6400" cy="89640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de-DE" sz="4000" b="0" u="none" strike="noStrike">
                <a:solidFill>
                  <a:schemeClr val="dk1"/>
                </a:solidFill>
                <a:effectLst/>
                <a:uFillTx/>
                <a:latin typeface="Calibri"/>
              </a:rPr>
              <a:t>Ziel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372040"/>
            <a:ext cx="7916400" cy="376236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de-DE" sz="2400" b="0" u="none" strike="noStrike">
                <a:solidFill>
                  <a:schemeClr val="dk1"/>
                </a:solidFill>
                <a:effectLst/>
                <a:uFillTx/>
                <a:latin typeface="Calibri"/>
              </a:rPr>
              <a:t>In diesem Kurs lernen Sie, …</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Interpretationen statistischer Diagramme durch Schüler*innen zu analysieren.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Schüler*innen verschiedene Arten statistischer Diagramme interpretieren.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diese Interpretationen zu bestimmten systematischen Fehlern führen können.</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3280" cy="5093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Zugang zu den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In MaMpf anmelden: </a:t>
            </a:r>
            <a:br>
              <a:rPr sz="2800"/>
            </a:br>
            <a:r>
              <a:rPr lang="de-DE" sz="2800" b="0" u="none"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Für den Kurs einschreiben: </a:t>
            </a:r>
            <a:r>
              <a:rPr lang="de-DE" sz="2800" b="0" u="none" strike="noStrike">
                <a:solidFill>
                  <a:schemeClr val="dk2"/>
                </a:solidFill>
                <a:effectLst/>
                <a:uFillTx/>
                <a:latin typeface="Calibri"/>
                <a:hlinkClick r:id="rId2"/>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Başlık 1"/>
          <p:cNvSpPr/>
          <p:nvPr/>
        </p:nvSpPr>
        <p:spPr>
          <a:xfrm>
            <a:off x="612720" y="2173680"/>
            <a:ext cx="7916760" cy="1641600"/>
          </a:xfrm>
          <a:prstGeom prst="rect">
            <a:avLst/>
          </a:prstGeom>
          <a:noFill/>
          <a:ln w="0">
            <a:solidFill>
              <a:srgbClr val="9C85C0"/>
            </a:solidFill>
          </a:ln>
        </p:spPr>
        <p:style>
          <a:lnRef idx="0"/>
          <a:fillRef idx="0"/>
          <a:effectRef idx="0"/>
          <a:fontRef idx="minor"/>
        </p:style>
        <p:txBody>
          <a:bodyPr lIns="90000" tIns="45000" rIns="90000" bIns="45000" anchor="t">
            <a:noAutofit/>
          </a:bodyPr>
          <a:p>
            <a:pPr algn="ctr" defTabSz="914400">
              <a:lnSpc>
                <a:spcPct val="90000"/>
              </a:lnSpc>
            </a:pPr>
            <a:r>
              <a:rPr lang="de-DE" sz="4400" b="1" u="none" strike="noStrike">
                <a:solidFill>
                  <a:schemeClr val="dk1"/>
                </a:solidFill>
                <a:effectLst/>
                <a:uFillTx/>
                <a:latin typeface="Calibri Light"/>
              </a:rPr>
              <a:t>MODUL 4:</a:t>
            </a:r>
            <a:br>
              <a:rPr sz="4400"/>
            </a:br>
            <a:r>
              <a:rPr lang="de-DE" sz="4400" b="1" u="none" strike="noStrike">
                <a:solidFill>
                  <a:schemeClr val="dk1"/>
                </a:solidFill>
                <a:effectLst/>
                <a:uFillTx/>
                <a:latin typeface="Calibri Light"/>
              </a:rPr>
              <a:t>CASE-VALUE-PLOTS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9" name="PlaceHolder 1"/>
          <p:cNvSpPr>
            <a:spLocks noGrp="1"/>
          </p:cNvSpPr>
          <p:nvPr>
            <p:ph type="title"/>
          </p:nvPr>
        </p:nvSpPr>
        <p:spPr>
          <a:xfrm>
            <a:off x="972000" y="68328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Einführung</a:t>
            </a:r>
            <a:endParaRPr lang="de-DE" sz="4000" b="0" u="none" strike="noStrike">
              <a:solidFill>
                <a:schemeClr val="dk2"/>
              </a:solidFill>
              <a:effectLst/>
              <a:uFillTx/>
              <a:latin typeface="Calibri Light"/>
            </a:endParaRPr>
          </a:p>
        </p:txBody>
      </p:sp>
      <p:sp>
        <p:nvSpPr>
          <p:cNvPr id="1060"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Interpretationen von Schüler*innen analysieren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In diesem Modul analysieren Sie, wie Schüler*innen Case-Value-Plots interpretieren, und untersuchen mithilfe von Eye-Tracking-Vignetten, wie bestimmte Lösungsstrategien zu systematischen Fehlern führen können.</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title"/>
          </p:nvPr>
        </p:nvSpPr>
        <p:spPr>
          <a:xfrm>
            <a:off x="972000" y="4896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Eye-Tracking-Vignetten</a:t>
            </a:r>
            <a:endParaRPr lang="de-DE" sz="4000" b="0" u="none" strike="noStrike">
              <a:solidFill>
                <a:schemeClr val="dk2"/>
              </a:solidFill>
              <a:effectLst/>
              <a:uFillTx/>
              <a:latin typeface="Calibri Light"/>
            </a:endParaRPr>
          </a:p>
        </p:txBody>
      </p:sp>
      <p:sp>
        <p:nvSpPr>
          <p:cNvPr id="1062"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70000" lnSpcReduction="19999"/>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Vignetten-Aktivitäten</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Die folgenden Eye-Tracking-Vignetten zeigen Interpretationen von Case-Value-Plots durch Schüler*innen.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Rufen Sie die Case-Value-Plot-Vignetten auf und bearbeiten Sie sie.</a:t>
            </a:r>
            <a:br>
              <a:rPr sz="2800"/>
            </a:br>
            <a:r>
              <a:rPr lang="de-DE" sz="2800" b="0" u="none" strike="noStrike">
                <a:solidFill>
                  <a:schemeClr val="dk2"/>
                </a:solidFill>
                <a:effectLst/>
                <a:uFillTx/>
                <a:latin typeface="Calibri"/>
              </a:rPr>
              <a:t>Achten Sie darauf, wie die Schülerin bzw. der Schüler das Diagramm interpretiert und welche systematischen Fehler vorliegen könnten.</a:t>
            </a:r>
            <a:br>
              <a:rPr sz="2800"/>
            </a:br>
            <a:r>
              <a:rPr lang="de-DE" sz="2800" b="0" u="none" strike="noStrike">
                <a:solidFill>
                  <a:schemeClr val="dk2"/>
                </a:solidFill>
                <a:effectLst/>
                <a:uFillTx/>
                <a:latin typeface="Calibri"/>
                <a:hlinkClick r:id="rId1"/>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04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05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08 Case-value 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18 Case-value plots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Wiederholung Fachwissen</a:t>
            </a:r>
            <a:endParaRPr lang="de-DE" sz="4000" b="0" u="none" strike="noStrike">
              <a:solidFill>
                <a:schemeClr val="dk2"/>
              </a:solidFill>
              <a:effectLst/>
              <a:uFillTx/>
              <a:latin typeface="Calibri Light"/>
            </a:endParaRPr>
          </a:p>
        </p:txBody>
      </p:sp>
      <p:sp>
        <p:nvSpPr>
          <p:cNvPr id="1064"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1" u="none" strike="noStrike">
                <a:solidFill>
                  <a:schemeClr val="dk2"/>
                </a:solidFill>
                <a:effectLst/>
                <a:uFillTx/>
                <a:latin typeface="Calibri"/>
              </a:rPr>
              <a:t>Fachwissen auffrischen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Eine kurze Wiederholung finden Sie unter</a:t>
            </a:r>
            <a:r>
              <a:rPr lang="de-DE" sz="2800" b="0" u="sng" strike="noStrike">
                <a:solidFill>
                  <a:schemeClr val="dk2"/>
                </a:solidFill>
                <a:effectLst/>
                <a:uFillTx/>
                <a:latin typeface="Calibri"/>
                <a:hlinkClick r:id="rId1" action="ppaction://hlinksldjump"/>
              </a:rPr>
              <a:t> Wiederholung Case-Value-Plots</a:t>
            </a:r>
            <a:r>
              <a:rPr lang="de-DE" sz="2800" b="0" u="none" strike="noStrike">
                <a:solidFill>
                  <a:schemeClr val="dk2"/>
                </a:solidFill>
                <a:effectLst/>
                <a:uFillTx/>
                <a:latin typeface="Calibri"/>
              </a:rPr>
              <a: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Sie fasst zentrale Merkmale von Case-Value-Plots zusammen, einschließlich der Frage, wie man Case-Value-Plots von Histogrammen unterscheidet.</a:t>
            </a:r>
            <a:r>
              <a:rPr lang="de-DE" sz="2800" b="0" u="sng"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5" name="PlaceHolder 1"/>
          <p:cNvSpPr>
            <a:spLocks noGrp="1"/>
          </p:cNvSpPr>
          <p:nvPr>
            <p:ph type="title"/>
          </p:nvPr>
        </p:nvSpPr>
        <p:spPr>
          <a:xfrm>
            <a:off x="972000" y="68328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Woran haben Sie in diesem Modul gearbeitet?</a:t>
            </a:r>
            <a:endParaRPr lang="de-DE" sz="4000" b="0" u="none" strike="noStrike">
              <a:solidFill>
                <a:schemeClr val="dk2"/>
              </a:solidFill>
              <a:effectLst/>
              <a:uFillTx/>
              <a:latin typeface="Calibri Light"/>
            </a:endParaRPr>
          </a:p>
        </p:txBody>
      </p:sp>
      <p:sp>
        <p:nvSpPr>
          <p:cNvPr id="1066" name="PlaceHolder 2"/>
          <p:cNvSpPr>
            <a:spLocks noGrp="1"/>
          </p:cNvSpPr>
          <p:nvPr>
            <p:ph/>
          </p:nvPr>
        </p:nvSpPr>
        <p:spPr>
          <a:xfrm>
            <a:off x="628560" y="1825560"/>
            <a:ext cx="7883280" cy="434772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200" b="0" u="none" strike="noStrike">
                <a:solidFill>
                  <a:schemeClr val="dk2"/>
                </a:solidFill>
                <a:effectLst/>
                <a:uFillTx/>
                <a:latin typeface="Calibri"/>
              </a:rPr>
              <a:t>In diesem Modul haben Sie untersucht, wie Schüler*innen Case-Value-Plots (falsch) interpretieren. Sie haben mit Beispielen zu folgenden Fehlern gearbeitet:</a:t>
            </a:r>
            <a:endParaRPr lang="de-DE" sz="22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200" b="0" u="none" strike="noStrike">
              <a:solidFill>
                <a:schemeClr val="dk2"/>
              </a:solidFill>
              <a:effectLst/>
              <a:uFillTx/>
              <a:latin typeface="Calibri"/>
            </a:endParaRPr>
          </a:p>
        </p:txBody>
      </p:sp>
      <p:graphicFrame>
        <p:nvGraphicFramePr>
          <p:cNvPr id="1067" name="Tablo 3"/>
          <p:cNvGraphicFramePr/>
          <p:nvPr/>
        </p:nvGraphicFramePr>
        <p:xfrm>
          <a:off x="628560" y="3086640"/>
          <a:ext cx="7900560" cy="2722680"/>
        </p:xfrm>
        <a:graphic>
          <a:graphicData uri="http://schemas.openxmlformats.org/drawingml/2006/table">
            <a:tbl>
              <a:tblPr/>
              <a:tblGrid>
                <a:gridCol w="3957840"/>
                <a:gridCol w="3943080"/>
              </a:tblGrid>
              <a:tr h="0">
                <a:tc>
                  <a:txBody>
                    <a:bodyPr anchor="ctr">
                      <a:noAutofit/>
                    </a:bodyPr>
                    <a:p>
                      <a:pPr defTabSz="914400">
                        <a:lnSpc>
                          <a:spcPct val="100000"/>
                        </a:lnSpc>
                      </a:pPr>
                      <a:r>
                        <a:rPr lang="de-DE" sz="1600" b="1" u="none" strike="noStrike">
                          <a:solidFill>
                            <a:schemeClr val="dk1"/>
                          </a:solidFill>
                          <a:effectLst/>
                          <a:uFillTx/>
                          <a:latin typeface="Calibri"/>
                        </a:rPr>
                        <a:t>Systematischer Fehler</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1" u="none" strike="noStrike">
                          <a:solidFill>
                            <a:schemeClr val="dk1"/>
                          </a:solidFill>
                          <a:effectLst/>
                          <a:uFillTx/>
                          <a:latin typeface="Calibri"/>
                        </a:rPr>
                        <a:t>Definition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1600" b="0" u="none" strike="noStrike">
                          <a:solidFill>
                            <a:schemeClr val="dk1"/>
                          </a:solidFill>
                          <a:effectLst/>
                          <a:uFillTx/>
                          <a:latin typeface="Calibri"/>
                        </a:rPr>
                        <a:t>Overgeneralisation of a histogram approach</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75960" tIns="50760" rIns="75960" bIns="50760" anchor="t">
                      <a:noAutofit/>
                    </a:bodyPr>
                    <a:p>
                      <a:pPr defTabSz="914400">
                        <a:lnSpc>
                          <a:spcPct val="100000"/>
                        </a:lnSpc>
                        <a:spcBef>
                          <a:spcPts val="201"/>
                        </a:spcBef>
                        <a:spcAft>
                          <a:spcPts val="201"/>
                        </a:spcAft>
                      </a:pPr>
                      <a:r>
                        <a:rPr lang="de-DE" sz="1600" b="0" u="none" strike="noStrike">
                          <a:solidFill>
                            <a:srgbClr val="1A1A1A"/>
                          </a:solidFill>
                          <a:effectLst/>
                          <a:uFillTx/>
                          <a:latin typeface="Calibri"/>
                          <a:ea typeface="Arial"/>
                        </a:rPr>
                        <a:t>Fälschliche Annahme, dass ein Case-Value-Plot wie ein Histogramm interpretiert werden kann – auf Grundlage von Form oder Gleichgewicht statt anhand der einzelnen Messwerte.</a:t>
                      </a:r>
                      <a:endParaRPr lang="de-DE" sz="1600" b="0" u="none" strike="noStrike">
                        <a:solidFill>
                          <a:srgbClr val="000000"/>
                        </a:solidFill>
                        <a:effectLst/>
                        <a:uFillTx/>
                        <a:latin typeface="Calibri"/>
                      </a:endParaRPr>
                    </a:p>
                  </a:txBody>
                  <a:tcPr anchor="t" marL="75960" marR="75960" marT="50760" marB="507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de-DE" sz="1600" b="0" u="none" strike="noStrike">
                          <a:solidFill>
                            <a:schemeClr val="dk1"/>
                          </a:solidFill>
                          <a:effectLst/>
                          <a:uFillTx/>
                          <a:latin typeface="Calibri"/>
                        </a:rPr>
                        <a:t>Pairwise stack comparison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de-DE" sz="1600" b="0" u="none" strike="noStrike">
                          <a:solidFill>
                            <a:schemeClr val="dk1"/>
                          </a:solidFill>
                          <a:effectLst/>
                          <a:uFillTx/>
                          <a:latin typeface="Calibri"/>
                        </a:rPr>
                        <a:t>Urteil auf Grundlage eines schrittweisen Vergleichs einander entsprechender Stapel/Säulen statt anhand der Verteilung als Ganzes.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title"/>
          </p:nvPr>
        </p:nvSpPr>
        <p:spPr>
          <a:xfrm>
            <a:off x="972000" y="68328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PCK-Wiederholung: Fehler von Schüler*innen verstehen</a:t>
            </a:r>
            <a:endParaRPr lang="de-DE" sz="4000" b="0" u="none" strike="noStrike">
              <a:solidFill>
                <a:schemeClr val="dk2"/>
              </a:solidFill>
              <a:effectLst/>
              <a:uFillTx/>
              <a:latin typeface="Calibri Light"/>
            </a:endParaRPr>
          </a:p>
        </p:txBody>
      </p:sp>
      <p:sp>
        <p:nvSpPr>
          <p:cNvPr id="1069" name="PlaceHolder 2"/>
          <p:cNvSpPr>
            <a:spLocks noGrp="1"/>
          </p:cNvSpPr>
          <p:nvPr>
            <p:ph/>
          </p:nvPr>
        </p:nvSpPr>
        <p:spPr>
          <a:xfrm>
            <a:off x="628560" y="1825560"/>
            <a:ext cx="7883280" cy="434772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Dieses Modul befasst sich damit, wie Schüler*innen Case-Value-Plots interpretieren und was ihre systematischen Fehler über zugrunde liegende konzeptuelle Schwierigkeiten verraten können.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Schüler*innen könnten: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eine Strategie zum Lesen von Histogrammen anwenden und Säulenhöhen als Häufigkeiten interpretieren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sichtbare Säulen paarweise vergleichen, ohne die gesamte Wertemenge zu berücksichtigen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Null-Säulen übersehen, die Fälle mit dem Messwert null darstellen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sich auf visuelle Muster oder Symmetrie konzentrieren, statt über einzelne Messwerte nachzudenken</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Eine zentrale konzeptuelle Schwierigkeit: Schüler*innen verstehen möglicherweise noch nicht, dass jede Säule in einem Case-Value-Plot einen einzelnen Messwert darstellt – und dass alle Werte, einschließlich der Nullwerte, zum Mittelwert beitragen.</a:t>
            </a: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Diskussion: Pairwise stack comparison</a:t>
            </a:r>
            <a:endParaRPr lang="de-DE" sz="4000" b="0" u="none" strike="noStrike">
              <a:solidFill>
                <a:schemeClr val="dk2"/>
              </a:solidFill>
              <a:effectLst/>
              <a:uFillTx/>
              <a:latin typeface="Calibri Light"/>
            </a:endParaRPr>
          </a:p>
        </p:txBody>
      </p:sp>
      <p:sp>
        <p:nvSpPr>
          <p:cNvPr id="1071" name="Scenario Prompt Box"/>
          <p:cNvSpPr/>
          <p:nvPr/>
        </p:nvSpPr>
        <p:spPr>
          <a:xfrm>
            <a:off x="773640" y="4878360"/>
            <a:ext cx="7298640" cy="197748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de-DE" sz="1550" b="0" u="none" strike="noStrike">
                <a:solidFill>
                  <a:schemeClr val="dk1"/>
                </a:solidFill>
                <a:effectLst/>
                <a:uFillTx/>
                <a:latin typeface="Calibri"/>
              </a:rPr>
              <a:t>Betrachten Sie den Case-Value-Plot oben. Stellen Sie sich eine Schülerin bzw. einen Schüler vor, die bzw. der den Vergleich hauptsächlich auf die sichtbaren Säulen stützt.</a:t>
            </a:r>
            <a:endParaRPr lang="de-DE" sz="1550" b="0" u="none" strike="noStrike">
              <a:solidFill>
                <a:srgbClr val="000000"/>
              </a:solidFill>
              <a:effectLst/>
              <a:uFillTx/>
              <a:latin typeface="Calibri"/>
            </a:endParaRPr>
          </a:p>
          <a:p>
            <a:pPr algn="just" defTabSz="457200">
              <a:lnSpc>
                <a:spcPct val="100000"/>
              </a:lnSpc>
            </a:pPr>
            <a:r>
              <a:rPr lang="de-DE" sz="1550" b="0" u="none" strike="noStrike">
                <a:solidFill>
                  <a:schemeClr val="dk1"/>
                </a:solidFill>
                <a:effectLst/>
                <a:uFillTx/>
                <a:latin typeface="Calibri"/>
              </a:rPr>
              <a:t>Zu welchem Schluss könnte sie bzw. er kommen? Beschreiben Sie das zu erwartende Blickmuster und überlegen Sie, welche Messwerte die Schülerin bzw. der Schüler berücksichtigen oder übersehen könnte.</a:t>
            </a:r>
            <a:endParaRPr lang="de-DE" sz="1550" b="0" u="none" strike="noStrike">
              <a:solidFill>
                <a:srgbClr val="000000"/>
              </a:solidFill>
              <a:effectLst/>
              <a:uFillTx/>
              <a:latin typeface="Calibri"/>
            </a:endParaRPr>
          </a:p>
          <a:p>
            <a:pPr algn="just" defTabSz="457200">
              <a:lnSpc>
                <a:spcPct val="100000"/>
              </a:lnSpc>
            </a:pPr>
            <a:endParaRPr lang="de-DE" sz="1550" b="0" u="none" strike="noStrike">
              <a:solidFill>
                <a:srgbClr val="000000"/>
              </a:solidFill>
              <a:effectLst/>
              <a:uFillTx/>
              <a:latin typeface="Calibri"/>
            </a:endParaRPr>
          </a:p>
        </p:txBody>
      </p:sp>
      <p:pic>
        <p:nvPicPr>
          <p:cNvPr id="1072" name="Grafik 2"/>
          <p:cNvPicPr/>
          <p:nvPr/>
        </p:nvPicPr>
        <p:blipFill>
          <a:blip r:embed="rId1"/>
          <a:stretch/>
        </p:blipFill>
        <p:spPr>
          <a:xfrm>
            <a:off x="1217880" y="1076760"/>
            <a:ext cx="6409800" cy="361260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de-DE" sz="4000" b="0" u="none" strike="noStrike">
                <a:solidFill>
                  <a:schemeClr val="dk2"/>
                </a:solidFill>
                <a:effectLst/>
                <a:uFillTx/>
                <a:latin typeface="Calibri Light"/>
              </a:rPr>
              <a:t>Diskussion: Overgeneralization of a histogram approach</a:t>
            </a:r>
            <a:endParaRPr lang="de-DE" sz="4000" b="0" u="none" strike="noStrike">
              <a:solidFill>
                <a:schemeClr val="dk2"/>
              </a:solidFill>
              <a:effectLst/>
              <a:uFillTx/>
              <a:latin typeface="Calibri Light"/>
            </a:endParaRPr>
          </a:p>
        </p:txBody>
      </p:sp>
      <p:sp>
        <p:nvSpPr>
          <p:cNvPr id="1074" name="Scenario Prompt Box"/>
          <p:cNvSpPr/>
          <p:nvPr/>
        </p:nvSpPr>
        <p:spPr>
          <a:xfrm>
            <a:off x="469080" y="1263600"/>
            <a:ext cx="8202600" cy="1977480"/>
          </a:xfrm>
          <a:prstGeom prst="rect">
            <a:avLst/>
          </a:prstGeom>
          <a:noFill/>
          <a:ln w="0">
            <a:noFill/>
          </a:ln>
        </p:spPr>
        <p:style>
          <a:lnRef idx="0"/>
          <a:fillRef idx="0"/>
          <a:effectRef idx="0"/>
          <a:fontRef idx="minor"/>
        </p:style>
        <p:txBody>
          <a:bodyPr lIns="90000" tIns="45000" rIns="90000" bIns="45000" anchor="t">
            <a:normAutofit fontScale="92500" lnSpcReduction="9999"/>
          </a:bodyPr>
          <a:p>
            <a:pPr algn="just" defTabSz="457200">
              <a:lnSpc>
                <a:spcPct val="100000"/>
              </a:lnSpc>
            </a:pPr>
            <a:r>
              <a:rPr lang="de-DE" sz="1800" b="0" u="none" strike="noStrike">
                <a:solidFill>
                  <a:schemeClr val="dk1"/>
                </a:solidFill>
                <a:effectLst/>
                <a:uFillTx/>
                <a:latin typeface="Calibri"/>
              </a:rPr>
              <a:t>Betrachten Sie den Case-Value-Plot unten. Stellen Sie sich eine Schülerin bzw. einen Schüler vor, die bzw. der beim Interpretieren dieses Diagramms den Fehler „overgeneralisation of a histogram approach“ zeigt, indem sie bzw. er sich beispielsweise auf das visuelle Muster der Säulen statt auf die einzelnen Messwerte konzentriert.</a:t>
            </a:r>
            <a:endParaRPr lang="de-DE" sz="1800" b="0" u="none" strike="noStrike">
              <a:solidFill>
                <a:srgbClr val="000000"/>
              </a:solidFill>
              <a:effectLst/>
              <a:uFillTx/>
              <a:latin typeface="Calibri"/>
            </a:endParaRPr>
          </a:p>
          <a:p>
            <a:pPr defTabSz="457200">
              <a:lnSpc>
                <a:spcPct val="100000"/>
              </a:lnSpc>
            </a:pPr>
            <a:r>
              <a:rPr lang="de-DE" sz="1800" b="0" u="none" strike="noStrike">
                <a:solidFill>
                  <a:schemeClr val="dk1"/>
                </a:solidFill>
                <a:effectLst/>
                <a:uFillTx/>
                <a:latin typeface="Calibri"/>
              </a:rPr>
              <a:t>Zu welchem Schluss könnte sie bzw. er kommen? Beschreiben Sie das zu erwartende Blickmuster und überlegen Sie, ob dieser systematische Fehler bei diesem Diagramm wahrscheinlich auftritt.</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pic>
        <p:nvPicPr>
          <p:cNvPr id="1075" name="Grafik 2"/>
          <p:cNvPicPr/>
          <p:nvPr/>
        </p:nvPicPr>
        <p:blipFill>
          <a:blip r:embed="rId1"/>
          <a:stretch/>
        </p:blipFill>
        <p:spPr>
          <a:xfrm>
            <a:off x="2031480" y="3137760"/>
            <a:ext cx="5797080" cy="3267360"/>
          </a:xfrm>
          <a:prstGeom prst="rect">
            <a:avLst/>
          </a:prstGeom>
          <a:noFill/>
          <a:ln w="0">
            <a:noFill/>
          </a:ln>
        </p:spPr>
      </p:pic>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9" name="PlaceHolder 1"/>
          <p:cNvSpPr>
            <a:spLocks noGrp="1"/>
          </p:cNvSpPr>
          <p:nvPr>
            <p:ph type="title"/>
          </p:nvPr>
        </p:nvSpPr>
        <p:spPr>
          <a:xfrm>
            <a:off x="896760" y="29797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Wissenswiederholung – Case-Value-Plots</a:t>
            </a:r>
            <a:endParaRPr lang="de-DE" sz="4000" b="0" u="none" strike="noStrike">
              <a:solidFill>
                <a:schemeClr val="dk2"/>
              </a:solidFill>
              <a:effectLst/>
              <a:uFillTx/>
              <a:latin typeface="Calibri Light"/>
            </a:endParaRPr>
          </a:p>
        </p:txBody>
      </p:sp>
      <p:sp>
        <p:nvSpPr>
          <p:cNvPr id="1140" name="Eylem Düğmesi: Geri Dön 2">
            <a:hlinkClick r:id="rId1" action="ppaction://hlinksldjump"/>
          </p:cNvPr>
          <p:cNvSpPr/>
          <p:nvPr/>
        </p:nvSpPr>
        <p:spPr>
          <a:xfrm rot="16200000">
            <a:off x="7804800" y="3885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41" name="Metin kutusu 3"/>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2" name="PlaceHolder 1"/>
          <p:cNvSpPr>
            <a:spLocks noGrp="1"/>
          </p:cNvSpPr>
          <p:nvPr>
            <p:ph type="title"/>
          </p:nvPr>
        </p:nvSpPr>
        <p:spPr>
          <a:xfrm>
            <a:off x="294840" y="365040"/>
            <a:ext cx="8216280" cy="132120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de-DE" sz="3200" b="0" u="none" strike="noStrike">
                <a:solidFill>
                  <a:schemeClr val="dk2"/>
                </a:solidFill>
                <a:effectLst/>
                <a:uFillTx/>
                <a:latin typeface="Calibri Light"/>
              </a:rPr>
              <a:t>Wiederholung Fachwissen: Case-Value-Plots</a:t>
            </a:r>
            <a:endParaRPr lang="de-DE" sz="3200" b="0" u="none" strike="noStrike">
              <a:solidFill>
                <a:schemeClr val="dk1"/>
              </a:solidFill>
              <a:effectLst/>
              <a:uFillTx/>
              <a:latin typeface="Calibri Light"/>
            </a:endParaRPr>
          </a:p>
        </p:txBody>
      </p:sp>
      <p:sp>
        <p:nvSpPr>
          <p:cNvPr id="1143" name="PlaceHolder 2"/>
          <p:cNvSpPr>
            <a:spLocks noGrp="1"/>
          </p:cNvSpPr>
          <p:nvPr>
            <p:ph/>
          </p:nvPr>
        </p:nvSpPr>
        <p:spPr>
          <a:xfrm>
            <a:off x="364320" y="1989000"/>
            <a:ext cx="7882560" cy="4347000"/>
          </a:xfrm>
          <a:prstGeom prst="rect">
            <a:avLst/>
          </a:prstGeom>
          <a:noFill/>
          <a:ln w="0">
            <a:noFill/>
          </a:ln>
        </p:spPr>
        <p:txBody>
          <a:bodyPr lIns="91440" tIns="45720" rIns="91440" bIns="45720" anchor="t">
            <a:noAutofit/>
          </a:bodyPr>
          <a:p>
            <a:pPr marL="228600" indent="-228600" algn="just" defTabSz="914400">
              <a:lnSpc>
                <a:spcPct val="100000"/>
              </a:lnSpc>
              <a:spcBef>
                <a:spcPts val="1001"/>
              </a:spcBef>
              <a:buNone/>
              <a:tabLst>
                <a:tab pos="0" algn="l"/>
              </a:tabLst>
            </a:pPr>
            <a:r>
              <a:rPr lang="de-DE" sz="2000" b="0" u="none" strike="noStrike">
                <a:solidFill>
                  <a:srgbClr val="000000"/>
                </a:solidFill>
                <a:effectLst/>
                <a:uFillTx/>
                <a:latin typeface="Calibri"/>
                <a:ea typeface="Calibri"/>
              </a:rPr>
              <a:t>Ein Case-Value-Plot (CVP) ist eine weitere Art von Säulendiagramm, bei dem die Höhe jeder Säule einen Messwert darstellt. In einem Case-Value-Plot mit nominalen Daten auf der horizontalen und numerischen Daten auf der vertikalen Achse (zwei Merkmale) befindet sich der relevante Messwert auf der vertikalen Achse, und Variabilität zeigt sich als Unterschied in den Höhen der Säulen.</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de-DE" sz="2000" b="0" u="none" strike="noStrike">
                <a:solidFill>
                  <a:srgbClr val="000000"/>
                </a:solidFill>
                <a:effectLst/>
                <a:uFillTx/>
                <a:latin typeface="Calibri"/>
                <a:ea typeface="Calibri"/>
              </a:rPr>
              <a:t>Wozu verwenden wir CVPs?</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de-DE" sz="2000" b="0" u="none" strike="noStrike">
                <a:solidFill>
                  <a:srgbClr val="000000"/>
                </a:solidFill>
                <a:effectLst/>
                <a:uFillTx/>
                <a:latin typeface="Calibri"/>
                <a:ea typeface="Calibri"/>
              </a:rPr>
              <a:t>Um Messwerte nominaler Daten visuell zu vergleichen</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de-DE" sz="2000" b="0" u="none" strike="noStrike">
                <a:solidFill>
                  <a:srgbClr val="000000"/>
                </a:solidFill>
                <a:effectLst/>
                <a:uFillTx/>
                <a:latin typeface="Calibri"/>
                <a:ea typeface="Calibri"/>
              </a:rPr>
              <a:t>Um Mittelwerte von Kategorien [= nominale Daten] fallweise zu vergleichen</a:t>
            </a:r>
            <a:endParaRPr lang="de-DE" sz="2000" b="0" u="none" strike="noStrike">
              <a:solidFill>
                <a:schemeClr val="dk1"/>
              </a:solidFill>
              <a:effectLst/>
              <a:uFillTx/>
              <a:latin typeface="Calibri"/>
            </a:endParaRPr>
          </a:p>
          <a:p>
            <a:pPr marL="285840" indent="-285840" algn="just" defTabSz="914400">
              <a:lnSpc>
                <a:spcPct val="90000"/>
              </a:lnSpc>
              <a:spcBef>
                <a:spcPts val="1001"/>
              </a:spcBef>
              <a:buClr>
                <a:srgbClr val="000000"/>
              </a:buClr>
              <a:buFont typeface="Wingdings,Sans-Serif"/>
              <a:buChar char="ü"/>
              <a:tabLst>
                <a:tab pos="0" algn="l"/>
              </a:tabLst>
            </a:pPr>
            <a:r>
              <a:rPr lang="de-DE" sz="2000" b="0" u="none" strike="noStrike">
                <a:solidFill>
                  <a:schemeClr val="dk1"/>
                </a:solidFill>
                <a:effectLst/>
                <a:uFillTx/>
                <a:latin typeface="Calibri"/>
                <a:ea typeface="Calibri"/>
              </a:rPr>
              <a:t>Um die Unterschiede zwischen einzelnen Messwerten zu sehen</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44" name="Eylem Düğmesi: Geri Dön 1">
            <a:hlinkClick r:id="rId1" action="ppaction://hlinksldjump"/>
          </p:cNvPr>
          <p:cNvSpPr/>
          <p:nvPr/>
        </p:nvSpPr>
        <p:spPr>
          <a:xfrm rot="16200000">
            <a:off x="8263440" y="38638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45" name="Metin kutusu 4"/>
          <p:cNvSpPr/>
          <p:nvPr/>
        </p:nvSpPr>
        <p:spPr>
          <a:xfrm>
            <a:off x="7040880" y="434664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de-DE" sz="3200" b="0" u="none" strike="noStrike">
                <a:solidFill>
                  <a:schemeClr val="dk2"/>
                </a:solidFill>
                <a:effectLst/>
                <a:uFillTx/>
                <a:latin typeface="Calibri Light"/>
              </a:rPr>
              <a:t>Wiederholung Fachwissen: Case-Value-Plots</a:t>
            </a:r>
            <a:endParaRPr lang="de-DE" sz="3200" b="0" u="none" strike="noStrike">
              <a:solidFill>
                <a:schemeClr val="dk2"/>
              </a:solidFill>
              <a:effectLst/>
              <a:uFillTx/>
              <a:latin typeface="Calibri Light"/>
            </a:endParaRPr>
          </a:p>
        </p:txBody>
      </p:sp>
      <p:sp>
        <p:nvSpPr>
          <p:cNvPr id="1147" name="PlaceHolder 2"/>
          <p:cNvSpPr>
            <a:spLocks noGrp="1"/>
          </p:cNvSpPr>
          <p:nvPr>
            <p:ph/>
          </p:nvPr>
        </p:nvSpPr>
        <p:spPr>
          <a:xfrm>
            <a:off x="628560" y="1825560"/>
            <a:ext cx="3863520" cy="434772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de-DE" sz="1800" b="0" u="none" strike="noStrike">
                <a:solidFill>
                  <a:schemeClr val="dk2"/>
                </a:solidFill>
                <a:effectLst/>
                <a:uFillTx/>
                <a:latin typeface="Calibri"/>
              </a:rPr>
              <a:t>Beispiel:</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1800" b="0" u="none" strike="noStrike">
                <a:solidFill>
                  <a:schemeClr val="dk2"/>
                </a:solidFill>
                <a:effectLst/>
                <a:uFillTx/>
                <a:latin typeface="Calibri"/>
              </a:rPr>
              <a:t>Dieser Case-Value Plot zeigt das Alter der acht Lehrkräfte im Fachbereich Mathematik einer Schule. Jede Säule steht für eine Lehrkräfte.</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1800" b="0" u="none" strike="noStrike">
                <a:solidFill>
                  <a:schemeClr val="dk2"/>
                </a:solidFill>
                <a:effectLst/>
                <a:uFillTx/>
                <a:latin typeface="Calibri"/>
              </a:rPr>
              <a:t>Das Durchschnittsalter lässt sich durch eine horizontale Linie bei 40 Jahren darstellen, die die vertikale Achse bei dieser Zahl schneidet.</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1800" b="0" u="none" strike="noStrike">
                <a:solidFill>
                  <a:schemeClr val="dk2"/>
                </a:solidFill>
                <a:effectLst/>
                <a:uFillTx/>
                <a:latin typeface="Calibri"/>
              </a:rPr>
              <a:t>Beim Mittelwert ist der leere (weiße) Raum zwischen der Linie und den kürzeren Säulen genau so groß wie die Teile der höheren Säule, die über die Linie hinausragen. Würde man die Teile oberhalb der Linie in die Lücken darunter verschieben, wären alle Säulen gleich hoch.</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
        <p:nvSpPr>
          <p:cNvPr id="1148" name="Eylem Düğmesi: Geri Dön 1">
            <a:hlinkClick r:id="rId1" action="ppaction://hlinksldjump"/>
          </p:cNvPr>
          <p:cNvSpPr/>
          <p:nvPr/>
        </p:nvSpPr>
        <p:spPr>
          <a:xfrm rot="16200000">
            <a:off x="8071560" y="181116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149" name="Metin kutusu 4"/>
          <p:cNvSpPr/>
          <p:nvPr/>
        </p:nvSpPr>
        <p:spPr>
          <a:xfrm>
            <a:off x="7190280" y="1523520"/>
            <a:ext cx="1951920" cy="4255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1100" b="0" u="none" strike="noStrike">
                <a:solidFill>
                  <a:schemeClr val="dk1"/>
                </a:solidFill>
                <a:effectLst/>
                <a:uFillTx/>
                <a:latin typeface="Calibri"/>
              </a:rPr>
              <a:t>Zurück zur ursprünglichen Folie</a:t>
            </a:r>
            <a:endParaRPr lang="de-DE" sz="1100" b="0" u="none" strike="noStrike">
              <a:solidFill>
                <a:srgbClr val="000000"/>
              </a:solidFill>
              <a:effectLst/>
              <a:uFillTx/>
              <a:latin typeface="Calibri"/>
            </a:endParaRPr>
          </a:p>
        </p:txBody>
      </p:sp>
      <p:pic>
        <p:nvPicPr>
          <p:cNvPr id="1150" name="image1.png"/>
          <p:cNvPicPr/>
          <p:nvPr/>
        </p:nvPicPr>
        <p:blipFill>
          <a:blip r:embed="rId2"/>
          <a:stretch/>
        </p:blipFill>
        <p:spPr>
          <a:xfrm>
            <a:off x="4364640" y="2837520"/>
            <a:ext cx="4618440" cy="2167920"/>
          </a:xfrm>
          <a:prstGeom prst="rect">
            <a:avLst/>
          </a:prstGeom>
          <a:noFill/>
          <a:ln w="0">
            <a:noFill/>
          </a:ln>
        </p:spPr>
      </p:pic>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972000" y="5058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Eye Teach Stats im Kontext</a:t>
            </a:r>
            <a:endParaRPr lang="de-DE" sz="4000" b="0" u="none" strike="noStrike">
              <a:solidFill>
                <a:schemeClr val="dk2"/>
              </a:solidFill>
              <a:effectLst/>
              <a:uFillTx/>
              <a:latin typeface="Calibri Light"/>
            </a:endParaRPr>
          </a:p>
        </p:txBody>
      </p:sp>
      <p:sp>
        <p:nvSpPr>
          <p:cNvPr id="1166" name="PlaceHolder 2"/>
          <p:cNvSpPr>
            <a:spLocks noGrp="1"/>
          </p:cNvSpPr>
          <p:nvPr>
            <p:ph/>
          </p:nvPr>
        </p:nvSpPr>
        <p:spPr>
          <a:xfrm>
            <a:off x="628560" y="1404360"/>
            <a:ext cx="8100000" cy="47689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Eye-Teach-Stats</a:t>
            </a:r>
            <a:r>
              <a:rPr lang="de-DE" sz="1800" b="0" u="none" strike="noStrike">
                <a:solidFill>
                  <a:schemeClr val="dk2"/>
                </a:solidFill>
                <a:effectLst/>
                <a:uFillTx/>
                <a:latin typeface="Calibri"/>
              </a:rPr>
              <a:t> ist ein Erasmus+-Projekt, das angehende und praktizierende Mathematiklehrkräfte dabei unterstützt, systematische Fehler von Schüler*innenn bei der Interpretation statistischer Diagramme zu erkennen und darauf zu reagieren.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Der Kurs baut auf Eye-Tracking-Forschung auf, die die Projektpartner mit Schüler*innen der Primar- und Sekundarstufe durchgeführt haben, mit Fokus auf deren Vorstellungen und Schwierigkeiten beim Interpretieren und Vergleichen statistischer Diagramme </a:t>
            </a:r>
            <a:r>
              <a:rPr lang="de-DE"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Die Fortbildung besteht aus fünf Modulen – Informationen zum Eye-Tracking, Dotplots, Histogramme, Case-Value-Plots und Boxplots – und ist auf Englisch, Deutsch und Niederländisch verfügbar.</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Projektpartner:</a:t>
            </a:r>
            <a:br>
              <a:rPr sz="1800"/>
            </a:br>
            <a:r>
              <a:rPr lang="de-DE" sz="1800" b="0" u="none" strike="noStrike">
                <a:solidFill>
                  <a:schemeClr val="dk2"/>
                </a:solidFill>
                <a:effectLst/>
                <a:uFillTx/>
                <a:latin typeface="Calibri"/>
              </a:rPr>
              <a:t>Pädagogische Hochschule Heidelberg (Leitung), HU University of Applied Sciences Utrecht, KU Leuven, Pädagogische Hochschule Freiburg und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Weitere Informationen:</a:t>
            </a:r>
            <a:r>
              <a:rPr lang="de-DE"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Rechteck 4"/>
          <p:cNvSpPr/>
          <p:nvPr/>
        </p:nvSpPr>
        <p:spPr>
          <a:xfrm>
            <a:off x="6755040" y="2208600"/>
            <a:ext cx="1457640" cy="4233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de-DE" sz="1350" b="0" u="none" strike="noStrike">
              <a:solidFill>
                <a:schemeClr val="lt1"/>
              </a:solidFill>
              <a:effectLst/>
              <a:uFillTx/>
              <a:latin typeface="Calibri"/>
            </a:endParaRPr>
          </a:p>
        </p:txBody>
      </p:sp>
      <p:pic>
        <p:nvPicPr>
          <p:cNvPr id="1168" name="Picture 2" descr="Pädagogische Hochschule Heidelberg – Wikipedia"/>
          <p:cNvPicPr/>
          <p:nvPr/>
        </p:nvPicPr>
        <p:blipFill>
          <a:blip r:embed="rId1"/>
          <a:stretch/>
        </p:blipFill>
        <p:spPr>
          <a:xfrm>
            <a:off x="567360" y="2075760"/>
            <a:ext cx="1149480" cy="488520"/>
          </a:xfrm>
          <a:prstGeom prst="rect">
            <a:avLst/>
          </a:prstGeom>
          <a:noFill/>
          <a:ln w="0">
            <a:noFill/>
          </a:ln>
        </p:spPr>
      </p:pic>
      <p:pic>
        <p:nvPicPr>
          <p:cNvPr id="1169" name="Picture 6"/>
          <p:cNvPicPr/>
          <p:nvPr/>
        </p:nvPicPr>
        <p:blipFill>
          <a:blip r:embed="rId2"/>
          <a:stretch/>
        </p:blipFill>
        <p:spPr>
          <a:xfrm>
            <a:off x="1527840" y="3436560"/>
            <a:ext cx="1063440" cy="382680"/>
          </a:xfrm>
          <a:prstGeom prst="rect">
            <a:avLst/>
          </a:prstGeom>
          <a:noFill/>
          <a:ln w="0">
            <a:noFill/>
          </a:ln>
        </p:spPr>
      </p:pic>
      <p:pic>
        <p:nvPicPr>
          <p:cNvPr id="1170" name="Picture 10" descr="Deutschfachschaft PH Freiburg"/>
          <p:cNvPicPr/>
          <p:nvPr/>
        </p:nvPicPr>
        <p:blipFill>
          <a:blip r:embed="rId3"/>
          <a:stretch/>
        </p:blipFill>
        <p:spPr>
          <a:xfrm>
            <a:off x="4785840" y="3331080"/>
            <a:ext cx="1288800" cy="465120"/>
          </a:xfrm>
          <a:prstGeom prst="rect">
            <a:avLst/>
          </a:prstGeom>
          <a:noFill/>
          <a:ln w="0">
            <a:noFill/>
          </a:ln>
        </p:spPr>
      </p:pic>
      <p:sp>
        <p:nvSpPr>
          <p:cNvPr id="1171" name="Textfeld 8"/>
          <p:cNvSpPr/>
          <p:nvPr/>
        </p:nvSpPr>
        <p:spPr>
          <a:xfrm>
            <a:off x="1530720" y="2703960"/>
            <a:ext cx="2707560" cy="412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2" name="Textfeld 9"/>
          <p:cNvSpPr/>
          <p:nvPr/>
        </p:nvSpPr>
        <p:spPr>
          <a:xfrm>
            <a:off x="2688120" y="4105080"/>
            <a:ext cx="1208520" cy="26784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3" name="Textfeld 10"/>
          <p:cNvSpPr/>
          <p:nvPr/>
        </p:nvSpPr>
        <p:spPr>
          <a:xfrm>
            <a:off x="2028240" y="5452200"/>
            <a:ext cx="6272280" cy="347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Lonneke Boels, Vuslat Seker, Anita Alexander</a:t>
            </a:r>
            <a:endParaRPr lang="de-DE" sz="1350" b="0" u="none" strike="noStrike">
              <a:solidFill>
                <a:srgbClr val="000000"/>
              </a:solidFill>
              <a:effectLst/>
              <a:uFillTx/>
              <a:latin typeface="Calibri"/>
            </a:endParaRPr>
          </a:p>
        </p:txBody>
      </p:sp>
      <p:pic>
        <p:nvPicPr>
          <p:cNvPr id="1174" name="Grafik 12"/>
          <p:cNvPicPr/>
          <p:nvPr/>
        </p:nvPicPr>
        <p:blipFill>
          <a:blip r:embed="rId4"/>
          <a:stretch/>
        </p:blipFill>
        <p:spPr>
          <a:xfrm>
            <a:off x="5186160" y="2142360"/>
            <a:ext cx="1337040" cy="267840"/>
          </a:xfrm>
          <a:prstGeom prst="rect">
            <a:avLst/>
          </a:prstGeom>
          <a:noFill/>
          <a:ln w="0">
            <a:noFill/>
          </a:ln>
        </p:spPr>
      </p:pic>
      <p:sp>
        <p:nvSpPr>
          <p:cNvPr id="1175" name="Textfeld 13"/>
          <p:cNvSpPr/>
          <p:nvPr/>
        </p:nvSpPr>
        <p:spPr>
          <a:xfrm>
            <a:off x="6633720" y="2635920"/>
            <a:ext cx="1149480" cy="26784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6" name="Grafik 16"/>
          <p:cNvPicPr/>
          <p:nvPr/>
        </p:nvPicPr>
        <p:blipFill>
          <a:blip r:embed="rId5"/>
          <a:stretch/>
        </p:blipFill>
        <p:spPr>
          <a:xfrm>
            <a:off x="2217600" y="4799160"/>
            <a:ext cx="1215000" cy="465120"/>
          </a:xfrm>
          <a:prstGeom prst="rect">
            <a:avLst/>
          </a:prstGeom>
          <a:noFill/>
          <a:ln w="0">
            <a:noFill/>
          </a:ln>
        </p:spPr>
      </p:pic>
      <p:sp>
        <p:nvSpPr>
          <p:cNvPr id="1177" name="Grafik 28"/>
          <p:cNvSpPr/>
          <p:nvPr/>
        </p:nvSpPr>
        <p:spPr>
          <a:xfrm>
            <a:off x="1801440" y="1789920"/>
            <a:ext cx="942840" cy="94284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8" name="Grafik 29"/>
          <p:cNvSpPr/>
          <p:nvPr/>
        </p:nvSpPr>
        <p:spPr>
          <a:xfrm>
            <a:off x="6687720" y="1687680"/>
            <a:ext cx="942840" cy="94284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9" name="Grafik 31"/>
          <p:cNvSpPr/>
          <p:nvPr/>
        </p:nvSpPr>
        <p:spPr>
          <a:xfrm>
            <a:off x="2928600" y="1800000"/>
            <a:ext cx="942840" cy="94284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0" name="Picture 2"/>
          <p:cNvSpPr/>
          <p:nvPr/>
        </p:nvSpPr>
        <p:spPr>
          <a:xfrm>
            <a:off x="2855880" y="3161520"/>
            <a:ext cx="942840" cy="94284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1" name="Grafik 32"/>
          <p:cNvSpPr/>
          <p:nvPr/>
        </p:nvSpPr>
        <p:spPr>
          <a:xfrm>
            <a:off x="6170760" y="3085920"/>
            <a:ext cx="942840" cy="94284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2" name="Grafik 33"/>
          <p:cNvSpPr/>
          <p:nvPr/>
        </p:nvSpPr>
        <p:spPr>
          <a:xfrm>
            <a:off x="3625200" y="4471200"/>
            <a:ext cx="938160" cy="94284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3" name="Picture 4"/>
          <p:cNvSpPr/>
          <p:nvPr/>
        </p:nvSpPr>
        <p:spPr>
          <a:xfrm>
            <a:off x="7209720" y="3106440"/>
            <a:ext cx="938160" cy="94284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4" name="Picture 6"/>
          <p:cNvSpPr/>
          <p:nvPr/>
        </p:nvSpPr>
        <p:spPr>
          <a:xfrm>
            <a:off x="4738320" y="4486320"/>
            <a:ext cx="942840" cy="94284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5" name="Picture 8"/>
          <p:cNvSpPr/>
          <p:nvPr/>
        </p:nvSpPr>
        <p:spPr>
          <a:xfrm>
            <a:off x="5855760" y="4479480"/>
            <a:ext cx="942840" cy="94284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6" name="PlaceHolder 1"/>
          <p:cNvSpPr>
            <a:spLocks noGrp="1"/>
          </p:cNvSpPr>
          <p:nvPr>
            <p:ph type="title"/>
          </p:nvPr>
        </p:nvSpPr>
        <p:spPr>
          <a:xfrm>
            <a:off x="628560" y="1131120"/>
            <a:ext cx="7884720" cy="6433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2700" b="0" u="none" strike="noStrike">
                <a:solidFill>
                  <a:schemeClr val="dk2"/>
                </a:solidFill>
                <a:effectLst/>
                <a:uFillTx/>
                <a:latin typeface="Calibri Light"/>
              </a:rPr>
              <a:t>Projektteam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title"/>
          </p:nvPr>
        </p:nvSpPr>
        <p:spPr>
          <a:xfrm>
            <a:off x="984600" y="61488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Diclaimer &amp; Lizenz</a:t>
            </a:r>
            <a:endParaRPr lang="de-DE" sz="4000" b="0" u="none" strike="noStrike">
              <a:solidFill>
                <a:schemeClr val="dk2"/>
              </a:solidFill>
              <a:effectLst/>
              <a:uFillTx/>
              <a:latin typeface="Calibri Light"/>
            </a:endParaRPr>
          </a:p>
        </p:txBody>
      </p:sp>
      <p:sp>
        <p:nvSpPr>
          <p:cNvPr id="1188" name="PlaceHolder 2"/>
          <p:cNvSpPr>
            <a:spLocks noGrp="1"/>
          </p:cNvSpPr>
          <p:nvPr>
            <p:ph/>
          </p:nvPr>
        </p:nvSpPr>
        <p:spPr>
          <a:xfrm>
            <a:off x="595440" y="2267280"/>
            <a:ext cx="7916400" cy="390600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de-DE" sz="2000" b="0" u="none" strike="noStrike">
                <a:solidFill>
                  <a:schemeClr val="dk2"/>
                </a:solidFill>
                <a:effectLst/>
                <a:uFillTx/>
                <a:latin typeface="Calibri"/>
              </a:rPr>
              <a:t>Das Projekt ‚Eye-teach-stats‘ (2023-1-DE03-KA220-SCH-000158223) wird von der Europäischen Union finanziert. Die geäußerten Ansichten und Meinungen entsprechen jedoch ausschließlich denen der Autorinnen und Autoren und spiegeln nicht zwingend die der Europäischen Union oder der Nationalen Agentur wider. Weder die Europäische Union noch die Bewilligungsbehörde können dafür verantwortlich gemacht werden.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000" b="0" u="none" strike="noStrike">
                <a:solidFill>
                  <a:schemeClr val="dk2"/>
                </a:solidFill>
                <a:effectLst/>
                <a:uFillTx/>
                <a:latin typeface="Calibri"/>
              </a:rPr>
              <a:t>Lehrmodule © 2026 vom Projekt Eye-Teach-Stats ist lizenziert unter CC BY-SA 4.0. Eine Kopie dieser Lizenz finden Sie unter creativecommons.org/licenses/by-sa/4.0/</a:t>
            </a:r>
            <a:endParaRPr lang="de-DE" sz="2000" b="0" u="none" strike="noStrike">
              <a:solidFill>
                <a:schemeClr val="dk2"/>
              </a:solidFill>
              <a:effectLst/>
              <a:uFillTx/>
              <a:latin typeface="Calibri"/>
            </a:endParaRPr>
          </a:p>
        </p:txBody>
      </p:sp>
      <p:pic>
        <p:nvPicPr>
          <p:cNvPr id="1189" name="Resim 3"/>
          <p:cNvPicPr/>
          <p:nvPr/>
        </p:nvPicPr>
        <p:blipFill>
          <a:blip r:embed="rId1"/>
          <a:stretch/>
        </p:blipFill>
        <p:spPr>
          <a:xfrm>
            <a:off x="721440" y="4437360"/>
            <a:ext cx="1072440" cy="367200"/>
          </a:xfrm>
          <a:prstGeom prst="rect">
            <a:avLst/>
          </a:prstGeom>
          <a:noFill/>
          <a:ln w="0">
            <a:noFill/>
          </a:ln>
        </p:spPr>
      </p:pic>
      <p:pic>
        <p:nvPicPr>
          <p:cNvPr id="1190" name="Resim 4" descr="Co-funded by the European Union logo in png for web usage"/>
          <p:cNvPicPr/>
          <p:nvPr/>
        </p:nvPicPr>
        <p:blipFill>
          <a:blip r:embed="rId2"/>
          <a:stretch/>
        </p:blipFill>
        <p:spPr>
          <a:xfrm>
            <a:off x="721440" y="1635480"/>
            <a:ext cx="2449440" cy="507240"/>
          </a:xfrm>
          <a:prstGeom prst="rect">
            <a:avLst/>
          </a:prstGeom>
          <a:noFill/>
          <a:ln w="0">
            <a:noFill/>
          </a:ln>
        </p:spPr>
      </p:pic>
      <p:pic>
        <p:nvPicPr>
          <p:cNvPr id="1191" name="Resim 1"/>
          <p:cNvPicPr/>
          <p:nvPr/>
        </p:nvPicPr>
        <p:blipFill>
          <a:blip r:embed="rId3"/>
          <a:stretch/>
        </p:blipFill>
        <p:spPr>
          <a:xfrm>
            <a:off x="3170880" y="1499760"/>
            <a:ext cx="2057040" cy="70452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97200" y="954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Literaturverzeichnis</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591840" y="867960"/>
            <a:ext cx="7727400" cy="5119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4" name="Başlık 1"/>
          <p:cNvSpPr/>
          <p:nvPr/>
        </p:nvSpPr>
        <p:spPr>
          <a:xfrm>
            <a:off x="591840" y="5806800"/>
            <a:ext cx="7727400" cy="104904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Eine Liste der Publikationen des Projekts finden Sie hier: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Collabora_Office/25.04.11.3$Linux_X86_64 LibreOffice_project/fcd27e92423bc48e8424a181f54405504d3ba72b</Application>
  <AppVersion>15.0000</AppVersion>
  <Words>7378</Words>
  <Paragraphs>426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2026-10-09T10:44:04Z</dcterms:modified>
  <cp:revision>367</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41</vt:i4>
  </property>
  <property fmtid="{D5CDD505-2E9C-101B-9397-08002B2CF9AE}" pid="4" name="PresentationFormat">
    <vt:lpwstr>Bildschirmpräsentation (4:3)</vt:lpwstr>
  </property>
  <property fmtid="{D5CDD505-2E9C-101B-9397-08002B2CF9AE}" pid="5" name="Slides">
    <vt:i4>70</vt:i4>
  </property>
</Properties>
</file>