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5.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5.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3" r:id="rId15"/>
    <p:sldId id="264" r:id="rId16"/>
    <p:sldId id="266" r:id="rId18"/>
    <p:sldId id="267" r:id="rId19"/>
    <p:sldId id="268" r:id="rId20"/>
    <p:sldId id="269" r:id="rId21"/>
    <p:sldId id="270" r:id="rId22"/>
    <p:sldId id="322" r:id="rId74"/>
    <p:sldId id="323" r:id="rId75"/>
    <p:sldId id="324" r:id="rId76"/>
    <p:sldId id="325" r:id="rId77"/>
  </p:sldIdLst>
  <p:sldSz cx="9144000" cy="6858000"/>
  <p:notesSz cx="10058400" cy="7772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5" Type="http://schemas.openxmlformats.org/officeDocument/2006/relationships/slide" Target="slides/slide8.xml"/><Relationship Id="rId16" Type="http://schemas.openxmlformats.org/officeDocument/2006/relationships/slide" Target="slides/slide9.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93B5E296-C771-432A-983D-6C4F320C4999}"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6" name="PlaceHolder 1"/>
          <p:cNvSpPr>
            <a:spLocks noGrp="1"/>
          </p:cNvSpPr>
          <p:nvPr>
            <p:ph type="sldImg"/>
          </p:nvPr>
        </p:nvSpPr>
        <p:spPr>
          <a:xfrm>
            <a:off x="0" y="590400"/>
            <a:ext cx="0" cy="0"/>
          </a:xfrm>
          <a:prstGeom prst="rect">
            <a:avLst/>
          </a:prstGeom>
          <a:ln w="0">
            <a:noFill/>
          </a:ln>
        </p:spPr>
      </p:sp>
      <p:sp>
        <p:nvSpPr>
          <p:cNvPr id="1197" name="PlaceHolder 2"/>
          <p:cNvSpPr>
            <a:spLocks noGrp="1"/>
          </p:cNvSpPr>
          <p:nvPr>
            <p:ph type="body"/>
          </p:nvPr>
        </p:nvSpPr>
        <p:spPr>
          <a:xfrm>
            <a:off x="1005840" y="3691800"/>
            <a:ext cx="8044920" cy="3496320"/>
          </a:xfrm>
          <a:prstGeom prst="rect">
            <a:avLst/>
          </a:prstGeom>
          <a:noFill/>
          <a:ln w="0">
            <a:noFill/>
          </a:ln>
        </p:spPr>
        <p:txBody>
          <a:bodyPr lIns="0" tIns="0" rIns="0" bIns="0" anchor="t">
            <a:noAutofit/>
          </a:bodyPr>
          <a:p>
            <a:pPr indent="0" algn="l">
              <a:lnSpc>
                <a:spcPct val="100000"/>
              </a:lnSpc>
              <a:buNone/>
            </a:pPr>
            <a:r>
              <a:rPr lang="tr-TR" sz="1200" b="0" u="none" strike="noStrike">
                <a:solidFill>
                  <a:schemeClr val="dk1"/>
                </a:solidFill>
                <a:effectLst/>
                <a:uFillTx/>
                <a:latin typeface="+mn-lt"/>
                <a:ea typeface="+mn-ea"/>
              </a:rPr>
              <a:t>Deze modules zijn ontwikkeld door Ayline Heursen, Vuslat Şeker, Martin Abt, Anita Alexander, Frank Reinhold, Lonneke Boels, Wim Van Dooren, Saskia Schreiter en Markus Vogel.</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
        <p:nvSpPr>
          <p:cNvPr id="1198" name="PlaceHolder 3"/>
          <p:cNvSpPr>
            <a:spLocks noGrp="1"/>
          </p:cNvSpPr>
          <p:nvPr>
            <p:ph type="sldNum" idx="11"/>
          </p:nvPr>
        </p:nvSpPr>
        <p:spPr>
          <a:xfrm>
            <a:off x="5693040" y="7383960"/>
            <a:ext cx="4363560" cy="3873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A29F490F-257F-48CC-971D-E0035C58A3A6}"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7" name="PlaceHolder 1"/>
          <p:cNvSpPr>
            <a:spLocks noGrp="1"/>
          </p:cNvSpPr>
          <p:nvPr>
            <p:ph type="sldImg"/>
          </p:nvPr>
        </p:nvSpPr>
        <p:spPr>
          <a:xfrm>
            <a:off x="0" y="590400"/>
            <a:ext cx="0" cy="0"/>
          </a:xfrm>
          <a:prstGeom prst="rect">
            <a:avLst/>
          </a:prstGeom>
          <a:ln w="0">
            <a:noFill/>
          </a:ln>
        </p:spPr>
      </p:sp>
      <p:sp>
        <p:nvSpPr>
          <p:cNvPr id="120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9" name="PlaceHolder 3"/>
          <p:cNvSpPr>
            <a:spLocks noGrp="1"/>
          </p:cNvSpPr>
          <p:nvPr>
            <p:ph type="sldNum" idx="14"/>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DCAD9DD-1A29-4AAF-993D-D295BCFBD5AF}"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6" name="PlaceHolder 1"/>
          <p:cNvSpPr>
            <a:spLocks noGrp="1"/>
          </p:cNvSpPr>
          <p:nvPr>
            <p:ph type="sldImg"/>
          </p:nvPr>
        </p:nvSpPr>
        <p:spPr>
          <a:xfrm>
            <a:off x="2846520" y="882720"/>
            <a:ext cx="3179520" cy="2383920"/>
          </a:xfrm>
          <a:prstGeom prst="rect">
            <a:avLst/>
          </a:prstGeom>
          <a:ln w="0">
            <a:noFill/>
          </a:ln>
        </p:spPr>
      </p:sp>
      <p:sp>
        <p:nvSpPr>
          <p:cNvPr id="1217"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tabLst>
                <a:tab pos="0" algn="l"/>
              </a:tabLst>
            </a:pPr>
            <a:r>
              <a:rPr lang="tr-TR" sz="1200" b="0" u="none" strike="noStrike">
                <a:solidFill>
                  <a:schemeClr val="dk1"/>
                </a:solidFill>
                <a:effectLst/>
                <a:uFillTx/>
                <a:latin typeface="+mn-lt"/>
                <a:ea typeface="+mn-ea"/>
              </a:rPr>
              <a:t>Bronnen: Friesen et al., 2018</a:t>
            </a:r>
            <a:r>
              <a:rPr lang="de-DE" sz="1200" b="0" u="none" strike="noStrike">
                <a:solidFill>
                  <a:schemeClr val="dk1"/>
                </a:solidFill>
                <a:effectLst/>
                <a:uFillTx/>
                <a:latin typeface="+mn-lt"/>
                <a:ea typeface="+mn-ea"/>
              </a:rPr>
              <a:t>; </a:t>
            </a:r>
            <a:r>
              <a:rPr lang="tr-TR" sz="1200" b="0" u="none" strike="noStrike">
                <a:solidFill>
                  <a:schemeClr val="dk1"/>
                </a:solidFill>
                <a:effectLst/>
                <a:uFillTx/>
                <a:latin typeface="+mn-lt"/>
                <a:ea typeface="+mn-ea"/>
              </a:rPr>
              <a:t>Rutsch et al., 2018</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Friesen, M., Kuntze, S., &amp; Vogel, M. (2018). Videos, Texte oder Comics? Die Rolle des Vignettenformats bei der Erhebung fachdidaktischer Analysekompetenz zum Umgang mit Darstellungen im Mathematikunterricht. In J. Rutsch, M. Rehm, M. Vogel, M. Seidenfuß, &amp; T. Dörfler (Eds.), </a:t>
            </a:r>
            <a:r>
              <a:rPr lang="tr-TR" sz="1200" b="0" i="1" u="none" strike="noStrike">
                <a:solidFill>
                  <a:srgbClr val="000000"/>
                </a:solidFill>
                <a:effectLst/>
                <a:uFillTx/>
                <a:latin typeface="+mn-lt"/>
                <a:ea typeface="+mn-ea"/>
              </a:rPr>
              <a:t>Effektive Kompetenzdiagnose in der Lehrerbildung</a:t>
            </a:r>
            <a:r>
              <a:rPr lang="tr-TR" sz="1200" b="0" u="none" strike="noStrike">
                <a:solidFill>
                  <a:srgbClr val="000000"/>
                </a:solidFill>
                <a:effectLst/>
                <a:uFillTx/>
                <a:latin typeface="+mn-lt"/>
                <a:ea typeface="+mn-ea"/>
              </a:rPr>
              <a:t> (pp. 153–177). Springer.</a:t>
            </a: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Rutsch, J., Rehm, M., Vogel, M., Seidenfuß, M., &amp; Dörfler, T. (Eds.). (2018). </a:t>
            </a:r>
            <a:r>
              <a:rPr lang="tr-TR" sz="1200" b="0" i="1" u="none" strike="noStrike">
                <a:solidFill>
                  <a:srgbClr val="000000"/>
                </a:solidFill>
                <a:effectLst/>
                <a:uFillTx/>
                <a:latin typeface="+mn-lt"/>
                <a:ea typeface="+mn-ea"/>
              </a:rPr>
              <a:t>Effektive Kompetenzdiagnose in der Lehrerbildung: Professionalisierungsprozesse angehender Lehrkräfte untersuchen</a:t>
            </a:r>
            <a:r>
              <a:rPr lang="tr-TR" sz="1200" b="0" u="none" strike="noStrike">
                <a:solidFill>
                  <a:srgbClr val="000000"/>
                </a:solidFill>
                <a:effectLst/>
                <a:uFillTx/>
                <a:latin typeface="+mn-lt"/>
                <a:ea typeface="+mn-ea"/>
              </a:rPr>
              <a:t>. Springer.</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8" name="PlaceHolder 1"/>
          <p:cNvSpPr>
            <a:spLocks noGrp="1"/>
          </p:cNvSpPr>
          <p:nvPr>
            <p:ph type="sldImg"/>
          </p:nvPr>
        </p:nvSpPr>
        <p:spPr>
          <a:xfrm>
            <a:off x="0" y="590400"/>
            <a:ext cx="0" cy="0"/>
          </a:xfrm>
          <a:prstGeom prst="rect">
            <a:avLst/>
          </a:prstGeom>
          <a:ln w="0">
            <a:noFill/>
          </a:ln>
        </p:spPr>
      </p:sp>
      <p:sp>
        <p:nvSpPr>
          <p:cNvPr id="1219"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20" name="PlaceHolder 3"/>
          <p:cNvSpPr>
            <a:spLocks noGrp="1"/>
          </p:cNvSpPr>
          <p:nvPr>
            <p:ph type="sldNum" idx="1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2262F440-4DD3-4732-A335-305386ED82B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4" name="PlaceHolder 1"/>
          <p:cNvSpPr>
            <a:spLocks noGrp="1"/>
          </p:cNvSpPr>
          <p:nvPr>
            <p:ph type="sldImg"/>
          </p:nvPr>
        </p:nvSpPr>
        <p:spPr>
          <a:xfrm>
            <a:off x="0" y="590400"/>
            <a:ext cx="0" cy="0"/>
          </a:xfrm>
          <a:prstGeom prst="rect">
            <a:avLst/>
          </a:prstGeom>
          <a:ln w="0">
            <a:noFill/>
          </a:ln>
        </p:spPr>
      </p:sp>
      <p:sp>
        <p:nvSpPr>
          <p:cNvPr id="122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26" name="PlaceHolder 3"/>
          <p:cNvSpPr>
            <a:spLocks noGrp="1"/>
          </p:cNvSpPr>
          <p:nvPr>
            <p:ph type="sldNum" idx="19"/>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0F649D6F-3EE2-4846-AE6E-E0F2F00D05A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7" name="PlaceHolder 1"/>
          <p:cNvSpPr>
            <a:spLocks noGrp="1"/>
          </p:cNvSpPr>
          <p:nvPr>
            <p:ph type="sldImg"/>
          </p:nvPr>
        </p:nvSpPr>
        <p:spPr>
          <a:xfrm>
            <a:off x="2846520" y="882720"/>
            <a:ext cx="3179520" cy="2383920"/>
          </a:xfrm>
          <a:prstGeom prst="rect">
            <a:avLst/>
          </a:prstGeom>
          <a:ln w="0">
            <a:noFill/>
          </a:ln>
        </p:spPr>
      </p:sp>
      <p:sp>
        <p:nvSpPr>
          <p:cNvPr id="1228"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Bron: Spivey &amp; Dale (2011)</a:t>
            </a:r>
            <a:endParaRPr lang="de-DE" sz="2000" b="0" u="none" strike="noStrike">
              <a:solidFill>
                <a:srgbClr val="000000"/>
              </a:solidFill>
              <a:effectLst/>
              <a:uFillTx/>
              <a:latin typeface="Calibri"/>
            </a:endParaRPr>
          </a:p>
          <a:p>
            <a:pPr indent="0" algn="l">
              <a:lnSpc>
                <a:spcPct val="100000"/>
              </a:lnSpc>
              <a:buNone/>
              <a:tabLst>
                <a:tab pos="0" algn="l"/>
              </a:tabLst>
            </a:pPr>
            <a:br>
              <a:rPr sz="2000"/>
            </a:br>
            <a:r>
              <a:rPr lang="tr-TR" sz="2000" b="0" u="none" strike="noStrike">
                <a:solidFill>
                  <a:srgbClr val="000000"/>
                </a:solidFill>
                <a:effectLst/>
                <a:uFillTx/>
                <a:latin typeface="Calibri"/>
              </a:rPr>
              <a:t>Spivey, M. J., &amp; Dale, R. (2011). Eye movements both reveal and influence problem solving. In S. P. Liversedge, I. D. Gilchrist, &amp; S. Everling (Eds.), </a:t>
            </a:r>
            <a:r>
              <a:rPr lang="tr-TR" sz="2000" b="0" i="1" u="none" strike="noStrike">
                <a:solidFill>
                  <a:srgbClr val="000000"/>
                </a:solidFill>
                <a:effectLst/>
                <a:uFillTx/>
                <a:latin typeface="Calibri"/>
              </a:rPr>
              <a:t>The Oxford handbook of eye movements</a:t>
            </a:r>
            <a:r>
              <a:rPr lang="tr-TR" sz="2000" b="0" u="none" strike="noStrike">
                <a:solidFill>
                  <a:srgbClr val="000000"/>
                </a:solidFill>
                <a:effectLst/>
                <a:uFillTx/>
                <a:latin typeface="Calibri"/>
              </a:rPr>
              <a:t> (pp. 551–562). Oxford University Press.</a:t>
            </a:r>
            <a:endParaRPr lang="de-DE" sz="2000" b="0" u="none" strike="noStrike">
              <a:solidFill>
                <a:srgbClr val="000000"/>
              </a:solidFill>
              <a:effectLst/>
              <a:uFillTx/>
              <a:latin typeface="Calibri"/>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9" name="PlaceHolder 1"/>
          <p:cNvSpPr>
            <a:spLocks noGrp="1"/>
          </p:cNvSpPr>
          <p:nvPr>
            <p:ph type="sldImg"/>
          </p:nvPr>
        </p:nvSpPr>
        <p:spPr>
          <a:xfrm>
            <a:off x="0" y="590400"/>
            <a:ext cx="0" cy="0"/>
          </a:xfrm>
          <a:prstGeom prst="rect">
            <a:avLst/>
          </a:prstGeom>
          <a:ln w="0">
            <a:noFill/>
          </a:ln>
        </p:spPr>
      </p:sp>
      <p:sp>
        <p:nvSpPr>
          <p:cNvPr id="1230"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31" name="PlaceHolder 3"/>
          <p:cNvSpPr>
            <a:spLocks noGrp="1"/>
          </p:cNvSpPr>
          <p:nvPr>
            <p:ph type="sldNum" idx="20"/>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E98A8D3-23BD-4D93-8D24-C245D19B0D46}"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2" name="PlaceHolder 1"/>
          <p:cNvSpPr>
            <a:spLocks noGrp="1"/>
          </p:cNvSpPr>
          <p:nvPr>
            <p:ph type="sldImg"/>
          </p:nvPr>
        </p:nvSpPr>
        <p:spPr>
          <a:xfrm>
            <a:off x="0" y="590400"/>
            <a:ext cx="0" cy="0"/>
          </a:xfrm>
          <a:prstGeom prst="rect">
            <a:avLst/>
          </a:prstGeom>
          <a:ln w="0">
            <a:noFill/>
          </a:ln>
        </p:spPr>
      </p:sp>
      <p:sp>
        <p:nvSpPr>
          <p:cNvPr id="1233"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34" name="PlaceHolder 3"/>
          <p:cNvSpPr>
            <a:spLocks noGrp="1"/>
          </p:cNvSpPr>
          <p:nvPr>
            <p:ph type="sldNum" idx="21"/>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0A9328E8-4563-4C65-83C5-83CE6E3B2388}"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5" name="PlaceHolder 1"/>
          <p:cNvSpPr>
            <a:spLocks noGrp="1"/>
          </p:cNvSpPr>
          <p:nvPr>
            <p:ph type="sldImg"/>
          </p:nvPr>
        </p:nvSpPr>
        <p:spPr>
          <a:xfrm>
            <a:off x="0" y="590400"/>
            <a:ext cx="0" cy="0"/>
          </a:xfrm>
          <a:prstGeom prst="rect">
            <a:avLst/>
          </a:prstGeom>
          <a:ln w="0">
            <a:noFill/>
          </a:ln>
        </p:spPr>
      </p:sp>
      <p:sp>
        <p:nvSpPr>
          <p:cNvPr id="1236"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37" name="PlaceHolder 3"/>
          <p:cNvSpPr>
            <a:spLocks noGrp="1"/>
          </p:cNvSpPr>
          <p:nvPr>
            <p:ph type="sldNum" idx="22"/>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155831AC-2866-4832-B79B-DDBB6F19FAF2}"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4" name="PlaceHolder 1"/>
          <p:cNvSpPr>
            <a:spLocks noGrp="1"/>
          </p:cNvSpPr>
          <p:nvPr>
            <p:ph type="sldImg"/>
          </p:nvPr>
        </p:nvSpPr>
        <p:spPr>
          <a:xfrm>
            <a:off x="0" y="590400"/>
            <a:ext cx="0" cy="0"/>
          </a:xfrm>
          <a:prstGeom prst="rect">
            <a:avLst/>
          </a:prstGeom>
          <a:ln w="0">
            <a:noFill/>
          </a:ln>
        </p:spPr>
      </p:sp>
      <p:sp>
        <p:nvSpPr>
          <p:cNvPr id="137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6" name="PlaceHolder 3"/>
          <p:cNvSpPr>
            <a:spLocks noGrp="1"/>
          </p:cNvSpPr>
          <p:nvPr>
            <p:ph type="sldNum" idx="5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B75BEA8-49D5-48AF-8499-12B0B6083B1E}"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7" name="PlaceHolder 1"/>
          <p:cNvSpPr>
            <a:spLocks noGrp="1"/>
          </p:cNvSpPr>
          <p:nvPr>
            <p:ph type="sldImg"/>
          </p:nvPr>
        </p:nvSpPr>
        <p:spPr>
          <a:xfrm>
            <a:off x="0" y="590400"/>
            <a:ext cx="0" cy="0"/>
          </a:xfrm>
          <a:prstGeom prst="rect">
            <a:avLst/>
          </a:prstGeom>
          <a:ln w="0">
            <a:noFill/>
          </a:ln>
        </p:spPr>
      </p:sp>
      <p:sp>
        <p:nvSpPr>
          <p:cNvPr id="137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9" name="PlaceHolder 3"/>
          <p:cNvSpPr>
            <a:spLocks noGrp="1"/>
          </p:cNvSpPr>
          <p:nvPr>
            <p:ph type="sldNum" idx="58"/>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B87D34D-B376-4144-834C-1CDDDE15ABF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0" name="PlaceHolder 1"/>
          <p:cNvSpPr>
            <a:spLocks noGrp="1"/>
          </p:cNvSpPr>
          <p:nvPr>
            <p:ph type="sldImg"/>
          </p:nvPr>
        </p:nvSpPr>
        <p:spPr>
          <a:xfrm>
            <a:off x="0" y="590400"/>
            <a:ext cx="0" cy="0"/>
          </a:xfrm>
          <a:prstGeom prst="rect">
            <a:avLst/>
          </a:prstGeom>
          <a:ln w="0">
            <a:noFill/>
          </a:ln>
        </p:spPr>
      </p:sp>
      <p:sp>
        <p:nvSpPr>
          <p:cNvPr id="1381"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2" name="PlaceHolder 3"/>
          <p:cNvSpPr>
            <a:spLocks noGrp="1"/>
          </p:cNvSpPr>
          <p:nvPr>
            <p:ph type="sldNum" idx="59"/>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1D2839E-B500-4621-BEBD-B88CC460286C}"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3" name="PlaceHolder 1"/>
          <p:cNvSpPr>
            <a:spLocks noGrp="1"/>
          </p:cNvSpPr>
          <p:nvPr>
            <p:ph type="sldImg"/>
          </p:nvPr>
        </p:nvSpPr>
        <p:spPr>
          <a:xfrm>
            <a:off x="0" y="590400"/>
            <a:ext cx="0" cy="0"/>
          </a:xfrm>
          <a:prstGeom prst="rect">
            <a:avLst/>
          </a:prstGeom>
          <a:ln w="0">
            <a:noFill/>
          </a:ln>
        </p:spPr>
      </p:sp>
      <p:sp>
        <p:nvSpPr>
          <p:cNvPr id="1384"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5" name="PlaceHolder 3"/>
          <p:cNvSpPr>
            <a:spLocks noGrp="1"/>
          </p:cNvSpPr>
          <p:nvPr>
            <p:ph type="sldNum" idx="60"/>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1AF3BB7E-CA74-4CED-A624-61651A46744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840" cy="1259280"/>
          </a:xfrm>
          <a:prstGeom prst="rect">
            <a:avLst/>
          </a:prstGeom>
          <a:noFill/>
          <a:ln w="0">
            <a:noFill/>
          </a:ln>
        </p:spPr>
      </p:pic>
      <p:cxnSp>
        <p:nvCxnSpPr>
          <p:cNvPr id="4" name="Gerader Verbinder 22"/>
          <p:cNvCxnSpPr/>
          <p:nvPr/>
        </p:nvCxnSpPr>
        <p:spPr>
          <a:xfrm>
            <a:off x="2289600" y="6504480"/>
            <a:ext cx="2880" cy="367920"/>
          </a:xfrm>
          <a:prstGeom prst="straightConnector1">
            <a:avLst/>
          </a:prstGeom>
          <a:ln w="0">
            <a:solidFill>
              <a:srgbClr val="444D26"/>
            </a:solidFill>
          </a:ln>
        </p:spPr>
      </p:cxnSp>
      <p:cxnSp>
        <p:nvCxnSpPr>
          <p:cNvPr id="5" name="Gerader Verbinder 23"/>
          <p:cNvCxnSpPr/>
          <p:nvPr/>
        </p:nvCxnSpPr>
        <p:spPr>
          <a:xfrm>
            <a:off x="6201360" y="6504480"/>
            <a:ext cx="2880" cy="367920"/>
          </a:xfrm>
          <a:prstGeom prst="straightConnector1">
            <a:avLst/>
          </a:prstGeom>
          <a:ln w="0">
            <a:solidFill>
              <a:srgbClr val="444D26"/>
            </a:solidFill>
          </a:ln>
        </p:spPr>
      </p:cxnSp>
      <p:sp>
        <p:nvSpPr>
          <p:cNvPr id="6"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EA01CCA-C065-4F3B-9538-AE7D028CBBD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F15C571-0245-43E0-A71D-79E74E9C6AD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 name="Resim 1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5840" cy="1259280"/>
          </a:xfrm>
          <a:prstGeom prst="rect">
            <a:avLst/>
          </a:prstGeom>
          <a:noFill/>
          <a:ln w="0">
            <a:noFill/>
          </a:ln>
        </p:spPr>
      </p:pic>
      <p:cxnSp>
        <p:nvCxnSpPr>
          <p:cNvPr id="15" name="Gerader Verbinder 22"/>
          <p:cNvCxnSpPr/>
          <p:nvPr/>
        </p:nvCxnSpPr>
        <p:spPr>
          <a:xfrm>
            <a:off x="2289600" y="6504480"/>
            <a:ext cx="2880" cy="367920"/>
          </a:xfrm>
          <a:prstGeom prst="straightConnector1">
            <a:avLst/>
          </a:prstGeom>
          <a:ln w="0">
            <a:solidFill>
              <a:srgbClr val="444D26"/>
            </a:solidFill>
          </a:ln>
        </p:spPr>
      </p:cxnSp>
      <p:cxnSp>
        <p:nvCxnSpPr>
          <p:cNvPr id="16" name="Gerader Verbinder 23"/>
          <p:cNvCxnSpPr/>
          <p:nvPr/>
        </p:nvCxnSpPr>
        <p:spPr>
          <a:xfrm>
            <a:off x="6201360" y="6504480"/>
            <a:ext cx="2880" cy="367920"/>
          </a:xfrm>
          <a:prstGeom prst="straightConnector1">
            <a:avLst/>
          </a:prstGeom>
          <a:ln w="0">
            <a:solidFill>
              <a:srgbClr val="444D26"/>
            </a:solidFill>
          </a:ln>
        </p:spPr>
      </p:cxnSp>
      <p:sp>
        <p:nvSpPr>
          <p:cNvPr id="1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82DA2F0-ABD6-4561-81E3-97C7A0853A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D269A6-CF87-4F06-B864-7ADE2AF18E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5840" cy="1259280"/>
          </a:xfrm>
          <a:prstGeom prst="rect">
            <a:avLst/>
          </a:prstGeom>
          <a:noFill/>
          <a:ln w="0">
            <a:noFill/>
          </a:ln>
        </p:spPr>
      </p:pic>
      <p:cxnSp>
        <p:nvCxnSpPr>
          <p:cNvPr id="27" name="Gerader Verbinder 22"/>
          <p:cNvCxnSpPr/>
          <p:nvPr/>
        </p:nvCxnSpPr>
        <p:spPr>
          <a:xfrm>
            <a:off x="2289600" y="6504480"/>
            <a:ext cx="2880" cy="367920"/>
          </a:xfrm>
          <a:prstGeom prst="straightConnector1">
            <a:avLst/>
          </a:prstGeom>
          <a:ln w="0">
            <a:solidFill>
              <a:srgbClr val="444D26"/>
            </a:solidFill>
          </a:ln>
        </p:spPr>
      </p:cxnSp>
      <p:cxnSp>
        <p:nvCxnSpPr>
          <p:cNvPr id="28" name="Gerader Verbinder 23"/>
          <p:cNvCxnSpPr/>
          <p:nvPr/>
        </p:nvCxnSpPr>
        <p:spPr>
          <a:xfrm>
            <a:off x="6201360" y="6504480"/>
            <a:ext cx="2880" cy="367920"/>
          </a:xfrm>
          <a:prstGeom prst="straightConnector1">
            <a:avLst/>
          </a:prstGeom>
          <a:ln w="0">
            <a:solidFill>
              <a:srgbClr val="444D26"/>
            </a:solidFill>
          </a:ln>
        </p:spPr>
      </p:cxnSp>
      <p:sp>
        <p:nvSpPr>
          <p:cNvPr id="29"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30"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0FC77E1-5EDF-4E50-B66C-76573A97FBB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E15409-1E7F-4674-8D7D-C779CC66A0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5840" cy="1259280"/>
          </a:xfrm>
          <a:prstGeom prst="rect">
            <a:avLst/>
          </a:prstGeom>
          <a:noFill/>
          <a:ln w="0">
            <a:noFill/>
          </a:ln>
        </p:spPr>
      </p:pic>
      <p:cxnSp>
        <p:nvCxnSpPr>
          <p:cNvPr id="38" name="Gerader Verbinder 22"/>
          <p:cNvCxnSpPr/>
          <p:nvPr/>
        </p:nvCxnSpPr>
        <p:spPr>
          <a:xfrm>
            <a:off x="2289600" y="6504480"/>
            <a:ext cx="2880" cy="367920"/>
          </a:xfrm>
          <a:prstGeom prst="straightConnector1">
            <a:avLst/>
          </a:prstGeom>
          <a:ln w="0">
            <a:solidFill>
              <a:srgbClr val="444D26"/>
            </a:solidFill>
          </a:ln>
        </p:spPr>
      </p:cxnSp>
      <p:cxnSp>
        <p:nvCxnSpPr>
          <p:cNvPr id="39" name="Gerader Verbinder 23"/>
          <p:cNvCxnSpPr/>
          <p:nvPr/>
        </p:nvCxnSpPr>
        <p:spPr>
          <a:xfrm>
            <a:off x="6201360" y="6504480"/>
            <a:ext cx="2880" cy="367920"/>
          </a:xfrm>
          <a:prstGeom prst="straightConnector1">
            <a:avLst/>
          </a:prstGeom>
          <a:ln w="0">
            <a:solidFill>
              <a:srgbClr val="444D26"/>
            </a:solidFill>
          </a:ln>
        </p:spPr>
      </p:cxnSp>
      <p:sp>
        <p:nvSpPr>
          <p:cNvPr id="4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4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173136-47C1-412B-8BA7-202F9ECDE6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6A1374-342C-4934-9F09-9D772B66DB1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5840" cy="1259280"/>
          </a:xfrm>
          <a:prstGeom prst="rect">
            <a:avLst/>
          </a:prstGeom>
          <a:noFill/>
          <a:ln w="0">
            <a:noFill/>
          </a:ln>
        </p:spPr>
      </p:pic>
      <p:cxnSp>
        <p:nvCxnSpPr>
          <p:cNvPr id="48" name="Gerader Verbinder 22"/>
          <p:cNvCxnSpPr/>
          <p:nvPr/>
        </p:nvCxnSpPr>
        <p:spPr>
          <a:xfrm>
            <a:off x="2289600" y="6504480"/>
            <a:ext cx="2880" cy="367920"/>
          </a:xfrm>
          <a:prstGeom prst="straightConnector1">
            <a:avLst/>
          </a:prstGeom>
          <a:ln w="0">
            <a:solidFill>
              <a:srgbClr val="444D26"/>
            </a:solidFill>
          </a:ln>
        </p:spPr>
      </p:cxnSp>
      <p:cxnSp>
        <p:nvCxnSpPr>
          <p:cNvPr id="49" name="Gerader Verbinder 23"/>
          <p:cNvCxnSpPr/>
          <p:nvPr/>
        </p:nvCxnSpPr>
        <p:spPr>
          <a:xfrm>
            <a:off x="6201360" y="6504480"/>
            <a:ext cx="2880" cy="367920"/>
          </a:xfrm>
          <a:prstGeom prst="straightConnector1">
            <a:avLst/>
          </a:prstGeom>
          <a:ln w="0">
            <a:solidFill>
              <a:srgbClr val="444D26"/>
            </a:solidFill>
          </a:ln>
        </p:spPr>
      </p:cxnSp>
      <p:sp>
        <p:nvSpPr>
          <p:cNvPr id="5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5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34E84C-5B46-4E11-8A63-53D4D96AD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89F761-9A51-414F-AD07-845AAD2945C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5840" cy="1259280"/>
          </a:xfrm>
          <a:prstGeom prst="rect">
            <a:avLst/>
          </a:prstGeom>
          <a:noFill/>
          <a:ln w="0">
            <a:noFill/>
          </a:ln>
        </p:spPr>
      </p:pic>
      <p:cxnSp>
        <p:nvCxnSpPr>
          <p:cNvPr id="59" name="Gerader Verbinder 22"/>
          <p:cNvCxnSpPr/>
          <p:nvPr/>
        </p:nvCxnSpPr>
        <p:spPr>
          <a:xfrm>
            <a:off x="2289600" y="6504480"/>
            <a:ext cx="2880" cy="367920"/>
          </a:xfrm>
          <a:prstGeom prst="straightConnector1">
            <a:avLst/>
          </a:prstGeom>
          <a:ln w="0">
            <a:solidFill>
              <a:srgbClr val="444D26"/>
            </a:solidFill>
          </a:ln>
        </p:spPr>
      </p:cxnSp>
      <p:cxnSp>
        <p:nvCxnSpPr>
          <p:cNvPr id="60" name="Gerader Verbinder 23"/>
          <p:cNvCxnSpPr/>
          <p:nvPr/>
        </p:nvCxnSpPr>
        <p:spPr>
          <a:xfrm>
            <a:off x="6201360" y="6504480"/>
            <a:ext cx="2880" cy="367920"/>
          </a:xfrm>
          <a:prstGeom prst="straightConnector1">
            <a:avLst/>
          </a:prstGeom>
          <a:ln w="0">
            <a:solidFill>
              <a:srgbClr val="444D26"/>
            </a:solidFill>
          </a:ln>
        </p:spPr>
      </p:cxnSp>
      <p:sp>
        <p:nvSpPr>
          <p:cNvPr id="61"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62"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799CF-1D58-40B4-962A-C9317810BA7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99FD7D-73F4-4543-B8B9-E6061387C2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6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5840" cy="1259280"/>
          </a:xfrm>
          <a:prstGeom prst="rect">
            <a:avLst/>
          </a:prstGeom>
          <a:noFill/>
          <a:ln w="0">
            <a:noFill/>
          </a:ln>
        </p:spPr>
      </p:pic>
      <p:cxnSp>
        <p:nvCxnSpPr>
          <p:cNvPr id="70" name="Gerader Verbinder 22"/>
          <p:cNvCxnSpPr/>
          <p:nvPr/>
        </p:nvCxnSpPr>
        <p:spPr>
          <a:xfrm>
            <a:off x="2289600" y="6504480"/>
            <a:ext cx="2880" cy="367920"/>
          </a:xfrm>
          <a:prstGeom prst="straightConnector1">
            <a:avLst/>
          </a:prstGeom>
          <a:ln w="0">
            <a:solidFill>
              <a:srgbClr val="444D26"/>
            </a:solidFill>
          </a:ln>
        </p:spPr>
      </p:cxnSp>
      <p:cxnSp>
        <p:nvCxnSpPr>
          <p:cNvPr id="71" name="Gerader Verbinder 23"/>
          <p:cNvCxnSpPr/>
          <p:nvPr/>
        </p:nvCxnSpPr>
        <p:spPr>
          <a:xfrm>
            <a:off x="6201360" y="6504480"/>
            <a:ext cx="2880" cy="367920"/>
          </a:xfrm>
          <a:prstGeom prst="straightConnector1">
            <a:avLst/>
          </a:prstGeom>
          <a:ln w="0">
            <a:solidFill>
              <a:srgbClr val="444D26"/>
            </a:solidFill>
          </a:ln>
        </p:spPr>
      </p:cxnSp>
      <p:sp>
        <p:nvSpPr>
          <p:cNvPr id="72"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3"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9A9991E-0428-4F51-A78A-F73312EA2C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CA0E27A-1EF3-4EB5-B2BC-9F6DD02B2F3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79"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5840" cy="1259280"/>
          </a:xfrm>
          <a:prstGeom prst="rect">
            <a:avLst/>
          </a:prstGeom>
          <a:noFill/>
          <a:ln w="0">
            <a:noFill/>
          </a:ln>
        </p:spPr>
      </p:pic>
      <p:cxnSp>
        <p:nvCxnSpPr>
          <p:cNvPr id="82" name="Gerader Verbinder 22"/>
          <p:cNvCxnSpPr/>
          <p:nvPr/>
        </p:nvCxnSpPr>
        <p:spPr>
          <a:xfrm>
            <a:off x="2289600" y="6504480"/>
            <a:ext cx="2880" cy="367920"/>
          </a:xfrm>
          <a:prstGeom prst="straightConnector1">
            <a:avLst/>
          </a:prstGeom>
          <a:ln w="0">
            <a:solidFill>
              <a:srgbClr val="444D26"/>
            </a:solidFill>
          </a:ln>
        </p:spPr>
      </p:cxnSp>
      <p:cxnSp>
        <p:nvCxnSpPr>
          <p:cNvPr id="83" name="Gerader Verbinder 23"/>
          <p:cNvCxnSpPr/>
          <p:nvPr/>
        </p:nvCxnSpPr>
        <p:spPr>
          <a:xfrm>
            <a:off x="6201360" y="6504480"/>
            <a:ext cx="2880" cy="367920"/>
          </a:xfrm>
          <a:prstGeom prst="straightConnector1">
            <a:avLst/>
          </a:prstGeom>
          <a:ln w="0">
            <a:solidFill>
              <a:srgbClr val="444D26"/>
            </a:solidFill>
          </a:ln>
        </p:spPr>
      </p:cxnSp>
      <p:sp>
        <p:nvSpPr>
          <p:cNvPr id="84"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85"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49054E-65EB-4F32-A679-6065C82420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6FF80C6-751F-42E2-9FE3-045D3B6BCE8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5840" cy="1259280"/>
          </a:xfrm>
          <a:prstGeom prst="rect">
            <a:avLst/>
          </a:prstGeom>
          <a:noFill/>
          <a:ln w="0">
            <a:noFill/>
          </a:ln>
        </p:spPr>
      </p:pic>
      <p:cxnSp>
        <p:nvCxnSpPr>
          <p:cNvPr id="96" name="Gerader Verbinder 22"/>
          <p:cNvCxnSpPr/>
          <p:nvPr/>
        </p:nvCxnSpPr>
        <p:spPr>
          <a:xfrm>
            <a:off x="2289600" y="6504480"/>
            <a:ext cx="2880" cy="367920"/>
          </a:xfrm>
          <a:prstGeom prst="straightConnector1">
            <a:avLst/>
          </a:prstGeom>
          <a:ln w="0">
            <a:solidFill>
              <a:srgbClr val="444D26"/>
            </a:solidFill>
          </a:ln>
        </p:spPr>
      </p:cxnSp>
      <p:cxnSp>
        <p:nvCxnSpPr>
          <p:cNvPr id="97" name="Gerader Verbinder 23"/>
          <p:cNvCxnSpPr/>
          <p:nvPr/>
        </p:nvCxnSpPr>
        <p:spPr>
          <a:xfrm>
            <a:off x="6201360" y="6504480"/>
            <a:ext cx="2880" cy="367920"/>
          </a:xfrm>
          <a:prstGeom prst="straightConnector1">
            <a:avLst/>
          </a:prstGeom>
          <a:ln w="0">
            <a:solidFill>
              <a:srgbClr val="444D26"/>
            </a:solidFill>
          </a:ln>
        </p:spPr>
      </p:cxnSp>
      <p:sp>
        <p:nvSpPr>
          <p:cNvPr id="9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9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5E936FC-3207-4810-817A-8D9AB5F2B2B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7C75F4-07C7-42A9-A2D0-293110AFAC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5840" cy="1259280"/>
          </a:xfrm>
          <a:prstGeom prst="rect">
            <a:avLst/>
          </a:prstGeom>
          <a:noFill/>
          <a:ln w="0">
            <a:noFill/>
          </a:ln>
        </p:spPr>
      </p:pic>
      <p:cxnSp>
        <p:nvCxnSpPr>
          <p:cNvPr id="106" name="Gerader Verbinder 22"/>
          <p:cNvCxnSpPr/>
          <p:nvPr/>
        </p:nvCxnSpPr>
        <p:spPr>
          <a:xfrm>
            <a:off x="2289600" y="6504480"/>
            <a:ext cx="2880" cy="367920"/>
          </a:xfrm>
          <a:prstGeom prst="straightConnector1">
            <a:avLst/>
          </a:prstGeom>
          <a:ln w="0">
            <a:solidFill>
              <a:srgbClr val="444D26"/>
            </a:solidFill>
          </a:ln>
        </p:spPr>
      </p:cxnSp>
      <p:cxnSp>
        <p:nvCxnSpPr>
          <p:cNvPr id="107" name="Gerader Verbinder 23"/>
          <p:cNvCxnSpPr/>
          <p:nvPr/>
        </p:nvCxnSpPr>
        <p:spPr>
          <a:xfrm>
            <a:off x="6201360" y="6504480"/>
            <a:ext cx="2880" cy="367920"/>
          </a:xfrm>
          <a:prstGeom prst="straightConnector1">
            <a:avLst/>
          </a:prstGeom>
          <a:ln w="0">
            <a:solidFill>
              <a:srgbClr val="444D26"/>
            </a:solidFill>
          </a:ln>
        </p:spPr>
      </p:cxnSp>
      <p:sp>
        <p:nvSpPr>
          <p:cNvPr id="10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0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ADB301-9CAD-4551-83E6-EB21F5CED2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77CC5CB-63A1-474C-A402-E80836DA16F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1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840" cy="1259280"/>
          </a:xfrm>
          <a:prstGeom prst="rect">
            <a:avLst/>
          </a:prstGeom>
          <a:noFill/>
          <a:ln w="0">
            <a:noFill/>
          </a:ln>
        </p:spPr>
      </p:pic>
      <p:cxnSp>
        <p:nvCxnSpPr>
          <p:cNvPr id="116" name="Gerader Verbinder 22"/>
          <p:cNvCxnSpPr/>
          <p:nvPr/>
        </p:nvCxnSpPr>
        <p:spPr>
          <a:xfrm>
            <a:off x="2289600" y="6504480"/>
            <a:ext cx="2880" cy="367920"/>
          </a:xfrm>
          <a:prstGeom prst="straightConnector1">
            <a:avLst/>
          </a:prstGeom>
          <a:ln w="0">
            <a:solidFill>
              <a:srgbClr val="444D26"/>
            </a:solidFill>
          </a:ln>
        </p:spPr>
      </p:cxnSp>
      <p:cxnSp>
        <p:nvCxnSpPr>
          <p:cNvPr id="117" name="Gerader Verbinder 23"/>
          <p:cNvCxnSpPr/>
          <p:nvPr/>
        </p:nvCxnSpPr>
        <p:spPr>
          <a:xfrm>
            <a:off x="6201360" y="6504480"/>
            <a:ext cx="2880" cy="367920"/>
          </a:xfrm>
          <a:prstGeom prst="straightConnector1">
            <a:avLst/>
          </a:prstGeom>
          <a:ln w="0">
            <a:solidFill>
              <a:srgbClr val="444D26"/>
            </a:solidFill>
          </a:ln>
        </p:spPr>
      </p:cxnSp>
      <p:sp>
        <p:nvSpPr>
          <p:cNvPr id="11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1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A4ACB9-D1F7-492C-B759-9437F46000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AC0CC3-D8D4-4542-A01C-082F9D1F12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5840" cy="1259280"/>
          </a:xfrm>
          <a:prstGeom prst="rect">
            <a:avLst/>
          </a:prstGeom>
          <a:noFill/>
          <a:ln w="0">
            <a:noFill/>
          </a:ln>
        </p:spPr>
      </p:pic>
      <p:cxnSp>
        <p:nvCxnSpPr>
          <p:cNvPr id="125" name="Gerader Verbinder 22"/>
          <p:cNvCxnSpPr/>
          <p:nvPr/>
        </p:nvCxnSpPr>
        <p:spPr>
          <a:xfrm>
            <a:off x="2289600" y="6504480"/>
            <a:ext cx="2880" cy="367920"/>
          </a:xfrm>
          <a:prstGeom prst="straightConnector1">
            <a:avLst/>
          </a:prstGeom>
          <a:ln w="0">
            <a:solidFill>
              <a:srgbClr val="444D26"/>
            </a:solidFill>
          </a:ln>
        </p:spPr>
      </p:cxnSp>
      <p:cxnSp>
        <p:nvCxnSpPr>
          <p:cNvPr id="126" name="Gerader Verbinder 23"/>
          <p:cNvCxnSpPr/>
          <p:nvPr/>
        </p:nvCxnSpPr>
        <p:spPr>
          <a:xfrm>
            <a:off x="6201360" y="6504480"/>
            <a:ext cx="2880" cy="367920"/>
          </a:xfrm>
          <a:prstGeom prst="straightConnector1">
            <a:avLst/>
          </a:prstGeom>
          <a:ln w="0">
            <a:solidFill>
              <a:srgbClr val="444D26"/>
            </a:solidFill>
          </a:ln>
        </p:spPr>
      </p:cxnSp>
      <p:sp>
        <p:nvSpPr>
          <p:cNvPr id="12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2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C6C0D6F-8173-4C37-9605-C121CA8876C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420A42-1065-4C95-A25D-EF955DA401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3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840" cy="1259280"/>
          </a:xfrm>
          <a:prstGeom prst="rect">
            <a:avLst/>
          </a:prstGeom>
          <a:noFill/>
          <a:ln w="0">
            <a:noFill/>
          </a:ln>
        </p:spPr>
      </p:pic>
      <p:cxnSp>
        <p:nvCxnSpPr>
          <p:cNvPr id="137" name="Gerader Verbinder 8"/>
          <p:cNvCxnSpPr/>
          <p:nvPr/>
        </p:nvCxnSpPr>
        <p:spPr>
          <a:xfrm>
            <a:off x="2289600" y="6504480"/>
            <a:ext cx="2880" cy="367920"/>
          </a:xfrm>
          <a:prstGeom prst="straightConnector1">
            <a:avLst/>
          </a:prstGeom>
          <a:ln w="0">
            <a:solidFill>
              <a:srgbClr val="444D26"/>
            </a:solidFill>
          </a:ln>
        </p:spPr>
      </p:cxnSp>
      <p:cxnSp>
        <p:nvCxnSpPr>
          <p:cNvPr id="138" name="Gerader Verbinder 10"/>
          <p:cNvCxnSpPr/>
          <p:nvPr/>
        </p:nvCxnSpPr>
        <p:spPr>
          <a:xfrm>
            <a:off x="6201360" y="6504480"/>
            <a:ext cx="2880" cy="367920"/>
          </a:xfrm>
          <a:prstGeom prst="straightConnector1">
            <a:avLst/>
          </a:prstGeom>
          <a:ln w="0">
            <a:solidFill>
              <a:srgbClr val="444D26"/>
            </a:solidFill>
          </a:ln>
        </p:spPr>
      </p:cxnSp>
      <p:sp>
        <p:nvSpPr>
          <p:cNvPr id="13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4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4AEFE3-380C-477C-97BD-294A3780667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01566A-A682-4FFA-98FC-3FD0CD02887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4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840" cy="1259280"/>
          </a:xfrm>
          <a:prstGeom prst="rect">
            <a:avLst/>
          </a:prstGeom>
          <a:noFill/>
          <a:ln w="0">
            <a:noFill/>
          </a:ln>
        </p:spPr>
      </p:pic>
      <p:cxnSp>
        <p:nvCxnSpPr>
          <p:cNvPr id="148" name="Gerader Verbinder 8"/>
          <p:cNvCxnSpPr/>
          <p:nvPr/>
        </p:nvCxnSpPr>
        <p:spPr>
          <a:xfrm>
            <a:off x="2289600" y="6504480"/>
            <a:ext cx="2880" cy="367920"/>
          </a:xfrm>
          <a:prstGeom prst="straightConnector1">
            <a:avLst/>
          </a:prstGeom>
          <a:ln w="0">
            <a:solidFill>
              <a:srgbClr val="444D26"/>
            </a:solidFill>
          </a:ln>
        </p:spPr>
      </p:cxnSp>
      <p:cxnSp>
        <p:nvCxnSpPr>
          <p:cNvPr id="149" name="Gerader Verbinder 10"/>
          <p:cNvCxnSpPr/>
          <p:nvPr/>
        </p:nvCxnSpPr>
        <p:spPr>
          <a:xfrm>
            <a:off x="6201360" y="6504480"/>
            <a:ext cx="2880" cy="367920"/>
          </a:xfrm>
          <a:prstGeom prst="straightConnector1">
            <a:avLst/>
          </a:prstGeom>
          <a:ln w="0">
            <a:solidFill>
              <a:srgbClr val="444D26"/>
            </a:solidFill>
          </a:ln>
        </p:spPr>
      </p:cxnSp>
      <p:sp>
        <p:nvSpPr>
          <p:cNvPr id="15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5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273E86-814C-41D5-89A7-72E505D065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53"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4"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5"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6"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479A35-70F0-48D8-90E7-8171DE5DF87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16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61" name="Grafik 9"/>
          <p:cNvPicPr/>
          <p:nvPr/>
        </p:nvPicPr>
        <p:blipFill>
          <a:blip r:embed="rId2"/>
          <a:stretch/>
        </p:blipFill>
        <p:spPr>
          <a:xfrm>
            <a:off x="8141400" y="5590800"/>
            <a:ext cx="1005840" cy="1259280"/>
          </a:xfrm>
          <a:prstGeom prst="rect">
            <a:avLst/>
          </a:prstGeom>
          <a:noFill/>
          <a:ln w="0">
            <a:noFill/>
          </a:ln>
        </p:spPr>
      </p:pic>
      <p:cxnSp>
        <p:nvCxnSpPr>
          <p:cNvPr id="162" name="Gerader Verbinder 8"/>
          <p:cNvCxnSpPr/>
          <p:nvPr/>
        </p:nvCxnSpPr>
        <p:spPr>
          <a:xfrm>
            <a:off x="2289600" y="6504480"/>
            <a:ext cx="2880" cy="367920"/>
          </a:xfrm>
          <a:prstGeom prst="straightConnector1">
            <a:avLst/>
          </a:prstGeom>
          <a:ln w="0">
            <a:solidFill>
              <a:srgbClr val="444D26"/>
            </a:solidFill>
          </a:ln>
        </p:spPr>
      </p:cxnSp>
      <p:cxnSp>
        <p:nvCxnSpPr>
          <p:cNvPr id="163" name="Gerader Verbinder 10"/>
          <p:cNvCxnSpPr/>
          <p:nvPr/>
        </p:nvCxnSpPr>
        <p:spPr>
          <a:xfrm>
            <a:off x="6201360" y="6504480"/>
            <a:ext cx="2880" cy="367920"/>
          </a:xfrm>
          <a:prstGeom prst="straightConnector1">
            <a:avLst/>
          </a:prstGeom>
          <a:ln w="0">
            <a:solidFill>
              <a:srgbClr val="444D26"/>
            </a:solidFill>
          </a:ln>
        </p:spPr>
      </p:cxnSp>
      <p:sp>
        <p:nvSpPr>
          <p:cNvPr id="1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30D9E3-3F10-444C-9730-3CAE3110AFB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6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ECC09F-76D2-4A67-B087-3DA7F08131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6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840" cy="1259280"/>
          </a:xfrm>
          <a:prstGeom prst="rect">
            <a:avLst/>
          </a:prstGeom>
          <a:noFill/>
          <a:ln w="0">
            <a:noFill/>
          </a:ln>
        </p:spPr>
      </p:pic>
      <p:cxnSp>
        <p:nvCxnSpPr>
          <p:cNvPr id="172" name="Gerader Verbinder 8"/>
          <p:cNvCxnSpPr/>
          <p:nvPr/>
        </p:nvCxnSpPr>
        <p:spPr>
          <a:xfrm>
            <a:off x="2289600" y="6504480"/>
            <a:ext cx="2880" cy="367920"/>
          </a:xfrm>
          <a:prstGeom prst="straightConnector1">
            <a:avLst/>
          </a:prstGeom>
          <a:ln w="0">
            <a:solidFill>
              <a:srgbClr val="444D26"/>
            </a:solidFill>
          </a:ln>
        </p:spPr>
      </p:cxnSp>
      <p:cxnSp>
        <p:nvCxnSpPr>
          <p:cNvPr id="173" name="Gerader Verbinder 10"/>
          <p:cNvCxnSpPr/>
          <p:nvPr/>
        </p:nvCxnSpPr>
        <p:spPr>
          <a:xfrm>
            <a:off x="6201360" y="6504480"/>
            <a:ext cx="2880" cy="367920"/>
          </a:xfrm>
          <a:prstGeom prst="straightConnector1">
            <a:avLst/>
          </a:prstGeom>
          <a:ln w="0">
            <a:solidFill>
              <a:srgbClr val="444D26"/>
            </a:solidFill>
          </a:ln>
        </p:spPr>
      </p:cxnSp>
      <p:sp>
        <p:nvSpPr>
          <p:cNvPr id="17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7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D0AE55-E5A7-43BB-958C-AC0B1E133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565703-C567-46C3-9786-78F2BB8E8CD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78" name="Resim 4"/>
          <p:cNvPicPr/>
          <p:nvPr/>
        </p:nvPicPr>
        <p:blipFill>
          <a:blip r:embed="rId4"/>
          <a:stretch/>
        </p:blipFill>
        <p:spPr>
          <a:xfrm>
            <a:off x="6357600" y="6570360"/>
            <a:ext cx="590760" cy="201960"/>
          </a:xfrm>
          <a:prstGeom prst="rect">
            <a:avLst/>
          </a:prstGeom>
          <a:noFill/>
          <a:ln w="0">
            <a:noFill/>
          </a:ln>
        </p:spPr>
      </p:pic>
      <p:sp>
        <p:nvSpPr>
          <p:cNvPr id="179" name="PlaceHolder 1"/>
          <p:cNvSpPr>
            <a:spLocks noGrp="1"/>
          </p:cNvSpPr>
          <p:nvPr>
            <p:ph type="title"/>
          </p:nvPr>
        </p:nvSpPr>
        <p:spPr>
          <a:xfrm>
            <a:off x="457200" y="273600"/>
            <a:ext cx="8228160" cy="114372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80"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840" cy="1259280"/>
          </a:xfrm>
          <a:prstGeom prst="rect">
            <a:avLst/>
          </a:prstGeom>
          <a:noFill/>
          <a:ln w="0">
            <a:noFill/>
          </a:ln>
        </p:spPr>
      </p:pic>
      <p:cxnSp>
        <p:nvCxnSpPr>
          <p:cNvPr id="183" name="Gerader Verbinder 8"/>
          <p:cNvCxnSpPr/>
          <p:nvPr/>
        </p:nvCxnSpPr>
        <p:spPr>
          <a:xfrm>
            <a:off x="2289600" y="6504480"/>
            <a:ext cx="2880" cy="367920"/>
          </a:xfrm>
          <a:prstGeom prst="straightConnector1">
            <a:avLst/>
          </a:prstGeom>
          <a:ln w="0">
            <a:solidFill>
              <a:srgbClr val="444D26"/>
            </a:solidFill>
          </a:ln>
        </p:spPr>
      </p:cxnSp>
      <p:cxnSp>
        <p:nvCxnSpPr>
          <p:cNvPr id="184" name="Gerader Verbinder 10"/>
          <p:cNvCxnSpPr/>
          <p:nvPr/>
        </p:nvCxnSpPr>
        <p:spPr>
          <a:xfrm>
            <a:off x="6201360" y="6504480"/>
            <a:ext cx="2880" cy="367920"/>
          </a:xfrm>
          <a:prstGeom prst="straightConnector1">
            <a:avLst/>
          </a:prstGeom>
          <a:ln w="0">
            <a:solidFill>
              <a:srgbClr val="444D26"/>
            </a:solidFill>
          </a:ln>
        </p:spPr>
      </p:cxnSp>
      <p:sp>
        <p:nvSpPr>
          <p:cNvPr id="18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8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51ABC8-C325-49F7-87D7-5E5F17989B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52C45C-8587-4185-B8B6-72DF6542A0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8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9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9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2" name="Grafik 9"/>
          <p:cNvPicPr/>
          <p:nvPr/>
        </p:nvPicPr>
        <p:blipFill>
          <a:blip r:embed="rId2"/>
          <a:stretch/>
        </p:blipFill>
        <p:spPr>
          <a:xfrm>
            <a:off x="8141400" y="5590800"/>
            <a:ext cx="1005840" cy="1259280"/>
          </a:xfrm>
          <a:prstGeom prst="rect">
            <a:avLst/>
          </a:prstGeom>
          <a:noFill/>
          <a:ln w="0">
            <a:noFill/>
          </a:ln>
        </p:spPr>
      </p:pic>
      <p:cxnSp>
        <p:nvCxnSpPr>
          <p:cNvPr id="193" name="Gerader Verbinder 8"/>
          <p:cNvCxnSpPr/>
          <p:nvPr/>
        </p:nvCxnSpPr>
        <p:spPr>
          <a:xfrm>
            <a:off x="2289600" y="6504480"/>
            <a:ext cx="2880" cy="367920"/>
          </a:xfrm>
          <a:prstGeom prst="straightConnector1">
            <a:avLst/>
          </a:prstGeom>
          <a:ln w="0">
            <a:solidFill>
              <a:srgbClr val="444D26"/>
            </a:solidFill>
          </a:ln>
        </p:spPr>
      </p:cxnSp>
      <p:cxnSp>
        <p:nvCxnSpPr>
          <p:cNvPr id="194" name="Gerader Verbinder 10"/>
          <p:cNvCxnSpPr/>
          <p:nvPr/>
        </p:nvCxnSpPr>
        <p:spPr>
          <a:xfrm>
            <a:off x="6201360" y="6504480"/>
            <a:ext cx="2880" cy="367920"/>
          </a:xfrm>
          <a:prstGeom prst="straightConnector1">
            <a:avLst/>
          </a:prstGeom>
          <a:ln w="0">
            <a:solidFill>
              <a:srgbClr val="444D26"/>
            </a:solidFill>
          </a:ln>
        </p:spPr>
      </p:cxnSp>
      <p:sp>
        <p:nvSpPr>
          <p:cNvPr id="19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9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A7B618-0B2D-4253-B3B8-E11DE614502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98"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9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0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338B67-F785-424D-AF00-573E09A0F1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0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5840" cy="1259280"/>
          </a:xfrm>
          <a:prstGeom prst="rect">
            <a:avLst/>
          </a:prstGeom>
          <a:noFill/>
          <a:ln w="0">
            <a:noFill/>
          </a:ln>
        </p:spPr>
      </p:pic>
      <p:cxnSp>
        <p:nvCxnSpPr>
          <p:cNvPr id="205" name="Gerader Verbinder 8"/>
          <p:cNvCxnSpPr/>
          <p:nvPr/>
        </p:nvCxnSpPr>
        <p:spPr>
          <a:xfrm>
            <a:off x="2289600" y="6504480"/>
            <a:ext cx="2880" cy="367920"/>
          </a:xfrm>
          <a:prstGeom prst="straightConnector1">
            <a:avLst/>
          </a:prstGeom>
          <a:ln w="0">
            <a:solidFill>
              <a:srgbClr val="444D26"/>
            </a:solidFill>
          </a:ln>
        </p:spPr>
      </p:cxnSp>
      <p:cxnSp>
        <p:nvCxnSpPr>
          <p:cNvPr id="206" name="Gerader Verbinder 10"/>
          <p:cNvCxnSpPr/>
          <p:nvPr/>
        </p:nvCxnSpPr>
        <p:spPr>
          <a:xfrm>
            <a:off x="6201360" y="6504480"/>
            <a:ext cx="2880" cy="367920"/>
          </a:xfrm>
          <a:prstGeom prst="straightConnector1">
            <a:avLst/>
          </a:prstGeom>
          <a:ln w="0">
            <a:solidFill>
              <a:srgbClr val="444D26"/>
            </a:solidFill>
          </a:ln>
        </p:spPr>
      </p:cxnSp>
      <p:sp>
        <p:nvSpPr>
          <p:cNvPr id="20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0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42061-E82E-421E-9C9F-43CF589855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1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1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E5074F-2A6D-4B46-8EC6-6E5D48C668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1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5840" cy="1259280"/>
          </a:xfrm>
          <a:prstGeom prst="rect">
            <a:avLst/>
          </a:prstGeom>
          <a:noFill/>
          <a:ln w="0">
            <a:noFill/>
          </a:ln>
        </p:spPr>
      </p:pic>
      <p:cxnSp>
        <p:nvCxnSpPr>
          <p:cNvPr id="217" name="Gerader Verbinder 8"/>
          <p:cNvCxnSpPr/>
          <p:nvPr/>
        </p:nvCxnSpPr>
        <p:spPr>
          <a:xfrm>
            <a:off x="2289600" y="6504480"/>
            <a:ext cx="2880" cy="367920"/>
          </a:xfrm>
          <a:prstGeom prst="straightConnector1">
            <a:avLst/>
          </a:prstGeom>
          <a:ln w="0">
            <a:solidFill>
              <a:srgbClr val="444D26"/>
            </a:solidFill>
          </a:ln>
        </p:spPr>
      </p:cxnSp>
      <p:cxnSp>
        <p:nvCxnSpPr>
          <p:cNvPr id="218" name="Gerader Verbinder 10"/>
          <p:cNvCxnSpPr/>
          <p:nvPr/>
        </p:nvCxnSpPr>
        <p:spPr>
          <a:xfrm>
            <a:off x="6201360" y="6504480"/>
            <a:ext cx="2880" cy="367920"/>
          </a:xfrm>
          <a:prstGeom prst="straightConnector1">
            <a:avLst/>
          </a:prstGeom>
          <a:ln w="0">
            <a:solidFill>
              <a:srgbClr val="444D26"/>
            </a:solidFill>
          </a:ln>
        </p:spPr>
      </p:cxnSp>
      <p:sp>
        <p:nvSpPr>
          <p:cNvPr id="21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2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C57E92-C9EB-4826-BFBC-B31D8ECEB55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E4A0601-A119-46C8-906E-23F56AE435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2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22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7" name="Grafik 9"/>
          <p:cNvPicPr/>
          <p:nvPr/>
        </p:nvPicPr>
        <p:blipFill>
          <a:blip r:embed="rId2"/>
          <a:stretch/>
        </p:blipFill>
        <p:spPr>
          <a:xfrm>
            <a:off x="8141400" y="5590800"/>
            <a:ext cx="1005840" cy="1259280"/>
          </a:xfrm>
          <a:prstGeom prst="rect">
            <a:avLst/>
          </a:prstGeom>
          <a:noFill/>
          <a:ln w="0">
            <a:noFill/>
          </a:ln>
        </p:spPr>
      </p:pic>
      <p:cxnSp>
        <p:nvCxnSpPr>
          <p:cNvPr id="228" name="Gerader Verbinder 8"/>
          <p:cNvCxnSpPr/>
          <p:nvPr/>
        </p:nvCxnSpPr>
        <p:spPr>
          <a:xfrm>
            <a:off x="2289600" y="6504480"/>
            <a:ext cx="2880" cy="367920"/>
          </a:xfrm>
          <a:prstGeom prst="straightConnector1">
            <a:avLst/>
          </a:prstGeom>
          <a:ln w="0">
            <a:solidFill>
              <a:srgbClr val="444D26"/>
            </a:solidFill>
          </a:ln>
        </p:spPr>
      </p:cxnSp>
      <p:cxnSp>
        <p:nvCxnSpPr>
          <p:cNvPr id="229" name="Gerader Verbinder 10"/>
          <p:cNvCxnSpPr/>
          <p:nvPr/>
        </p:nvCxnSpPr>
        <p:spPr>
          <a:xfrm>
            <a:off x="6201360" y="6504480"/>
            <a:ext cx="2880" cy="367920"/>
          </a:xfrm>
          <a:prstGeom prst="straightConnector1">
            <a:avLst/>
          </a:prstGeom>
          <a:ln w="0">
            <a:solidFill>
              <a:srgbClr val="444D26"/>
            </a:solidFill>
          </a:ln>
        </p:spPr>
      </p:cxnSp>
      <p:sp>
        <p:nvSpPr>
          <p:cNvPr id="23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3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F8EB3B-87BF-4CF3-AB35-21E4B7EE41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2"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3"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1701A54-63DB-49FB-83BB-AC69735ABDC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3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237"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8" name="Grafik 9"/>
          <p:cNvPicPr/>
          <p:nvPr/>
        </p:nvPicPr>
        <p:blipFill>
          <a:blip r:embed="rId2"/>
          <a:stretch/>
        </p:blipFill>
        <p:spPr>
          <a:xfrm>
            <a:off x="8141400" y="5590800"/>
            <a:ext cx="1005840" cy="1259280"/>
          </a:xfrm>
          <a:prstGeom prst="rect">
            <a:avLst/>
          </a:prstGeom>
          <a:noFill/>
          <a:ln w="0">
            <a:noFill/>
          </a:ln>
        </p:spPr>
      </p:pic>
      <p:cxnSp>
        <p:nvCxnSpPr>
          <p:cNvPr id="239" name="Gerader Verbinder 8"/>
          <p:cNvCxnSpPr/>
          <p:nvPr/>
        </p:nvCxnSpPr>
        <p:spPr>
          <a:xfrm>
            <a:off x="2289600" y="6504480"/>
            <a:ext cx="2880" cy="367920"/>
          </a:xfrm>
          <a:prstGeom prst="straightConnector1">
            <a:avLst/>
          </a:prstGeom>
          <a:ln w="0">
            <a:solidFill>
              <a:srgbClr val="444D26"/>
            </a:solidFill>
          </a:ln>
        </p:spPr>
      </p:cxnSp>
      <p:cxnSp>
        <p:nvCxnSpPr>
          <p:cNvPr id="240" name="Gerader Verbinder 10"/>
          <p:cNvCxnSpPr/>
          <p:nvPr/>
        </p:nvCxnSpPr>
        <p:spPr>
          <a:xfrm>
            <a:off x="6201360" y="6504480"/>
            <a:ext cx="2880" cy="367920"/>
          </a:xfrm>
          <a:prstGeom prst="straightConnector1">
            <a:avLst/>
          </a:prstGeom>
          <a:ln w="0">
            <a:solidFill>
              <a:srgbClr val="444D26"/>
            </a:solidFill>
          </a:ln>
        </p:spPr>
      </p:cxnSp>
      <p:sp>
        <p:nvSpPr>
          <p:cNvPr id="24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4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638E11A-81F8-43C1-B591-8006E961C2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4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C248EA5-F6C0-44F5-B5EA-9CA659DD8B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48"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9" name="Grafik 9"/>
          <p:cNvPicPr/>
          <p:nvPr/>
        </p:nvPicPr>
        <p:blipFill>
          <a:blip r:embed="rId2"/>
          <a:stretch/>
        </p:blipFill>
        <p:spPr>
          <a:xfrm>
            <a:off x="8141400" y="5590800"/>
            <a:ext cx="1005840" cy="1259280"/>
          </a:xfrm>
          <a:prstGeom prst="rect">
            <a:avLst/>
          </a:prstGeom>
          <a:noFill/>
          <a:ln w="0">
            <a:noFill/>
          </a:ln>
        </p:spPr>
      </p:pic>
      <p:cxnSp>
        <p:nvCxnSpPr>
          <p:cNvPr id="250" name="Gerader Verbinder 8"/>
          <p:cNvCxnSpPr/>
          <p:nvPr/>
        </p:nvCxnSpPr>
        <p:spPr>
          <a:xfrm>
            <a:off x="2289600" y="6504480"/>
            <a:ext cx="2880" cy="367920"/>
          </a:xfrm>
          <a:prstGeom prst="straightConnector1">
            <a:avLst/>
          </a:prstGeom>
          <a:ln w="0">
            <a:solidFill>
              <a:srgbClr val="444D26"/>
            </a:solidFill>
          </a:ln>
        </p:spPr>
      </p:cxnSp>
      <p:cxnSp>
        <p:nvCxnSpPr>
          <p:cNvPr id="251" name="Gerader Verbinder 10"/>
          <p:cNvCxnSpPr/>
          <p:nvPr/>
        </p:nvCxnSpPr>
        <p:spPr>
          <a:xfrm>
            <a:off x="6201360" y="6504480"/>
            <a:ext cx="2880" cy="367920"/>
          </a:xfrm>
          <a:prstGeom prst="straightConnector1">
            <a:avLst/>
          </a:prstGeom>
          <a:ln w="0">
            <a:solidFill>
              <a:srgbClr val="444D26"/>
            </a:solidFill>
          </a:ln>
        </p:spPr>
      </p:cxnSp>
      <p:sp>
        <p:nvSpPr>
          <p:cNvPr id="25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5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8B7A0A-3608-4A24-8B31-0C158557F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92391D7-4E73-4C16-900F-D2F74244182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840" cy="1259280"/>
          </a:xfrm>
          <a:prstGeom prst="rect">
            <a:avLst/>
          </a:prstGeom>
          <a:noFill/>
          <a:ln w="0">
            <a:noFill/>
          </a:ln>
        </p:spPr>
      </p:pic>
      <p:cxnSp>
        <p:nvCxnSpPr>
          <p:cNvPr id="262" name="Gerader Verbinder 8"/>
          <p:cNvCxnSpPr/>
          <p:nvPr/>
        </p:nvCxnSpPr>
        <p:spPr>
          <a:xfrm>
            <a:off x="2289600" y="6504480"/>
            <a:ext cx="2880" cy="367920"/>
          </a:xfrm>
          <a:prstGeom prst="straightConnector1">
            <a:avLst/>
          </a:prstGeom>
          <a:ln w="0">
            <a:solidFill>
              <a:srgbClr val="444D26"/>
            </a:solidFill>
          </a:ln>
        </p:spPr>
      </p:cxnSp>
      <p:cxnSp>
        <p:nvCxnSpPr>
          <p:cNvPr id="263" name="Gerader Verbinder 9"/>
          <p:cNvCxnSpPr/>
          <p:nvPr/>
        </p:nvCxnSpPr>
        <p:spPr>
          <a:xfrm>
            <a:off x="6201360" y="6504480"/>
            <a:ext cx="2880" cy="367920"/>
          </a:xfrm>
          <a:prstGeom prst="straightConnector1">
            <a:avLst/>
          </a:prstGeom>
          <a:ln w="0">
            <a:solidFill>
              <a:srgbClr val="444D26"/>
            </a:solidFill>
          </a:ln>
        </p:spPr>
      </p:cxnSp>
      <p:sp>
        <p:nvSpPr>
          <p:cNvPr id="2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6DBF7A-C2D3-47F1-B7F1-C13CEE669DD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E053E22-62AB-4526-B40F-DB8B5FF669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7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5840" cy="1259280"/>
          </a:xfrm>
          <a:prstGeom prst="rect">
            <a:avLst/>
          </a:prstGeom>
          <a:noFill/>
          <a:ln w="0">
            <a:noFill/>
          </a:ln>
        </p:spPr>
      </p:pic>
      <p:cxnSp>
        <p:nvCxnSpPr>
          <p:cNvPr id="273" name="Gerader Verbinder 8"/>
          <p:cNvCxnSpPr/>
          <p:nvPr/>
        </p:nvCxnSpPr>
        <p:spPr>
          <a:xfrm>
            <a:off x="2289600" y="6504480"/>
            <a:ext cx="2880" cy="367920"/>
          </a:xfrm>
          <a:prstGeom prst="straightConnector1">
            <a:avLst/>
          </a:prstGeom>
          <a:ln w="0">
            <a:solidFill>
              <a:srgbClr val="444D26"/>
            </a:solidFill>
          </a:ln>
        </p:spPr>
      </p:cxnSp>
      <p:cxnSp>
        <p:nvCxnSpPr>
          <p:cNvPr id="274" name="Gerader Verbinder 9"/>
          <p:cNvCxnSpPr/>
          <p:nvPr/>
        </p:nvCxnSpPr>
        <p:spPr>
          <a:xfrm>
            <a:off x="6201360" y="6504480"/>
            <a:ext cx="2880" cy="367920"/>
          </a:xfrm>
          <a:prstGeom prst="straightConnector1">
            <a:avLst/>
          </a:prstGeom>
          <a:ln w="0">
            <a:solidFill>
              <a:srgbClr val="444D26"/>
            </a:solidFill>
          </a:ln>
        </p:spPr>
      </p:cxnSp>
      <p:sp>
        <p:nvSpPr>
          <p:cNvPr id="27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7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E4E2C0-9476-45E0-9E4B-5FE831B1B80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B4A179-B364-497C-A373-E288177F35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8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5840" cy="1259280"/>
          </a:xfrm>
          <a:prstGeom prst="rect">
            <a:avLst/>
          </a:prstGeom>
          <a:noFill/>
          <a:ln w="0">
            <a:noFill/>
          </a:ln>
        </p:spPr>
      </p:pic>
      <p:cxnSp>
        <p:nvCxnSpPr>
          <p:cNvPr id="285" name="Gerader Verbinder 8"/>
          <p:cNvCxnSpPr/>
          <p:nvPr/>
        </p:nvCxnSpPr>
        <p:spPr>
          <a:xfrm>
            <a:off x="2289600" y="6504480"/>
            <a:ext cx="2880" cy="367920"/>
          </a:xfrm>
          <a:prstGeom prst="straightConnector1">
            <a:avLst/>
          </a:prstGeom>
          <a:ln w="0">
            <a:solidFill>
              <a:srgbClr val="444D26"/>
            </a:solidFill>
          </a:ln>
        </p:spPr>
      </p:cxnSp>
      <p:cxnSp>
        <p:nvCxnSpPr>
          <p:cNvPr id="286" name="Gerader Verbinder 9"/>
          <p:cNvCxnSpPr/>
          <p:nvPr/>
        </p:nvCxnSpPr>
        <p:spPr>
          <a:xfrm>
            <a:off x="6201360" y="6504480"/>
            <a:ext cx="2880" cy="367920"/>
          </a:xfrm>
          <a:prstGeom prst="straightConnector1">
            <a:avLst/>
          </a:prstGeom>
          <a:ln w="0">
            <a:solidFill>
              <a:srgbClr val="444D26"/>
            </a:solidFill>
          </a:ln>
        </p:spPr>
      </p:cxnSp>
      <p:sp>
        <p:nvSpPr>
          <p:cNvPr id="28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8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7A9C41-477F-4219-8218-771360D139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59FE14C-0632-4F82-B16A-435E575FE20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5840" cy="1259280"/>
          </a:xfrm>
          <a:prstGeom prst="rect">
            <a:avLst/>
          </a:prstGeom>
          <a:noFill/>
          <a:ln w="0">
            <a:noFill/>
          </a:ln>
        </p:spPr>
      </p:pic>
      <p:cxnSp>
        <p:nvCxnSpPr>
          <p:cNvPr id="296" name="Gerader Verbinder 8"/>
          <p:cNvCxnSpPr/>
          <p:nvPr/>
        </p:nvCxnSpPr>
        <p:spPr>
          <a:xfrm>
            <a:off x="2289600" y="6504480"/>
            <a:ext cx="2880" cy="367920"/>
          </a:xfrm>
          <a:prstGeom prst="straightConnector1">
            <a:avLst/>
          </a:prstGeom>
          <a:ln w="0">
            <a:solidFill>
              <a:srgbClr val="444D26"/>
            </a:solidFill>
          </a:ln>
        </p:spPr>
      </p:cxnSp>
      <p:cxnSp>
        <p:nvCxnSpPr>
          <p:cNvPr id="297" name="Gerader Verbinder 9"/>
          <p:cNvCxnSpPr/>
          <p:nvPr/>
        </p:nvCxnSpPr>
        <p:spPr>
          <a:xfrm>
            <a:off x="6201360" y="6504480"/>
            <a:ext cx="2880" cy="367920"/>
          </a:xfrm>
          <a:prstGeom prst="straightConnector1">
            <a:avLst/>
          </a:prstGeom>
          <a:ln w="0">
            <a:solidFill>
              <a:srgbClr val="444D26"/>
            </a:solidFill>
          </a:ln>
        </p:spPr>
      </p:cxnSp>
      <p:sp>
        <p:nvSpPr>
          <p:cNvPr id="29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9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CE222F5-EB8E-4B0D-A73D-9137C85938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2920" cy="132156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2920" cy="43473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2320" cy="3610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3800" cy="3610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446D9796-7C0B-4DFA-8724-B4D981EB88D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3AB9EC7-4EF9-44A2-A035-30A9E8C9D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5840" cy="1259280"/>
          </a:xfrm>
          <a:prstGeom prst="rect">
            <a:avLst/>
          </a:prstGeom>
          <a:noFill/>
          <a:ln w="0">
            <a:noFill/>
          </a:ln>
        </p:spPr>
      </p:pic>
      <p:cxnSp>
        <p:nvCxnSpPr>
          <p:cNvPr id="309" name="Gerader Verbinder 8"/>
          <p:cNvCxnSpPr/>
          <p:nvPr/>
        </p:nvCxnSpPr>
        <p:spPr>
          <a:xfrm>
            <a:off x="2289600" y="6504480"/>
            <a:ext cx="2880" cy="367920"/>
          </a:xfrm>
          <a:prstGeom prst="straightConnector1">
            <a:avLst/>
          </a:prstGeom>
          <a:ln w="0">
            <a:solidFill>
              <a:srgbClr val="444D26"/>
            </a:solidFill>
          </a:ln>
        </p:spPr>
      </p:cxnSp>
      <p:cxnSp>
        <p:nvCxnSpPr>
          <p:cNvPr id="310" name="Gerader Verbinder 9"/>
          <p:cNvCxnSpPr/>
          <p:nvPr/>
        </p:nvCxnSpPr>
        <p:spPr>
          <a:xfrm>
            <a:off x="6201360" y="6504480"/>
            <a:ext cx="2880" cy="367920"/>
          </a:xfrm>
          <a:prstGeom prst="straightConnector1">
            <a:avLst/>
          </a:prstGeom>
          <a:ln w="0">
            <a:solidFill>
              <a:srgbClr val="444D26"/>
            </a:solidFill>
          </a:ln>
        </p:spPr>
      </p:cxnSp>
      <p:sp>
        <p:nvSpPr>
          <p:cNvPr id="31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1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7C4A2B-F42C-4FC7-B2BC-365DC0A967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963D73-12BC-4554-BA9D-EDB094065C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1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840" cy="1259280"/>
          </a:xfrm>
          <a:prstGeom prst="rect">
            <a:avLst/>
          </a:prstGeom>
          <a:noFill/>
          <a:ln w="0">
            <a:noFill/>
          </a:ln>
        </p:spPr>
      </p:pic>
      <p:cxnSp>
        <p:nvCxnSpPr>
          <p:cNvPr id="320" name="Gerader Verbinder 8"/>
          <p:cNvCxnSpPr/>
          <p:nvPr/>
        </p:nvCxnSpPr>
        <p:spPr>
          <a:xfrm>
            <a:off x="2289600" y="6504480"/>
            <a:ext cx="2880" cy="367920"/>
          </a:xfrm>
          <a:prstGeom prst="straightConnector1">
            <a:avLst/>
          </a:prstGeom>
          <a:ln w="0">
            <a:solidFill>
              <a:srgbClr val="444D26"/>
            </a:solidFill>
          </a:ln>
        </p:spPr>
      </p:cxnSp>
      <p:cxnSp>
        <p:nvCxnSpPr>
          <p:cNvPr id="321" name="Gerader Verbinder 9"/>
          <p:cNvCxnSpPr/>
          <p:nvPr/>
        </p:nvCxnSpPr>
        <p:spPr>
          <a:xfrm>
            <a:off x="6201360" y="6504480"/>
            <a:ext cx="2880" cy="367920"/>
          </a:xfrm>
          <a:prstGeom prst="straightConnector1">
            <a:avLst/>
          </a:prstGeom>
          <a:ln w="0">
            <a:solidFill>
              <a:srgbClr val="444D26"/>
            </a:solidFill>
          </a:ln>
        </p:spPr>
      </p:cxnSp>
      <p:sp>
        <p:nvSpPr>
          <p:cNvPr id="32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2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4A8A8E-B268-4DB3-8733-3C3FFF7351F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4D0AB0C-FC9B-4493-BA4B-BCAED8E1DD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2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5840" cy="1259280"/>
          </a:xfrm>
          <a:prstGeom prst="rect">
            <a:avLst/>
          </a:prstGeom>
          <a:noFill/>
          <a:ln w="0">
            <a:noFill/>
          </a:ln>
        </p:spPr>
      </p:pic>
      <p:cxnSp>
        <p:nvCxnSpPr>
          <p:cNvPr id="331" name="Gerader Verbinder 8"/>
          <p:cNvCxnSpPr/>
          <p:nvPr/>
        </p:nvCxnSpPr>
        <p:spPr>
          <a:xfrm>
            <a:off x="2289600" y="6504480"/>
            <a:ext cx="2880" cy="367920"/>
          </a:xfrm>
          <a:prstGeom prst="straightConnector1">
            <a:avLst/>
          </a:prstGeom>
          <a:ln w="0">
            <a:solidFill>
              <a:srgbClr val="444D26"/>
            </a:solidFill>
          </a:ln>
        </p:spPr>
      </p:cxnSp>
      <p:cxnSp>
        <p:nvCxnSpPr>
          <p:cNvPr id="332" name="Gerader Verbinder 9"/>
          <p:cNvCxnSpPr/>
          <p:nvPr/>
        </p:nvCxnSpPr>
        <p:spPr>
          <a:xfrm>
            <a:off x="6201360" y="6504480"/>
            <a:ext cx="2880" cy="367920"/>
          </a:xfrm>
          <a:prstGeom prst="straightConnector1">
            <a:avLst/>
          </a:prstGeom>
          <a:ln w="0">
            <a:solidFill>
              <a:srgbClr val="444D26"/>
            </a:solidFill>
          </a:ln>
        </p:spPr>
      </p:cxnSp>
      <p:sp>
        <p:nvSpPr>
          <p:cNvPr id="333"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34"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D286CBA-F22A-4C98-B7E1-8F02D670B04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0130A8-C0D7-4FE2-BAAF-BFC6DE752C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5840" cy="1259280"/>
          </a:xfrm>
          <a:prstGeom prst="rect">
            <a:avLst/>
          </a:prstGeom>
          <a:noFill/>
          <a:ln w="0">
            <a:noFill/>
          </a:ln>
        </p:spPr>
      </p:pic>
      <p:cxnSp>
        <p:nvCxnSpPr>
          <p:cNvPr id="343" name="Gerader Verbinder 8"/>
          <p:cNvCxnSpPr/>
          <p:nvPr/>
        </p:nvCxnSpPr>
        <p:spPr>
          <a:xfrm>
            <a:off x="2289600" y="6504480"/>
            <a:ext cx="2880" cy="367920"/>
          </a:xfrm>
          <a:prstGeom prst="straightConnector1">
            <a:avLst/>
          </a:prstGeom>
          <a:ln w="0">
            <a:solidFill>
              <a:srgbClr val="444D26"/>
            </a:solidFill>
          </a:ln>
        </p:spPr>
      </p:cxnSp>
      <p:cxnSp>
        <p:nvCxnSpPr>
          <p:cNvPr id="344" name="Gerader Verbinder 9"/>
          <p:cNvCxnSpPr/>
          <p:nvPr/>
        </p:nvCxnSpPr>
        <p:spPr>
          <a:xfrm>
            <a:off x="6201360" y="6504480"/>
            <a:ext cx="2880" cy="367920"/>
          </a:xfrm>
          <a:prstGeom prst="straightConnector1">
            <a:avLst/>
          </a:prstGeom>
          <a:ln w="0">
            <a:solidFill>
              <a:srgbClr val="444D26"/>
            </a:solidFill>
          </a:ln>
        </p:spPr>
      </p:cxnSp>
      <p:sp>
        <p:nvSpPr>
          <p:cNvPr id="34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4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BC372E-73A5-4361-846B-1F73D5E3327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5F3A48-0AD4-4C92-84F8-ADA40730831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5840" cy="1259280"/>
          </a:xfrm>
          <a:prstGeom prst="rect">
            <a:avLst/>
          </a:prstGeom>
          <a:noFill/>
          <a:ln w="0">
            <a:noFill/>
          </a:ln>
        </p:spPr>
      </p:pic>
      <p:cxnSp>
        <p:nvCxnSpPr>
          <p:cNvPr id="357" name="Gerader Verbinder 8"/>
          <p:cNvCxnSpPr/>
          <p:nvPr/>
        </p:nvCxnSpPr>
        <p:spPr>
          <a:xfrm>
            <a:off x="2289600" y="6504480"/>
            <a:ext cx="2880" cy="367920"/>
          </a:xfrm>
          <a:prstGeom prst="straightConnector1">
            <a:avLst/>
          </a:prstGeom>
          <a:ln w="0">
            <a:solidFill>
              <a:srgbClr val="444D26"/>
            </a:solidFill>
          </a:ln>
        </p:spPr>
      </p:cxnSp>
      <p:cxnSp>
        <p:nvCxnSpPr>
          <p:cNvPr id="358" name="Gerader Verbinder 9"/>
          <p:cNvCxnSpPr/>
          <p:nvPr/>
        </p:nvCxnSpPr>
        <p:spPr>
          <a:xfrm>
            <a:off x="6201360" y="6504480"/>
            <a:ext cx="2880" cy="367920"/>
          </a:xfrm>
          <a:prstGeom prst="straightConnector1">
            <a:avLst/>
          </a:prstGeom>
          <a:ln w="0">
            <a:solidFill>
              <a:srgbClr val="444D26"/>
            </a:solidFill>
          </a:ln>
        </p:spPr>
      </p:cxnSp>
      <p:sp>
        <p:nvSpPr>
          <p:cNvPr id="35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6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48707B6-721D-449A-9C58-F86ACFBE02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CE671B-564A-4004-BEFC-4960C15EE7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6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5840" cy="1259280"/>
          </a:xfrm>
          <a:prstGeom prst="rect">
            <a:avLst/>
          </a:prstGeom>
          <a:noFill/>
          <a:ln w="0">
            <a:noFill/>
          </a:ln>
        </p:spPr>
      </p:pic>
      <p:cxnSp>
        <p:nvCxnSpPr>
          <p:cNvPr id="367" name="Gerader Verbinder 8"/>
          <p:cNvCxnSpPr/>
          <p:nvPr/>
        </p:nvCxnSpPr>
        <p:spPr>
          <a:xfrm>
            <a:off x="2289600" y="6504480"/>
            <a:ext cx="2880" cy="367920"/>
          </a:xfrm>
          <a:prstGeom prst="straightConnector1">
            <a:avLst/>
          </a:prstGeom>
          <a:ln w="0">
            <a:solidFill>
              <a:srgbClr val="444D26"/>
            </a:solidFill>
          </a:ln>
        </p:spPr>
      </p:cxnSp>
      <p:cxnSp>
        <p:nvCxnSpPr>
          <p:cNvPr id="368" name="Gerader Verbinder 9"/>
          <p:cNvCxnSpPr/>
          <p:nvPr/>
        </p:nvCxnSpPr>
        <p:spPr>
          <a:xfrm>
            <a:off x="6201360" y="6504480"/>
            <a:ext cx="2880" cy="367920"/>
          </a:xfrm>
          <a:prstGeom prst="straightConnector1">
            <a:avLst/>
          </a:prstGeom>
          <a:ln w="0">
            <a:solidFill>
              <a:srgbClr val="444D26"/>
            </a:solidFill>
          </a:ln>
        </p:spPr>
      </p:cxnSp>
      <p:sp>
        <p:nvSpPr>
          <p:cNvPr id="36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7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2000D88-8189-42A0-B71D-1EFF9455D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CD1D8C-63E5-4216-B254-BF8555F224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7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5840" cy="1259280"/>
          </a:xfrm>
          <a:prstGeom prst="rect">
            <a:avLst/>
          </a:prstGeom>
          <a:noFill/>
          <a:ln w="0">
            <a:noFill/>
          </a:ln>
        </p:spPr>
      </p:pic>
      <p:cxnSp>
        <p:nvCxnSpPr>
          <p:cNvPr id="377" name="Gerader Verbinder 8"/>
          <p:cNvCxnSpPr/>
          <p:nvPr/>
        </p:nvCxnSpPr>
        <p:spPr>
          <a:xfrm>
            <a:off x="2289600" y="6504480"/>
            <a:ext cx="2880" cy="367920"/>
          </a:xfrm>
          <a:prstGeom prst="straightConnector1">
            <a:avLst/>
          </a:prstGeom>
          <a:ln w="0">
            <a:solidFill>
              <a:srgbClr val="444D26"/>
            </a:solidFill>
          </a:ln>
        </p:spPr>
      </p:cxnSp>
      <p:cxnSp>
        <p:nvCxnSpPr>
          <p:cNvPr id="378" name="Gerader Verbinder 9"/>
          <p:cNvCxnSpPr/>
          <p:nvPr/>
        </p:nvCxnSpPr>
        <p:spPr>
          <a:xfrm>
            <a:off x="6201360" y="6504480"/>
            <a:ext cx="2880" cy="367920"/>
          </a:xfrm>
          <a:prstGeom prst="straightConnector1">
            <a:avLst/>
          </a:prstGeom>
          <a:ln w="0">
            <a:solidFill>
              <a:srgbClr val="444D26"/>
            </a:solidFill>
          </a:ln>
        </p:spPr>
      </p:cxnSp>
      <p:sp>
        <p:nvSpPr>
          <p:cNvPr id="37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66251-C8F7-435D-B74F-D81C380909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301B46-2821-4144-84CF-589A8CF62B6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8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5840" cy="1259280"/>
          </a:xfrm>
          <a:prstGeom prst="rect">
            <a:avLst/>
          </a:prstGeom>
          <a:noFill/>
          <a:ln w="0">
            <a:noFill/>
          </a:ln>
        </p:spPr>
      </p:pic>
      <p:cxnSp>
        <p:nvCxnSpPr>
          <p:cNvPr id="386" name="Gerader Verbinder 8"/>
          <p:cNvCxnSpPr/>
          <p:nvPr/>
        </p:nvCxnSpPr>
        <p:spPr>
          <a:xfrm>
            <a:off x="2289600" y="6504480"/>
            <a:ext cx="2880" cy="367920"/>
          </a:xfrm>
          <a:prstGeom prst="straightConnector1">
            <a:avLst/>
          </a:prstGeom>
          <a:ln w="0">
            <a:solidFill>
              <a:srgbClr val="444D26"/>
            </a:solidFill>
          </a:ln>
        </p:spPr>
      </p:cxnSp>
      <p:cxnSp>
        <p:nvCxnSpPr>
          <p:cNvPr id="387" name="Gerader Verbinder 9"/>
          <p:cNvCxnSpPr/>
          <p:nvPr/>
        </p:nvCxnSpPr>
        <p:spPr>
          <a:xfrm>
            <a:off x="6201360" y="6504480"/>
            <a:ext cx="2880" cy="367920"/>
          </a:xfrm>
          <a:prstGeom prst="straightConnector1">
            <a:avLst/>
          </a:prstGeom>
          <a:ln w="0">
            <a:solidFill>
              <a:srgbClr val="444D26"/>
            </a:solidFill>
          </a:ln>
        </p:spPr>
      </p:cxnSp>
      <p:sp>
        <p:nvSpPr>
          <p:cNvPr id="38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F92C77-8D78-4CAC-9DF3-C97409A525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D7E726-27C7-432F-80C5-2E6DD9C697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840" cy="1259280"/>
          </a:xfrm>
          <a:prstGeom prst="rect">
            <a:avLst/>
          </a:prstGeom>
          <a:noFill/>
          <a:ln w="0">
            <a:noFill/>
          </a:ln>
        </p:spPr>
      </p:pic>
      <p:cxnSp>
        <p:nvCxnSpPr>
          <p:cNvPr id="398" name="Gerader Verbinder 11"/>
          <p:cNvCxnSpPr/>
          <p:nvPr/>
        </p:nvCxnSpPr>
        <p:spPr>
          <a:xfrm>
            <a:off x="2289600" y="6504480"/>
            <a:ext cx="2880" cy="367920"/>
          </a:xfrm>
          <a:prstGeom prst="straightConnector1">
            <a:avLst/>
          </a:prstGeom>
          <a:ln w="0">
            <a:solidFill>
              <a:srgbClr val="444D26"/>
            </a:solidFill>
          </a:ln>
        </p:spPr>
      </p:cxnSp>
      <p:cxnSp>
        <p:nvCxnSpPr>
          <p:cNvPr id="399" name="Gerader Verbinder 12"/>
          <p:cNvCxnSpPr/>
          <p:nvPr/>
        </p:nvCxnSpPr>
        <p:spPr>
          <a:xfrm>
            <a:off x="6201360" y="6504480"/>
            <a:ext cx="2880" cy="367920"/>
          </a:xfrm>
          <a:prstGeom prst="straightConnector1">
            <a:avLst/>
          </a:prstGeom>
          <a:ln w="0">
            <a:solidFill>
              <a:srgbClr val="444D26"/>
            </a:solidFill>
          </a:ln>
        </p:spPr>
      </p:cxnSp>
      <p:sp>
        <p:nvSpPr>
          <p:cNvPr id="4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37F319D-2787-4BF4-9B3A-22071A7D12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3"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2F337B3-F970-4838-B5FB-620E20F4264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840" cy="1259280"/>
          </a:xfrm>
          <a:prstGeom prst="rect">
            <a:avLst/>
          </a:prstGeom>
          <a:noFill/>
          <a:ln w="0">
            <a:noFill/>
          </a:ln>
        </p:spPr>
      </p:pic>
      <p:cxnSp>
        <p:nvCxnSpPr>
          <p:cNvPr id="409" name="Gerader Verbinder 11"/>
          <p:cNvCxnSpPr/>
          <p:nvPr/>
        </p:nvCxnSpPr>
        <p:spPr>
          <a:xfrm>
            <a:off x="2289600" y="6504480"/>
            <a:ext cx="2880" cy="367920"/>
          </a:xfrm>
          <a:prstGeom prst="straightConnector1">
            <a:avLst/>
          </a:prstGeom>
          <a:ln w="0">
            <a:solidFill>
              <a:srgbClr val="444D26"/>
            </a:solidFill>
          </a:ln>
        </p:spPr>
      </p:cxnSp>
      <p:cxnSp>
        <p:nvCxnSpPr>
          <p:cNvPr id="410" name="Gerader Verbinder 12"/>
          <p:cNvCxnSpPr/>
          <p:nvPr/>
        </p:nvCxnSpPr>
        <p:spPr>
          <a:xfrm>
            <a:off x="6201360" y="6504480"/>
            <a:ext cx="2880" cy="367920"/>
          </a:xfrm>
          <a:prstGeom prst="straightConnector1">
            <a:avLst/>
          </a:prstGeom>
          <a:ln w="0">
            <a:solidFill>
              <a:srgbClr val="444D26"/>
            </a:solidFill>
          </a:ln>
        </p:spPr>
      </p:cxnSp>
      <p:sp>
        <p:nvSpPr>
          <p:cNvPr id="4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97CEFBD-C56C-4D18-B2C7-FBB2EDD89E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4" name="PlaceHolder 2"/>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5" name="PlaceHolder 3"/>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6" name="PlaceHolder 4"/>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7" name="PlaceHolder 5"/>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1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2903FE8-ABDC-4C75-AE1A-BA5F1D5576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2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2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2" name="Grafik 8"/>
          <p:cNvPicPr/>
          <p:nvPr/>
        </p:nvPicPr>
        <p:blipFill>
          <a:blip r:embed="rId2"/>
          <a:stretch/>
        </p:blipFill>
        <p:spPr>
          <a:xfrm>
            <a:off x="8141400" y="5590800"/>
            <a:ext cx="1005840" cy="1259280"/>
          </a:xfrm>
          <a:prstGeom prst="rect">
            <a:avLst/>
          </a:prstGeom>
          <a:noFill/>
          <a:ln w="0">
            <a:noFill/>
          </a:ln>
        </p:spPr>
      </p:pic>
      <p:cxnSp>
        <p:nvCxnSpPr>
          <p:cNvPr id="423" name="Gerader Verbinder 11"/>
          <p:cNvCxnSpPr/>
          <p:nvPr/>
        </p:nvCxnSpPr>
        <p:spPr>
          <a:xfrm>
            <a:off x="2289600" y="6504480"/>
            <a:ext cx="2880" cy="367920"/>
          </a:xfrm>
          <a:prstGeom prst="straightConnector1">
            <a:avLst/>
          </a:prstGeom>
          <a:ln w="0">
            <a:solidFill>
              <a:srgbClr val="444D26"/>
            </a:solidFill>
          </a:ln>
        </p:spPr>
      </p:cxnSp>
      <p:cxnSp>
        <p:nvCxnSpPr>
          <p:cNvPr id="424" name="Gerader Verbinder 12"/>
          <p:cNvCxnSpPr/>
          <p:nvPr/>
        </p:nvCxnSpPr>
        <p:spPr>
          <a:xfrm>
            <a:off x="6201360" y="6504480"/>
            <a:ext cx="2880" cy="367920"/>
          </a:xfrm>
          <a:prstGeom prst="straightConnector1">
            <a:avLst/>
          </a:prstGeom>
          <a:ln w="0">
            <a:solidFill>
              <a:srgbClr val="444D26"/>
            </a:solidFill>
          </a:ln>
        </p:spPr>
      </p:cxnSp>
      <p:sp>
        <p:nvSpPr>
          <p:cNvPr id="42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2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CC8167-E407-4041-8B84-0661253CB6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2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D21E0BF-570D-4FEB-8630-975F232649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840" cy="1259280"/>
          </a:xfrm>
          <a:prstGeom prst="rect">
            <a:avLst/>
          </a:prstGeom>
          <a:noFill/>
          <a:ln w="0">
            <a:noFill/>
          </a:ln>
        </p:spPr>
      </p:pic>
      <p:cxnSp>
        <p:nvCxnSpPr>
          <p:cNvPr id="433" name="Gerader Verbinder 11"/>
          <p:cNvCxnSpPr/>
          <p:nvPr/>
        </p:nvCxnSpPr>
        <p:spPr>
          <a:xfrm>
            <a:off x="2289600" y="6504480"/>
            <a:ext cx="2880" cy="367920"/>
          </a:xfrm>
          <a:prstGeom prst="straightConnector1">
            <a:avLst/>
          </a:prstGeom>
          <a:ln w="0">
            <a:solidFill>
              <a:srgbClr val="444D26"/>
            </a:solidFill>
          </a:ln>
        </p:spPr>
      </p:cxnSp>
      <p:cxnSp>
        <p:nvCxnSpPr>
          <p:cNvPr id="434" name="Gerader Verbinder 12"/>
          <p:cNvCxnSpPr/>
          <p:nvPr/>
        </p:nvCxnSpPr>
        <p:spPr>
          <a:xfrm>
            <a:off x="6201360" y="6504480"/>
            <a:ext cx="2880" cy="367920"/>
          </a:xfrm>
          <a:prstGeom prst="straightConnector1">
            <a:avLst/>
          </a:prstGeom>
          <a:ln w="0">
            <a:solidFill>
              <a:srgbClr val="444D26"/>
            </a:solidFill>
          </a:ln>
        </p:spPr>
      </p:cxnSp>
      <p:sp>
        <p:nvSpPr>
          <p:cNvPr id="4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3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428DC-7694-4449-8964-03C531D661D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77915BB-948F-4325-9094-7122D77360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5840" cy="1259280"/>
          </a:xfrm>
          <a:prstGeom prst="rect">
            <a:avLst/>
          </a:prstGeom>
          <a:noFill/>
          <a:ln w="0">
            <a:noFill/>
          </a:ln>
        </p:spPr>
      </p:pic>
      <p:cxnSp>
        <p:nvCxnSpPr>
          <p:cNvPr id="442" name="Gerader Verbinder 11"/>
          <p:cNvCxnSpPr/>
          <p:nvPr/>
        </p:nvCxnSpPr>
        <p:spPr>
          <a:xfrm>
            <a:off x="2289600" y="6504480"/>
            <a:ext cx="2880" cy="367920"/>
          </a:xfrm>
          <a:prstGeom prst="straightConnector1">
            <a:avLst/>
          </a:prstGeom>
          <a:ln w="0">
            <a:solidFill>
              <a:srgbClr val="444D26"/>
            </a:solidFill>
          </a:ln>
        </p:spPr>
      </p:cxnSp>
      <p:cxnSp>
        <p:nvCxnSpPr>
          <p:cNvPr id="443" name="Gerader Verbinder 12"/>
          <p:cNvCxnSpPr/>
          <p:nvPr/>
        </p:nvCxnSpPr>
        <p:spPr>
          <a:xfrm>
            <a:off x="6201360" y="6504480"/>
            <a:ext cx="2880" cy="367920"/>
          </a:xfrm>
          <a:prstGeom prst="straightConnector1">
            <a:avLst/>
          </a:prstGeom>
          <a:ln w="0">
            <a:solidFill>
              <a:srgbClr val="444D26"/>
            </a:solidFill>
          </a:ln>
        </p:spPr>
      </p:cxnSp>
      <p:sp>
        <p:nvSpPr>
          <p:cNvPr id="44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4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5BB8EB-E05C-4E5A-B74C-A1C9BBB0B2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E207D-CE76-4B0C-A59A-8B2B944A27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5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1" name="Grafik 8"/>
          <p:cNvPicPr/>
          <p:nvPr/>
        </p:nvPicPr>
        <p:blipFill>
          <a:blip r:embed="rId2"/>
          <a:stretch/>
        </p:blipFill>
        <p:spPr>
          <a:xfrm>
            <a:off x="8141400" y="5590800"/>
            <a:ext cx="1005840" cy="1259280"/>
          </a:xfrm>
          <a:prstGeom prst="rect">
            <a:avLst/>
          </a:prstGeom>
          <a:noFill/>
          <a:ln w="0">
            <a:noFill/>
          </a:ln>
        </p:spPr>
      </p:pic>
      <p:cxnSp>
        <p:nvCxnSpPr>
          <p:cNvPr id="452" name="Gerader Verbinder 11"/>
          <p:cNvCxnSpPr/>
          <p:nvPr/>
        </p:nvCxnSpPr>
        <p:spPr>
          <a:xfrm>
            <a:off x="2289600" y="6504480"/>
            <a:ext cx="2880" cy="367920"/>
          </a:xfrm>
          <a:prstGeom prst="straightConnector1">
            <a:avLst/>
          </a:prstGeom>
          <a:ln w="0">
            <a:solidFill>
              <a:srgbClr val="444D26"/>
            </a:solidFill>
          </a:ln>
        </p:spPr>
      </p:cxnSp>
      <p:cxnSp>
        <p:nvCxnSpPr>
          <p:cNvPr id="453" name="Gerader Verbinder 12"/>
          <p:cNvCxnSpPr/>
          <p:nvPr/>
        </p:nvCxnSpPr>
        <p:spPr>
          <a:xfrm>
            <a:off x="6201360" y="6504480"/>
            <a:ext cx="2880" cy="367920"/>
          </a:xfrm>
          <a:prstGeom prst="straightConnector1">
            <a:avLst/>
          </a:prstGeom>
          <a:ln w="0">
            <a:solidFill>
              <a:srgbClr val="444D26"/>
            </a:solidFill>
          </a:ln>
        </p:spPr>
      </p:cxnSp>
      <p:sp>
        <p:nvSpPr>
          <p:cNvPr id="45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5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F513EB0-ECBD-4BEA-94CC-E3AFB1D3C9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6"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57"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58"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59"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C936C01-74D2-4BFD-8A35-734659461D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6"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61" name="Resim 7"/>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5840" cy="1259280"/>
          </a:xfrm>
          <a:prstGeom prst="rect">
            <a:avLst/>
          </a:prstGeom>
          <a:noFill/>
          <a:ln w="0">
            <a:noFill/>
          </a:ln>
        </p:spPr>
      </p:pic>
      <p:cxnSp>
        <p:nvCxnSpPr>
          <p:cNvPr id="464" name="Gerader Verbinder 11"/>
          <p:cNvCxnSpPr/>
          <p:nvPr/>
        </p:nvCxnSpPr>
        <p:spPr>
          <a:xfrm>
            <a:off x="2289600" y="6504480"/>
            <a:ext cx="2880" cy="367920"/>
          </a:xfrm>
          <a:prstGeom prst="straightConnector1">
            <a:avLst/>
          </a:prstGeom>
          <a:ln w="0">
            <a:solidFill>
              <a:srgbClr val="444D26"/>
            </a:solidFill>
          </a:ln>
        </p:spPr>
      </p:cxnSp>
      <p:cxnSp>
        <p:nvCxnSpPr>
          <p:cNvPr id="465" name="Gerader Verbinder 12"/>
          <p:cNvCxnSpPr/>
          <p:nvPr/>
        </p:nvCxnSpPr>
        <p:spPr>
          <a:xfrm>
            <a:off x="6201360" y="6504480"/>
            <a:ext cx="2880" cy="367920"/>
          </a:xfrm>
          <a:prstGeom prst="straightConnector1">
            <a:avLst/>
          </a:prstGeom>
          <a:ln w="0">
            <a:solidFill>
              <a:srgbClr val="444D26"/>
            </a:solidFill>
          </a:ln>
        </p:spPr>
      </p:cxnSp>
      <p:sp>
        <p:nvSpPr>
          <p:cNvPr id="46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67"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282BD7-446A-47ED-A8E5-3F51039724C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69" name="PlaceHolder 2"/>
          <p:cNvSpPr>
            <a:spLocks noGrp="1"/>
          </p:cNvSpPr>
          <p:nvPr>
            <p:ph type="body" hasCustomPrompt="1"/>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70"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7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E2AC224-935C-4784-B5E3-7C1E27260F4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7"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73"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5840" cy="1259280"/>
          </a:xfrm>
          <a:prstGeom prst="rect">
            <a:avLst/>
          </a:prstGeom>
          <a:noFill/>
          <a:ln w="0">
            <a:noFill/>
          </a:ln>
        </p:spPr>
      </p:pic>
      <p:cxnSp>
        <p:nvCxnSpPr>
          <p:cNvPr id="476" name="Gerader Verbinder 11"/>
          <p:cNvCxnSpPr/>
          <p:nvPr/>
        </p:nvCxnSpPr>
        <p:spPr>
          <a:xfrm>
            <a:off x="2289600" y="6504480"/>
            <a:ext cx="2880" cy="367920"/>
          </a:xfrm>
          <a:prstGeom prst="straightConnector1">
            <a:avLst/>
          </a:prstGeom>
          <a:ln w="0">
            <a:solidFill>
              <a:srgbClr val="444D26"/>
            </a:solidFill>
          </a:ln>
        </p:spPr>
      </p:cxnSp>
      <p:cxnSp>
        <p:nvCxnSpPr>
          <p:cNvPr id="477" name="Gerader Verbinder 12"/>
          <p:cNvCxnSpPr/>
          <p:nvPr/>
        </p:nvCxnSpPr>
        <p:spPr>
          <a:xfrm>
            <a:off x="6201360" y="6504480"/>
            <a:ext cx="2880" cy="367920"/>
          </a:xfrm>
          <a:prstGeom prst="straightConnector1">
            <a:avLst/>
          </a:prstGeom>
          <a:ln w="0">
            <a:solidFill>
              <a:srgbClr val="444D26"/>
            </a:solidFill>
          </a:ln>
        </p:spPr>
      </p:cxnSp>
      <p:sp>
        <p:nvSpPr>
          <p:cNvPr id="47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79"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12E45E9-CF65-4CE1-A326-71FAB138F1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title"/>
          </p:nvPr>
        </p:nvSpPr>
        <p:spPr>
          <a:xfrm>
            <a:off x="6285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1"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FE03496-CD33-4D0C-B2E0-45FA1E9C0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3" name="Resim 9"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84" name="Resim 10"/>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85"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6" name="Grafik 8"/>
          <p:cNvPicPr/>
          <p:nvPr/>
        </p:nvPicPr>
        <p:blipFill>
          <a:blip r:embed="rId2"/>
          <a:stretch/>
        </p:blipFill>
        <p:spPr>
          <a:xfrm>
            <a:off x="8141400" y="5590800"/>
            <a:ext cx="1005840" cy="1259280"/>
          </a:xfrm>
          <a:prstGeom prst="rect">
            <a:avLst/>
          </a:prstGeom>
          <a:noFill/>
          <a:ln w="0">
            <a:noFill/>
          </a:ln>
        </p:spPr>
      </p:pic>
      <p:cxnSp>
        <p:nvCxnSpPr>
          <p:cNvPr id="487" name="Gerader Verbinder 11"/>
          <p:cNvCxnSpPr/>
          <p:nvPr/>
        </p:nvCxnSpPr>
        <p:spPr>
          <a:xfrm>
            <a:off x="2289600" y="6504480"/>
            <a:ext cx="2880" cy="367920"/>
          </a:xfrm>
          <a:prstGeom prst="straightConnector1">
            <a:avLst/>
          </a:prstGeom>
          <a:ln w="0">
            <a:solidFill>
              <a:srgbClr val="444D26"/>
            </a:solidFill>
          </a:ln>
        </p:spPr>
      </p:cxnSp>
      <p:cxnSp>
        <p:nvCxnSpPr>
          <p:cNvPr id="488" name="Gerader Verbinder 12"/>
          <p:cNvCxnSpPr/>
          <p:nvPr/>
        </p:nvCxnSpPr>
        <p:spPr>
          <a:xfrm>
            <a:off x="6201360" y="6504480"/>
            <a:ext cx="2880" cy="367920"/>
          </a:xfrm>
          <a:prstGeom prst="straightConnector1">
            <a:avLst/>
          </a:prstGeom>
          <a:ln w="0">
            <a:solidFill>
              <a:srgbClr val="444D26"/>
            </a:solidFill>
          </a:ln>
        </p:spPr>
      </p:cxnSp>
      <p:sp>
        <p:nvSpPr>
          <p:cNvPr id="4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90"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7A3BF0-43E2-44DB-9507-61038AD630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FA476D8-D587-40B5-A5CD-2C3071D9EC3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7" name="Grafik 8"/>
          <p:cNvPicPr/>
          <p:nvPr/>
        </p:nvPicPr>
        <p:blipFill>
          <a:blip r:embed="rId2"/>
          <a:stretch/>
        </p:blipFill>
        <p:spPr>
          <a:xfrm>
            <a:off x="8141400" y="5590800"/>
            <a:ext cx="1005840" cy="1259280"/>
          </a:xfrm>
          <a:prstGeom prst="rect">
            <a:avLst/>
          </a:prstGeom>
          <a:noFill/>
          <a:ln w="0">
            <a:noFill/>
          </a:ln>
        </p:spPr>
      </p:pic>
      <p:cxnSp>
        <p:nvCxnSpPr>
          <p:cNvPr id="498" name="Gerader Verbinder 11"/>
          <p:cNvCxnSpPr/>
          <p:nvPr/>
        </p:nvCxnSpPr>
        <p:spPr>
          <a:xfrm>
            <a:off x="2289600" y="6504480"/>
            <a:ext cx="2880" cy="367920"/>
          </a:xfrm>
          <a:prstGeom prst="straightConnector1">
            <a:avLst/>
          </a:prstGeom>
          <a:ln w="0">
            <a:solidFill>
              <a:srgbClr val="444D26"/>
            </a:solidFill>
          </a:ln>
        </p:spPr>
      </p:cxnSp>
      <p:cxnSp>
        <p:nvCxnSpPr>
          <p:cNvPr id="499" name="Gerader Verbinder 12"/>
          <p:cNvCxnSpPr/>
          <p:nvPr/>
        </p:nvCxnSpPr>
        <p:spPr>
          <a:xfrm>
            <a:off x="6201360" y="6504480"/>
            <a:ext cx="2880" cy="367920"/>
          </a:xfrm>
          <a:prstGeom prst="straightConnector1">
            <a:avLst/>
          </a:prstGeom>
          <a:ln w="0">
            <a:solidFill>
              <a:srgbClr val="444D26"/>
            </a:solidFill>
          </a:ln>
        </p:spPr>
      </p:cxnSp>
      <p:sp>
        <p:nvSpPr>
          <p:cNvPr id="5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D080F5-90C7-4330-9957-934B0AB93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2"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3"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9260432-5352-4255-AF8F-9F796F3F96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5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8" name="Grafik 8"/>
          <p:cNvPicPr/>
          <p:nvPr/>
        </p:nvPicPr>
        <p:blipFill>
          <a:blip r:embed="rId2"/>
          <a:stretch/>
        </p:blipFill>
        <p:spPr>
          <a:xfrm>
            <a:off x="8141400" y="5590800"/>
            <a:ext cx="1005840" cy="1259280"/>
          </a:xfrm>
          <a:prstGeom prst="rect">
            <a:avLst/>
          </a:prstGeom>
          <a:noFill/>
          <a:ln w="0">
            <a:noFill/>
          </a:ln>
        </p:spPr>
      </p:pic>
      <p:cxnSp>
        <p:nvCxnSpPr>
          <p:cNvPr id="509" name="Gerader Verbinder 11"/>
          <p:cNvCxnSpPr/>
          <p:nvPr/>
        </p:nvCxnSpPr>
        <p:spPr>
          <a:xfrm>
            <a:off x="2289600" y="6504480"/>
            <a:ext cx="2880" cy="367920"/>
          </a:xfrm>
          <a:prstGeom prst="straightConnector1">
            <a:avLst/>
          </a:prstGeom>
          <a:ln w="0">
            <a:solidFill>
              <a:srgbClr val="444D26"/>
            </a:solidFill>
          </a:ln>
        </p:spPr>
      </p:cxnSp>
      <p:cxnSp>
        <p:nvCxnSpPr>
          <p:cNvPr id="510" name="Gerader Verbinder 12"/>
          <p:cNvCxnSpPr/>
          <p:nvPr/>
        </p:nvCxnSpPr>
        <p:spPr>
          <a:xfrm>
            <a:off x="6201360" y="6504480"/>
            <a:ext cx="2880" cy="367920"/>
          </a:xfrm>
          <a:prstGeom prst="straightConnector1">
            <a:avLst/>
          </a:prstGeom>
          <a:ln w="0">
            <a:solidFill>
              <a:srgbClr val="444D26"/>
            </a:solidFill>
          </a:ln>
        </p:spPr>
      </p:cxnSp>
      <p:sp>
        <p:nvSpPr>
          <p:cNvPr id="5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8860C3-8A4B-46DF-91AD-734B92BF601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3" name="PlaceHolder 1"/>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4" name="PlaceHolder 2"/>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3"/>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C51EC1-B430-439F-BDAC-0F3DD34421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840" cy="1259280"/>
          </a:xfrm>
          <a:prstGeom prst="rect">
            <a:avLst/>
          </a:prstGeom>
          <a:noFill/>
          <a:ln w="0">
            <a:noFill/>
          </a:ln>
        </p:spPr>
      </p:pic>
      <p:cxnSp>
        <p:nvCxnSpPr>
          <p:cNvPr id="521" name="Gerader Verbinder 9"/>
          <p:cNvCxnSpPr/>
          <p:nvPr/>
        </p:nvCxnSpPr>
        <p:spPr>
          <a:xfrm>
            <a:off x="2289600" y="6504480"/>
            <a:ext cx="2880" cy="367920"/>
          </a:xfrm>
          <a:prstGeom prst="straightConnector1">
            <a:avLst/>
          </a:prstGeom>
          <a:ln w="0">
            <a:solidFill>
              <a:srgbClr val="444D26"/>
            </a:solidFill>
          </a:ln>
        </p:spPr>
      </p:cxnSp>
      <p:cxnSp>
        <p:nvCxnSpPr>
          <p:cNvPr id="522" name="Gerader Verbinder 10"/>
          <p:cNvCxnSpPr/>
          <p:nvPr/>
        </p:nvCxnSpPr>
        <p:spPr>
          <a:xfrm>
            <a:off x="6201360" y="6504480"/>
            <a:ext cx="2880" cy="367920"/>
          </a:xfrm>
          <a:prstGeom prst="straightConnector1">
            <a:avLst/>
          </a:prstGeom>
          <a:ln w="0">
            <a:solidFill>
              <a:srgbClr val="444D26"/>
            </a:solidFill>
          </a:ln>
        </p:spPr>
      </p:cxnSp>
      <p:sp>
        <p:nvSpPr>
          <p:cNvPr id="5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5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BA7DAA-0AC2-42B7-8CDE-49ADDDAD75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26"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198B4F0-7E71-4FA4-99C2-2D9D863467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3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2" name="Grafik 8"/>
          <p:cNvPicPr/>
          <p:nvPr/>
        </p:nvPicPr>
        <p:blipFill>
          <a:blip r:embed="rId2"/>
          <a:stretch/>
        </p:blipFill>
        <p:spPr>
          <a:xfrm>
            <a:off x="8141400" y="5590800"/>
            <a:ext cx="1005840" cy="1259280"/>
          </a:xfrm>
          <a:prstGeom prst="rect">
            <a:avLst/>
          </a:prstGeom>
          <a:noFill/>
          <a:ln w="0">
            <a:noFill/>
          </a:ln>
        </p:spPr>
      </p:pic>
      <p:cxnSp>
        <p:nvCxnSpPr>
          <p:cNvPr id="533" name="Gerader Verbinder 9"/>
          <p:cNvCxnSpPr/>
          <p:nvPr/>
        </p:nvCxnSpPr>
        <p:spPr>
          <a:xfrm>
            <a:off x="2289600" y="6504480"/>
            <a:ext cx="2880" cy="367920"/>
          </a:xfrm>
          <a:prstGeom prst="straightConnector1">
            <a:avLst/>
          </a:prstGeom>
          <a:ln w="0">
            <a:solidFill>
              <a:srgbClr val="444D26"/>
            </a:solidFill>
          </a:ln>
        </p:spPr>
      </p:cxnSp>
      <p:cxnSp>
        <p:nvCxnSpPr>
          <p:cNvPr id="534" name="Gerader Verbinder 10"/>
          <p:cNvCxnSpPr/>
          <p:nvPr/>
        </p:nvCxnSpPr>
        <p:spPr>
          <a:xfrm>
            <a:off x="6201360" y="6504480"/>
            <a:ext cx="2880" cy="367920"/>
          </a:xfrm>
          <a:prstGeom prst="straightConnector1">
            <a:avLst/>
          </a:prstGeom>
          <a:ln w="0">
            <a:solidFill>
              <a:srgbClr val="444D26"/>
            </a:solidFill>
          </a:ln>
        </p:spPr>
      </p:cxnSp>
      <p:sp>
        <p:nvSpPr>
          <p:cNvPr id="535" name="Textfeld 14"/>
          <p:cNvSpPr/>
          <p:nvPr/>
        </p:nvSpPr>
        <p:spPr>
          <a:xfrm>
            <a:off x="3220200" y="6495480"/>
            <a:ext cx="234504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5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2339454-D039-4801-9E44-4B95B28C97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3EE478-6001-4F41-9C76-779D645028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5840" cy="1259280"/>
          </a:xfrm>
          <a:prstGeom prst="rect">
            <a:avLst/>
          </a:prstGeom>
          <a:noFill/>
          <a:ln w="0">
            <a:noFill/>
          </a:ln>
        </p:spPr>
      </p:pic>
      <p:cxnSp>
        <p:nvCxnSpPr>
          <p:cNvPr id="543" name="Gerader Verbinder 9"/>
          <p:cNvCxnSpPr/>
          <p:nvPr/>
        </p:nvCxnSpPr>
        <p:spPr>
          <a:xfrm>
            <a:off x="2289600" y="6504480"/>
            <a:ext cx="2880" cy="367920"/>
          </a:xfrm>
          <a:prstGeom prst="straightConnector1">
            <a:avLst/>
          </a:prstGeom>
          <a:ln w="0">
            <a:solidFill>
              <a:srgbClr val="444D26"/>
            </a:solidFill>
          </a:ln>
        </p:spPr>
      </p:cxnSp>
      <p:cxnSp>
        <p:nvCxnSpPr>
          <p:cNvPr id="544" name="Gerader Verbinder 10"/>
          <p:cNvCxnSpPr/>
          <p:nvPr/>
        </p:nvCxnSpPr>
        <p:spPr>
          <a:xfrm>
            <a:off x="6201360" y="6504480"/>
            <a:ext cx="2880" cy="367920"/>
          </a:xfrm>
          <a:prstGeom prst="straightConnector1">
            <a:avLst/>
          </a:prstGeom>
          <a:ln w="0">
            <a:solidFill>
              <a:srgbClr val="444D26"/>
            </a:solidFill>
          </a:ln>
        </p:spPr>
      </p:cxnSp>
      <p:sp>
        <p:nvSpPr>
          <p:cNvPr id="54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F6A57-6FD9-4979-862D-7FD9019D7CD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6"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547"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548" name="PlaceHolder 3"/>
          <p:cNvSpPr>
            <a:spLocks noGrp="1"/>
          </p:cNvSpPr>
          <p:nvPr>
            <p:ph type="sldNum" idx="3"/>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2ED8BA5-C748-445B-A627-FEF1B0BAD9D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54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5DEAFC-821B-4861-A98F-C39B483EE1D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51" name="Resim 4"/>
          <p:cNvPicPr/>
          <p:nvPr/>
        </p:nvPicPr>
        <p:blipFill>
          <a:blip r:embed="rId4"/>
          <a:stretch/>
        </p:blipFill>
        <p:spPr>
          <a:xfrm>
            <a:off x="6357600" y="6570360"/>
            <a:ext cx="590760" cy="201960"/>
          </a:xfrm>
          <a:prstGeom prst="rect">
            <a:avLst/>
          </a:prstGeom>
          <a:noFill/>
          <a:ln w="0">
            <a:noFill/>
          </a:ln>
        </p:spPr>
      </p:pic>
      <p:sp>
        <p:nvSpPr>
          <p:cNvPr id="55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4" name="Grafik 8"/>
          <p:cNvPicPr/>
          <p:nvPr/>
        </p:nvPicPr>
        <p:blipFill>
          <a:blip r:embed="rId2"/>
          <a:stretch/>
        </p:blipFill>
        <p:spPr>
          <a:xfrm>
            <a:off x="8141400" y="5590800"/>
            <a:ext cx="1005840" cy="1259280"/>
          </a:xfrm>
          <a:prstGeom prst="rect">
            <a:avLst/>
          </a:prstGeom>
          <a:noFill/>
          <a:ln w="0">
            <a:noFill/>
          </a:ln>
        </p:spPr>
      </p:pic>
      <p:cxnSp>
        <p:nvCxnSpPr>
          <p:cNvPr id="555" name="Gerader Verbinder 9"/>
          <p:cNvCxnSpPr/>
          <p:nvPr/>
        </p:nvCxnSpPr>
        <p:spPr>
          <a:xfrm>
            <a:off x="2289600" y="6504480"/>
            <a:ext cx="2880" cy="367920"/>
          </a:xfrm>
          <a:prstGeom prst="straightConnector1">
            <a:avLst/>
          </a:prstGeom>
          <a:ln w="0">
            <a:solidFill>
              <a:srgbClr val="444D26"/>
            </a:solidFill>
          </a:ln>
        </p:spPr>
      </p:cxnSp>
      <p:cxnSp>
        <p:nvCxnSpPr>
          <p:cNvPr id="556" name="Gerader Verbinder 10"/>
          <p:cNvCxnSpPr/>
          <p:nvPr/>
        </p:nvCxnSpPr>
        <p:spPr>
          <a:xfrm>
            <a:off x="6201360" y="6504480"/>
            <a:ext cx="2880" cy="367920"/>
          </a:xfrm>
          <a:prstGeom prst="straightConnector1">
            <a:avLst/>
          </a:prstGeom>
          <a:ln w="0">
            <a:solidFill>
              <a:srgbClr val="444D26"/>
            </a:solidFill>
          </a:ln>
        </p:spPr>
      </p:cxnSp>
      <p:sp>
        <p:nvSpPr>
          <p:cNvPr id="5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756A30-2E13-4B93-A25D-B93DE5255B4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6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002A0F-308F-4A50-9B9E-5CFD2A6054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62" name="Resim 4"/>
          <p:cNvPicPr/>
          <p:nvPr/>
        </p:nvPicPr>
        <p:blipFill>
          <a:blip r:embed="rId4"/>
          <a:stretch/>
        </p:blipFill>
        <p:spPr>
          <a:xfrm>
            <a:off x="6357600" y="6570360"/>
            <a:ext cx="590760" cy="201960"/>
          </a:xfrm>
          <a:prstGeom prst="rect">
            <a:avLst/>
          </a:prstGeom>
          <a:noFill/>
          <a:ln w="0">
            <a:noFill/>
          </a:ln>
        </p:spPr>
      </p:pic>
      <p:sp>
        <p:nvSpPr>
          <p:cNvPr id="563"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5840" cy="1259280"/>
          </a:xfrm>
          <a:prstGeom prst="rect">
            <a:avLst/>
          </a:prstGeom>
          <a:noFill/>
          <a:ln w="0">
            <a:noFill/>
          </a:ln>
        </p:spPr>
      </p:pic>
      <p:cxnSp>
        <p:nvCxnSpPr>
          <p:cNvPr id="566" name="Gerader Verbinder 9"/>
          <p:cNvCxnSpPr/>
          <p:nvPr/>
        </p:nvCxnSpPr>
        <p:spPr>
          <a:xfrm>
            <a:off x="2289600" y="6504480"/>
            <a:ext cx="2880" cy="367920"/>
          </a:xfrm>
          <a:prstGeom prst="straightConnector1">
            <a:avLst/>
          </a:prstGeom>
          <a:ln w="0">
            <a:solidFill>
              <a:srgbClr val="444D26"/>
            </a:solidFill>
          </a:ln>
        </p:spPr>
      </p:cxnSp>
      <p:cxnSp>
        <p:nvCxnSpPr>
          <p:cNvPr id="567" name="Gerader Verbinder 10"/>
          <p:cNvCxnSpPr/>
          <p:nvPr/>
        </p:nvCxnSpPr>
        <p:spPr>
          <a:xfrm>
            <a:off x="6201360" y="6504480"/>
            <a:ext cx="2880" cy="367920"/>
          </a:xfrm>
          <a:prstGeom prst="straightConnector1">
            <a:avLst/>
          </a:prstGeom>
          <a:ln w="0">
            <a:solidFill>
              <a:srgbClr val="444D26"/>
            </a:solidFill>
          </a:ln>
        </p:spPr>
      </p:cxnSp>
      <p:sp>
        <p:nvSpPr>
          <p:cNvPr id="5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DCA7D0-4199-4BA7-A5C4-A56A828228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0"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3852209-5819-457F-A451-BCB8B202FBB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73" name="Resim 4"/>
          <p:cNvPicPr/>
          <p:nvPr/>
        </p:nvPicPr>
        <p:blipFill>
          <a:blip r:embed="rId4"/>
          <a:stretch/>
        </p:blipFill>
        <p:spPr>
          <a:xfrm>
            <a:off x="6357600" y="6570360"/>
            <a:ext cx="590760" cy="201960"/>
          </a:xfrm>
          <a:prstGeom prst="rect">
            <a:avLst/>
          </a:prstGeom>
          <a:noFill/>
          <a:ln w="0">
            <a:noFill/>
          </a:ln>
        </p:spPr>
      </p:pic>
      <p:sp>
        <p:nvSpPr>
          <p:cNvPr id="574"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75"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6" name="Grafik 8"/>
          <p:cNvPicPr/>
          <p:nvPr/>
        </p:nvPicPr>
        <p:blipFill>
          <a:blip r:embed="rId2"/>
          <a:stretch/>
        </p:blipFill>
        <p:spPr>
          <a:xfrm>
            <a:off x="8141400" y="5590800"/>
            <a:ext cx="1005840" cy="1259280"/>
          </a:xfrm>
          <a:prstGeom prst="rect">
            <a:avLst/>
          </a:prstGeom>
          <a:noFill/>
          <a:ln w="0">
            <a:noFill/>
          </a:ln>
        </p:spPr>
      </p:pic>
      <p:cxnSp>
        <p:nvCxnSpPr>
          <p:cNvPr id="577" name="Gerader Verbinder 9"/>
          <p:cNvCxnSpPr/>
          <p:nvPr/>
        </p:nvCxnSpPr>
        <p:spPr>
          <a:xfrm>
            <a:off x="2289600" y="6504480"/>
            <a:ext cx="2880" cy="367920"/>
          </a:xfrm>
          <a:prstGeom prst="straightConnector1">
            <a:avLst/>
          </a:prstGeom>
          <a:ln w="0">
            <a:solidFill>
              <a:srgbClr val="444D26"/>
            </a:solidFill>
          </a:ln>
        </p:spPr>
      </p:cxnSp>
      <p:cxnSp>
        <p:nvCxnSpPr>
          <p:cNvPr id="578" name="Gerader Verbinder 10"/>
          <p:cNvCxnSpPr/>
          <p:nvPr/>
        </p:nvCxnSpPr>
        <p:spPr>
          <a:xfrm>
            <a:off x="6201360" y="6504480"/>
            <a:ext cx="2880" cy="367920"/>
          </a:xfrm>
          <a:prstGeom prst="straightConnector1">
            <a:avLst/>
          </a:prstGeom>
          <a:ln w="0">
            <a:solidFill>
              <a:srgbClr val="444D26"/>
            </a:solidFill>
          </a:ln>
        </p:spPr>
      </p:cxnSp>
      <p:sp>
        <p:nvSpPr>
          <p:cNvPr id="5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7AC808-09EB-4414-9EE0-036B100366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0"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81"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327A96A-02D2-4432-969F-AE0F9CD35A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84" name="Resim 4"/>
          <p:cNvPicPr/>
          <p:nvPr/>
        </p:nvPicPr>
        <p:blipFill>
          <a:blip r:embed="rId4"/>
          <a:stretch/>
        </p:blipFill>
        <p:spPr>
          <a:xfrm>
            <a:off x="6357600" y="6570360"/>
            <a:ext cx="590760" cy="201960"/>
          </a:xfrm>
          <a:prstGeom prst="rect">
            <a:avLst/>
          </a:prstGeom>
          <a:noFill/>
          <a:ln w="0">
            <a:noFill/>
          </a:ln>
        </p:spPr>
      </p:pic>
      <p:sp>
        <p:nvSpPr>
          <p:cNvPr id="585"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8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7" name="Grafik 8"/>
          <p:cNvPicPr/>
          <p:nvPr/>
        </p:nvPicPr>
        <p:blipFill>
          <a:blip r:embed="rId2"/>
          <a:stretch/>
        </p:blipFill>
        <p:spPr>
          <a:xfrm>
            <a:off x="8141400" y="5590800"/>
            <a:ext cx="1005840" cy="1259280"/>
          </a:xfrm>
          <a:prstGeom prst="rect">
            <a:avLst/>
          </a:prstGeom>
          <a:noFill/>
          <a:ln w="0">
            <a:noFill/>
          </a:ln>
        </p:spPr>
      </p:pic>
      <p:cxnSp>
        <p:nvCxnSpPr>
          <p:cNvPr id="588" name="Gerader Verbinder 9"/>
          <p:cNvCxnSpPr/>
          <p:nvPr/>
        </p:nvCxnSpPr>
        <p:spPr>
          <a:xfrm>
            <a:off x="2289600" y="6504480"/>
            <a:ext cx="2880" cy="367920"/>
          </a:xfrm>
          <a:prstGeom prst="straightConnector1">
            <a:avLst/>
          </a:prstGeom>
          <a:ln w="0">
            <a:solidFill>
              <a:srgbClr val="444D26"/>
            </a:solidFill>
          </a:ln>
        </p:spPr>
      </p:cxnSp>
      <p:cxnSp>
        <p:nvCxnSpPr>
          <p:cNvPr id="589" name="Gerader Verbinder 10"/>
          <p:cNvCxnSpPr/>
          <p:nvPr/>
        </p:nvCxnSpPr>
        <p:spPr>
          <a:xfrm>
            <a:off x="6201360" y="6504480"/>
            <a:ext cx="2880" cy="367920"/>
          </a:xfrm>
          <a:prstGeom prst="straightConnector1">
            <a:avLst/>
          </a:prstGeom>
          <a:ln w="0">
            <a:solidFill>
              <a:srgbClr val="444D26"/>
            </a:solidFill>
          </a:ln>
        </p:spPr>
      </p:cxnSp>
      <p:sp>
        <p:nvSpPr>
          <p:cNvPr id="5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893531-365A-4A63-90C2-AE703D8C33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2"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3"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4E9EA0C-A2FC-4F29-A4E9-5A1A8424E2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5"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96" name="Resim 6"/>
          <p:cNvPicPr/>
          <p:nvPr/>
        </p:nvPicPr>
        <p:blipFill>
          <a:blip r:embed="rId4"/>
          <a:stretch/>
        </p:blipFill>
        <p:spPr>
          <a:xfrm>
            <a:off x="6357600" y="6570360"/>
            <a:ext cx="590760" cy="201960"/>
          </a:xfrm>
          <a:prstGeom prst="rect">
            <a:avLst/>
          </a:prstGeom>
          <a:noFill/>
          <a:ln w="0">
            <a:noFill/>
          </a:ln>
        </p:spPr>
      </p:pic>
      <p:sp>
        <p:nvSpPr>
          <p:cNvPr id="597"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840" cy="1259280"/>
          </a:xfrm>
          <a:prstGeom prst="rect">
            <a:avLst/>
          </a:prstGeom>
          <a:noFill/>
          <a:ln w="0">
            <a:noFill/>
          </a:ln>
        </p:spPr>
      </p:pic>
      <p:cxnSp>
        <p:nvCxnSpPr>
          <p:cNvPr id="600" name="Gerader Verbinder 9"/>
          <p:cNvCxnSpPr/>
          <p:nvPr/>
        </p:nvCxnSpPr>
        <p:spPr>
          <a:xfrm>
            <a:off x="2289600" y="6504480"/>
            <a:ext cx="2880" cy="367920"/>
          </a:xfrm>
          <a:prstGeom prst="straightConnector1">
            <a:avLst/>
          </a:prstGeom>
          <a:ln w="0">
            <a:solidFill>
              <a:srgbClr val="444D26"/>
            </a:solidFill>
          </a:ln>
        </p:spPr>
      </p:cxnSp>
      <p:cxnSp>
        <p:nvCxnSpPr>
          <p:cNvPr id="601" name="Gerader Verbinder 10"/>
          <p:cNvCxnSpPr/>
          <p:nvPr/>
        </p:nvCxnSpPr>
        <p:spPr>
          <a:xfrm>
            <a:off x="6201360" y="6504480"/>
            <a:ext cx="2880" cy="367920"/>
          </a:xfrm>
          <a:prstGeom prst="straightConnector1">
            <a:avLst/>
          </a:prstGeom>
          <a:ln w="0">
            <a:solidFill>
              <a:srgbClr val="444D26"/>
            </a:solidFill>
          </a:ln>
        </p:spPr>
      </p:cxnSp>
      <p:sp>
        <p:nvSpPr>
          <p:cNvPr id="602"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0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AED74FD-870E-4716-BDFA-41D5B9B6F2A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0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03D429-8E7A-48E7-8391-45DBF00E24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0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5840" cy="1259280"/>
          </a:xfrm>
          <a:prstGeom prst="rect">
            <a:avLst/>
          </a:prstGeom>
          <a:noFill/>
          <a:ln w="0">
            <a:noFill/>
          </a:ln>
        </p:spPr>
      </p:pic>
      <p:cxnSp>
        <p:nvCxnSpPr>
          <p:cNvPr id="611" name="Gerader Verbinder 9"/>
          <p:cNvCxnSpPr/>
          <p:nvPr/>
        </p:nvCxnSpPr>
        <p:spPr>
          <a:xfrm>
            <a:off x="2289600" y="6504480"/>
            <a:ext cx="2880" cy="367920"/>
          </a:xfrm>
          <a:prstGeom prst="straightConnector1">
            <a:avLst/>
          </a:prstGeom>
          <a:ln w="0">
            <a:solidFill>
              <a:srgbClr val="444D26"/>
            </a:solidFill>
          </a:ln>
        </p:spPr>
      </p:cxnSp>
      <p:cxnSp>
        <p:nvCxnSpPr>
          <p:cNvPr id="612" name="Gerader Verbinder 10"/>
          <p:cNvCxnSpPr/>
          <p:nvPr/>
        </p:nvCxnSpPr>
        <p:spPr>
          <a:xfrm>
            <a:off x="6201360" y="6504480"/>
            <a:ext cx="2880" cy="367920"/>
          </a:xfrm>
          <a:prstGeom prst="straightConnector1">
            <a:avLst/>
          </a:prstGeom>
          <a:ln w="0">
            <a:solidFill>
              <a:srgbClr val="444D26"/>
            </a:solidFill>
          </a:ln>
        </p:spPr>
      </p:cxnSp>
      <p:sp>
        <p:nvSpPr>
          <p:cNvPr id="6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8B8140-0892-4374-B721-8D2AE5279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15"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6"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7"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8"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31346F-F692-4AE3-9F16-E996F3AD96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0"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21" name="Resim 5"/>
          <p:cNvPicPr/>
          <p:nvPr/>
        </p:nvPicPr>
        <p:blipFill>
          <a:blip r:embed="rId4"/>
          <a:stretch/>
        </p:blipFill>
        <p:spPr>
          <a:xfrm>
            <a:off x="6357600" y="6570360"/>
            <a:ext cx="590760" cy="201960"/>
          </a:xfrm>
          <a:prstGeom prst="rect">
            <a:avLst/>
          </a:prstGeom>
          <a:noFill/>
          <a:ln w="0">
            <a:noFill/>
          </a:ln>
        </p:spPr>
      </p:pic>
      <p:sp>
        <p:nvSpPr>
          <p:cNvPr id="62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23"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4" name="Grafik 8"/>
          <p:cNvPicPr/>
          <p:nvPr/>
        </p:nvPicPr>
        <p:blipFill>
          <a:blip r:embed="rId2"/>
          <a:stretch/>
        </p:blipFill>
        <p:spPr>
          <a:xfrm>
            <a:off x="8141400" y="5590800"/>
            <a:ext cx="1005840" cy="1259280"/>
          </a:xfrm>
          <a:prstGeom prst="rect">
            <a:avLst/>
          </a:prstGeom>
          <a:noFill/>
          <a:ln w="0">
            <a:noFill/>
          </a:ln>
        </p:spPr>
      </p:pic>
      <p:cxnSp>
        <p:nvCxnSpPr>
          <p:cNvPr id="625" name="Gerader Verbinder 9"/>
          <p:cNvCxnSpPr/>
          <p:nvPr/>
        </p:nvCxnSpPr>
        <p:spPr>
          <a:xfrm>
            <a:off x="2289600" y="6504480"/>
            <a:ext cx="2880" cy="367920"/>
          </a:xfrm>
          <a:prstGeom prst="straightConnector1">
            <a:avLst/>
          </a:prstGeom>
          <a:ln w="0">
            <a:solidFill>
              <a:srgbClr val="444D26"/>
            </a:solidFill>
          </a:ln>
        </p:spPr>
      </p:cxnSp>
      <p:cxnSp>
        <p:nvCxnSpPr>
          <p:cNvPr id="626" name="Gerader Verbinder 10"/>
          <p:cNvCxnSpPr/>
          <p:nvPr/>
        </p:nvCxnSpPr>
        <p:spPr>
          <a:xfrm>
            <a:off x="6201360" y="6504480"/>
            <a:ext cx="2880" cy="367920"/>
          </a:xfrm>
          <a:prstGeom prst="straightConnector1">
            <a:avLst/>
          </a:prstGeom>
          <a:ln w="0">
            <a:solidFill>
              <a:srgbClr val="444D26"/>
            </a:solidFill>
          </a:ln>
        </p:spPr>
      </p:cxnSp>
      <p:sp>
        <p:nvSpPr>
          <p:cNvPr id="6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F1C128-6C40-46F2-A846-81E994373C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9"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1F8F01F-BE63-451F-A613-52C49710A6E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32" name="Resim 5"/>
          <p:cNvPicPr/>
          <p:nvPr/>
        </p:nvPicPr>
        <p:blipFill>
          <a:blip r:embed="rId4"/>
          <a:stretch/>
        </p:blipFill>
        <p:spPr>
          <a:xfrm>
            <a:off x="6357600" y="6570360"/>
            <a:ext cx="590760" cy="201960"/>
          </a:xfrm>
          <a:prstGeom prst="rect">
            <a:avLst/>
          </a:prstGeom>
          <a:noFill/>
          <a:ln w="0">
            <a:noFill/>
          </a:ln>
        </p:spPr>
      </p:pic>
      <p:sp>
        <p:nvSpPr>
          <p:cNvPr id="63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3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5" name="Grafik 8"/>
          <p:cNvPicPr/>
          <p:nvPr/>
        </p:nvPicPr>
        <p:blipFill>
          <a:blip r:embed="rId2"/>
          <a:stretch/>
        </p:blipFill>
        <p:spPr>
          <a:xfrm>
            <a:off x="8141400" y="5590800"/>
            <a:ext cx="1005840" cy="1259280"/>
          </a:xfrm>
          <a:prstGeom prst="rect">
            <a:avLst/>
          </a:prstGeom>
          <a:noFill/>
          <a:ln w="0">
            <a:noFill/>
          </a:ln>
        </p:spPr>
      </p:pic>
      <p:cxnSp>
        <p:nvCxnSpPr>
          <p:cNvPr id="636" name="Gerader Verbinder 9"/>
          <p:cNvCxnSpPr/>
          <p:nvPr/>
        </p:nvCxnSpPr>
        <p:spPr>
          <a:xfrm>
            <a:off x="2289600" y="6504480"/>
            <a:ext cx="2880" cy="367920"/>
          </a:xfrm>
          <a:prstGeom prst="straightConnector1">
            <a:avLst/>
          </a:prstGeom>
          <a:ln w="0">
            <a:solidFill>
              <a:srgbClr val="444D26"/>
            </a:solidFill>
          </a:ln>
        </p:spPr>
      </p:cxnSp>
      <p:cxnSp>
        <p:nvCxnSpPr>
          <p:cNvPr id="637" name="Gerader Verbinder 10"/>
          <p:cNvCxnSpPr/>
          <p:nvPr/>
        </p:nvCxnSpPr>
        <p:spPr>
          <a:xfrm>
            <a:off x="6201360" y="6504480"/>
            <a:ext cx="2880" cy="367920"/>
          </a:xfrm>
          <a:prstGeom prst="straightConnector1">
            <a:avLst/>
          </a:prstGeom>
          <a:ln w="0">
            <a:solidFill>
              <a:srgbClr val="444D26"/>
            </a:solidFill>
          </a:ln>
        </p:spPr>
      </p:cxnSp>
      <p:sp>
        <p:nvSpPr>
          <p:cNvPr id="6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050353-99C5-4C2D-9233-973F53D5741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E374AF-2D92-4D67-B76B-40D243FF8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42" name="Resim 5"/>
          <p:cNvPicPr/>
          <p:nvPr/>
        </p:nvPicPr>
        <p:blipFill>
          <a:blip r:embed="rId4"/>
          <a:stretch/>
        </p:blipFill>
        <p:spPr>
          <a:xfrm>
            <a:off x="6357600" y="6570360"/>
            <a:ext cx="590760" cy="201960"/>
          </a:xfrm>
          <a:prstGeom prst="rect">
            <a:avLst/>
          </a:prstGeom>
          <a:noFill/>
          <a:ln w="0">
            <a:noFill/>
          </a:ln>
        </p:spPr>
      </p:pic>
      <p:sp>
        <p:nvSpPr>
          <p:cNvPr id="64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4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5" name="Grafik 8"/>
          <p:cNvPicPr/>
          <p:nvPr/>
        </p:nvPicPr>
        <p:blipFill>
          <a:blip r:embed="rId2"/>
          <a:stretch/>
        </p:blipFill>
        <p:spPr>
          <a:xfrm>
            <a:off x="8141400" y="5590800"/>
            <a:ext cx="1005840" cy="1259280"/>
          </a:xfrm>
          <a:prstGeom prst="rect">
            <a:avLst/>
          </a:prstGeom>
          <a:noFill/>
          <a:ln w="0">
            <a:noFill/>
          </a:ln>
        </p:spPr>
      </p:pic>
      <p:cxnSp>
        <p:nvCxnSpPr>
          <p:cNvPr id="646" name="Gerader Verbinder 9"/>
          <p:cNvCxnSpPr/>
          <p:nvPr/>
        </p:nvCxnSpPr>
        <p:spPr>
          <a:xfrm>
            <a:off x="2289600" y="6504480"/>
            <a:ext cx="2880" cy="367920"/>
          </a:xfrm>
          <a:prstGeom prst="straightConnector1">
            <a:avLst/>
          </a:prstGeom>
          <a:ln w="0">
            <a:solidFill>
              <a:srgbClr val="444D26"/>
            </a:solidFill>
          </a:ln>
        </p:spPr>
      </p:cxnSp>
      <p:cxnSp>
        <p:nvCxnSpPr>
          <p:cNvPr id="647" name="Gerader Verbinder 10"/>
          <p:cNvCxnSpPr/>
          <p:nvPr/>
        </p:nvCxnSpPr>
        <p:spPr>
          <a:xfrm>
            <a:off x="6201360" y="6504480"/>
            <a:ext cx="2880" cy="367920"/>
          </a:xfrm>
          <a:prstGeom prst="straightConnector1">
            <a:avLst/>
          </a:prstGeom>
          <a:ln w="0">
            <a:solidFill>
              <a:srgbClr val="444D26"/>
            </a:solidFill>
          </a:ln>
        </p:spPr>
      </p:cxnSp>
      <p:sp>
        <p:nvSpPr>
          <p:cNvPr id="64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64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2B19BE-53C0-4C27-9980-585579209D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5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DBB0A7-F3D9-4E09-AACC-78CA4FF6B71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2"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53"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5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5" name="Grafik 8"/>
          <p:cNvPicPr/>
          <p:nvPr/>
        </p:nvPicPr>
        <p:blipFill>
          <a:blip r:embed="rId2"/>
          <a:stretch/>
        </p:blipFill>
        <p:spPr>
          <a:xfrm>
            <a:off x="8141400" y="5590800"/>
            <a:ext cx="1005840" cy="1259280"/>
          </a:xfrm>
          <a:prstGeom prst="rect">
            <a:avLst/>
          </a:prstGeom>
          <a:noFill/>
          <a:ln w="0">
            <a:noFill/>
          </a:ln>
        </p:spPr>
      </p:pic>
      <p:cxnSp>
        <p:nvCxnSpPr>
          <p:cNvPr id="656" name="Gerader Verbinder 9"/>
          <p:cNvCxnSpPr/>
          <p:nvPr/>
        </p:nvCxnSpPr>
        <p:spPr>
          <a:xfrm>
            <a:off x="2289600" y="6504480"/>
            <a:ext cx="2880" cy="367920"/>
          </a:xfrm>
          <a:prstGeom prst="straightConnector1">
            <a:avLst/>
          </a:prstGeom>
          <a:ln w="0">
            <a:solidFill>
              <a:srgbClr val="444D26"/>
            </a:solidFill>
          </a:ln>
        </p:spPr>
      </p:cxnSp>
      <p:cxnSp>
        <p:nvCxnSpPr>
          <p:cNvPr id="657" name="Gerader Verbinder 10"/>
          <p:cNvCxnSpPr/>
          <p:nvPr/>
        </p:nvCxnSpPr>
        <p:spPr>
          <a:xfrm>
            <a:off x="6201360" y="6504480"/>
            <a:ext cx="2880" cy="367920"/>
          </a:xfrm>
          <a:prstGeom prst="straightConnector1">
            <a:avLst/>
          </a:prstGeom>
          <a:ln w="0">
            <a:solidFill>
              <a:srgbClr val="444D26"/>
            </a:solidFill>
          </a:ln>
        </p:spPr>
      </p:cxnSp>
      <p:sp>
        <p:nvSpPr>
          <p:cNvPr id="6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E066B0-548C-4685-8BE8-AFA0F284473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C8F88E-4321-4CC1-A784-1B337FC59AE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0"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61" name="Resim 8"/>
          <p:cNvPicPr/>
          <p:nvPr/>
        </p:nvPicPr>
        <p:blipFill>
          <a:blip r:embed="rId4"/>
          <a:stretch/>
        </p:blipFill>
        <p:spPr>
          <a:xfrm>
            <a:off x="6357600" y="6570360"/>
            <a:ext cx="590760" cy="201960"/>
          </a:xfrm>
          <a:prstGeom prst="rect">
            <a:avLst/>
          </a:prstGeom>
          <a:noFill/>
          <a:ln w="0">
            <a:noFill/>
          </a:ln>
        </p:spPr>
      </p:pic>
      <p:sp>
        <p:nvSpPr>
          <p:cNvPr id="66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6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4" name="Grafik 8"/>
          <p:cNvPicPr/>
          <p:nvPr/>
        </p:nvPicPr>
        <p:blipFill>
          <a:blip r:embed="rId2"/>
          <a:stretch/>
        </p:blipFill>
        <p:spPr>
          <a:xfrm>
            <a:off x="8141400" y="5590800"/>
            <a:ext cx="1005840" cy="1259280"/>
          </a:xfrm>
          <a:prstGeom prst="rect">
            <a:avLst/>
          </a:prstGeom>
          <a:noFill/>
          <a:ln w="0">
            <a:noFill/>
          </a:ln>
        </p:spPr>
      </p:pic>
      <p:cxnSp>
        <p:nvCxnSpPr>
          <p:cNvPr id="665" name="Gerader Verbinder 9"/>
          <p:cNvCxnSpPr/>
          <p:nvPr/>
        </p:nvCxnSpPr>
        <p:spPr>
          <a:xfrm>
            <a:off x="2289600" y="6504480"/>
            <a:ext cx="2880" cy="367920"/>
          </a:xfrm>
          <a:prstGeom prst="straightConnector1">
            <a:avLst/>
          </a:prstGeom>
          <a:ln w="0">
            <a:solidFill>
              <a:srgbClr val="444D26"/>
            </a:solidFill>
          </a:ln>
        </p:spPr>
      </p:cxnSp>
      <p:cxnSp>
        <p:nvCxnSpPr>
          <p:cNvPr id="666" name="Gerader Verbinder 10"/>
          <p:cNvCxnSpPr/>
          <p:nvPr/>
        </p:nvCxnSpPr>
        <p:spPr>
          <a:xfrm>
            <a:off x="6201360" y="6504480"/>
            <a:ext cx="2880" cy="367920"/>
          </a:xfrm>
          <a:prstGeom prst="straightConnector1">
            <a:avLst/>
          </a:prstGeom>
          <a:ln w="0">
            <a:solidFill>
              <a:srgbClr val="444D26"/>
            </a:solidFill>
          </a:ln>
        </p:spPr>
      </p:cxnSp>
      <p:sp>
        <p:nvSpPr>
          <p:cNvPr id="66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1F9B99-FD3F-4CBB-8FFD-1A803DC28A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7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D2742E-8A04-4612-AE8F-CEF30C3489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7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4"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5" name="Grafik 8"/>
          <p:cNvPicPr/>
          <p:nvPr/>
        </p:nvPicPr>
        <p:blipFill>
          <a:blip r:embed="rId2"/>
          <a:stretch/>
        </p:blipFill>
        <p:spPr>
          <a:xfrm>
            <a:off x="8141400" y="5590800"/>
            <a:ext cx="1005840" cy="1259280"/>
          </a:xfrm>
          <a:prstGeom prst="rect">
            <a:avLst/>
          </a:prstGeom>
          <a:noFill/>
          <a:ln w="0">
            <a:noFill/>
          </a:ln>
        </p:spPr>
      </p:pic>
      <p:cxnSp>
        <p:nvCxnSpPr>
          <p:cNvPr id="676" name="Gerader Verbinder 9"/>
          <p:cNvCxnSpPr/>
          <p:nvPr/>
        </p:nvCxnSpPr>
        <p:spPr>
          <a:xfrm>
            <a:off x="2289600" y="6504480"/>
            <a:ext cx="2880" cy="367920"/>
          </a:xfrm>
          <a:prstGeom prst="straightConnector1">
            <a:avLst/>
          </a:prstGeom>
          <a:ln w="0">
            <a:solidFill>
              <a:srgbClr val="444D26"/>
            </a:solidFill>
          </a:ln>
        </p:spPr>
      </p:cxnSp>
      <p:cxnSp>
        <p:nvCxnSpPr>
          <p:cNvPr id="677" name="Gerader Verbinder 10"/>
          <p:cNvCxnSpPr/>
          <p:nvPr/>
        </p:nvCxnSpPr>
        <p:spPr>
          <a:xfrm>
            <a:off x="6201360" y="6504480"/>
            <a:ext cx="2880" cy="367920"/>
          </a:xfrm>
          <a:prstGeom prst="straightConnector1">
            <a:avLst/>
          </a:prstGeom>
          <a:ln w="0">
            <a:solidFill>
              <a:srgbClr val="444D26"/>
            </a:solidFill>
          </a:ln>
        </p:spPr>
      </p:cxnSp>
      <p:sp>
        <p:nvSpPr>
          <p:cNvPr id="678"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CE26047-53BE-4814-9426-BBDF8D2E01C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BB1A4-B467-4B09-B27D-2CCAD01BAB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83" name="Resim 4"/>
          <p:cNvPicPr/>
          <p:nvPr/>
        </p:nvPicPr>
        <p:blipFill>
          <a:blip r:embed="rId4"/>
          <a:stretch/>
        </p:blipFill>
        <p:spPr>
          <a:xfrm>
            <a:off x="6357600" y="6570360"/>
            <a:ext cx="590760" cy="201960"/>
          </a:xfrm>
          <a:prstGeom prst="rect">
            <a:avLst/>
          </a:prstGeom>
          <a:noFill/>
          <a:ln w="0">
            <a:noFill/>
          </a:ln>
        </p:spPr>
      </p:pic>
      <p:sp>
        <p:nvSpPr>
          <p:cNvPr id="684"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6" name="Grafik 8"/>
          <p:cNvPicPr/>
          <p:nvPr/>
        </p:nvPicPr>
        <p:blipFill>
          <a:blip r:embed="rId2"/>
          <a:stretch/>
        </p:blipFill>
        <p:spPr>
          <a:xfrm>
            <a:off x="8141400" y="5590800"/>
            <a:ext cx="1005840" cy="1259280"/>
          </a:xfrm>
          <a:prstGeom prst="rect">
            <a:avLst/>
          </a:prstGeom>
          <a:noFill/>
          <a:ln w="0">
            <a:noFill/>
          </a:ln>
        </p:spPr>
      </p:pic>
      <p:cxnSp>
        <p:nvCxnSpPr>
          <p:cNvPr id="687" name="Gerader Verbinder 9"/>
          <p:cNvCxnSpPr/>
          <p:nvPr/>
        </p:nvCxnSpPr>
        <p:spPr>
          <a:xfrm>
            <a:off x="2289600" y="6504480"/>
            <a:ext cx="2880" cy="367920"/>
          </a:xfrm>
          <a:prstGeom prst="straightConnector1">
            <a:avLst/>
          </a:prstGeom>
          <a:ln w="0">
            <a:solidFill>
              <a:srgbClr val="444D26"/>
            </a:solidFill>
          </a:ln>
        </p:spPr>
      </p:cxnSp>
      <p:cxnSp>
        <p:nvCxnSpPr>
          <p:cNvPr id="688" name="Gerader Verbinder 10"/>
          <p:cNvCxnSpPr/>
          <p:nvPr/>
        </p:nvCxnSpPr>
        <p:spPr>
          <a:xfrm>
            <a:off x="6201360" y="6504480"/>
            <a:ext cx="2880" cy="367920"/>
          </a:xfrm>
          <a:prstGeom prst="straightConnector1">
            <a:avLst/>
          </a:prstGeom>
          <a:ln w="0">
            <a:solidFill>
              <a:srgbClr val="444D26"/>
            </a:solidFill>
          </a:ln>
        </p:spPr>
      </p:cxnSp>
      <p:sp>
        <p:nvSpPr>
          <p:cNvPr id="6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F919594-4977-44AD-8FA3-7D45C1718E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1"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93" name="PlaceHolder 3"/>
          <p:cNvSpPr>
            <a:spLocks noGrp="1"/>
          </p:cNvSpPr>
          <p:nvPr>
            <p:ph type="sldNum" idx="4"/>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1A8D57D-9E8D-48F7-84C4-DBB9CEFB116E}"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5814AC-5325-417D-A408-33A99E71EFE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9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840" cy="1259280"/>
          </a:xfrm>
          <a:prstGeom prst="rect">
            <a:avLst/>
          </a:prstGeom>
          <a:noFill/>
          <a:ln w="0">
            <a:noFill/>
          </a:ln>
        </p:spPr>
      </p:pic>
      <p:cxnSp>
        <p:nvCxnSpPr>
          <p:cNvPr id="699" name="Gerader Verbinder 9"/>
          <p:cNvCxnSpPr/>
          <p:nvPr/>
        </p:nvCxnSpPr>
        <p:spPr>
          <a:xfrm>
            <a:off x="2289600" y="6504480"/>
            <a:ext cx="2880" cy="367920"/>
          </a:xfrm>
          <a:prstGeom prst="straightConnector1">
            <a:avLst/>
          </a:prstGeom>
          <a:ln w="0">
            <a:solidFill>
              <a:srgbClr val="444D26"/>
            </a:solidFill>
          </a:ln>
        </p:spPr>
      </p:cxnSp>
      <p:cxnSp>
        <p:nvCxnSpPr>
          <p:cNvPr id="700" name="Gerader Verbinder 10"/>
          <p:cNvCxnSpPr/>
          <p:nvPr/>
        </p:nvCxnSpPr>
        <p:spPr>
          <a:xfrm>
            <a:off x="6201360" y="6504480"/>
            <a:ext cx="2880" cy="367920"/>
          </a:xfrm>
          <a:prstGeom prst="straightConnector1">
            <a:avLst/>
          </a:prstGeom>
          <a:ln w="0">
            <a:solidFill>
              <a:srgbClr val="444D26"/>
            </a:solidFill>
          </a:ln>
        </p:spPr>
      </p:cxnSp>
      <p:sp>
        <p:nvSpPr>
          <p:cNvPr id="701"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F7B524-3BB6-45B6-824B-E92266393C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70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705" name="PlaceHolder 3"/>
          <p:cNvSpPr>
            <a:spLocks noGrp="1"/>
          </p:cNvSpPr>
          <p:nvPr>
            <p:ph type="dt" idx="5"/>
          </p:nvPr>
        </p:nvSpPr>
        <p:spPr>
          <a:xfrm>
            <a:off x="628560" y="6356520"/>
            <a:ext cx="2054160" cy="36144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706" name="PlaceHolder 4"/>
          <p:cNvSpPr>
            <a:spLocks noGrp="1"/>
          </p:cNvSpPr>
          <p:nvPr>
            <p:ph type="ftr" idx="6"/>
          </p:nvPr>
        </p:nvSpPr>
        <p:spPr>
          <a:xfrm>
            <a:off x="3029040" y="6356520"/>
            <a:ext cx="3082680" cy="36144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707" name="PlaceHolder 5"/>
          <p:cNvSpPr>
            <a:spLocks noGrp="1"/>
          </p:cNvSpPr>
          <p:nvPr>
            <p:ph type="sldNum" idx="7"/>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F09635B9-541F-44B6-8F2C-D836EB77DD2D}"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70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139D87C-472C-4F24-B7BD-486D2B8F72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1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711"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2" name="Grafik 8"/>
          <p:cNvPicPr/>
          <p:nvPr/>
        </p:nvPicPr>
        <p:blipFill>
          <a:blip r:embed="rId2"/>
          <a:stretch/>
        </p:blipFill>
        <p:spPr>
          <a:xfrm>
            <a:off x="8141400" y="5590800"/>
            <a:ext cx="1005840" cy="1259280"/>
          </a:xfrm>
          <a:prstGeom prst="rect">
            <a:avLst/>
          </a:prstGeom>
          <a:noFill/>
          <a:ln w="0">
            <a:noFill/>
          </a:ln>
        </p:spPr>
      </p:pic>
      <p:cxnSp>
        <p:nvCxnSpPr>
          <p:cNvPr id="713" name="Gerader Verbinder 9"/>
          <p:cNvCxnSpPr/>
          <p:nvPr/>
        </p:nvCxnSpPr>
        <p:spPr>
          <a:xfrm>
            <a:off x="2289600" y="6504480"/>
            <a:ext cx="2880" cy="367920"/>
          </a:xfrm>
          <a:prstGeom prst="straightConnector1">
            <a:avLst/>
          </a:prstGeom>
          <a:ln w="0">
            <a:solidFill>
              <a:srgbClr val="444D26"/>
            </a:solidFill>
          </a:ln>
        </p:spPr>
      </p:cxnSp>
      <p:cxnSp>
        <p:nvCxnSpPr>
          <p:cNvPr id="714" name="Gerader Verbinder 10"/>
          <p:cNvCxnSpPr/>
          <p:nvPr/>
        </p:nvCxnSpPr>
        <p:spPr>
          <a:xfrm>
            <a:off x="6201360" y="6504480"/>
            <a:ext cx="2880" cy="367920"/>
          </a:xfrm>
          <a:prstGeom prst="straightConnector1">
            <a:avLst/>
          </a:prstGeom>
          <a:ln w="0">
            <a:solidFill>
              <a:srgbClr val="444D26"/>
            </a:solidFill>
          </a:ln>
        </p:spPr>
      </p:cxnSp>
      <p:sp>
        <p:nvSpPr>
          <p:cNvPr id="715"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1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D95C9-308E-45AD-AF33-49DA3AD7100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7E0091D-BB78-4976-BF14-3AF36A85718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2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722"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3" name="Grafik 8"/>
          <p:cNvPicPr/>
          <p:nvPr/>
        </p:nvPicPr>
        <p:blipFill>
          <a:blip r:embed="rId2"/>
          <a:stretch/>
        </p:blipFill>
        <p:spPr>
          <a:xfrm>
            <a:off x="8141400" y="5590800"/>
            <a:ext cx="1005840" cy="1259280"/>
          </a:xfrm>
          <a:prstGeom prst="rect">
            <a:avLst/>
          </a:prstGeom>
          <a:noFill/>
          <a:ln w="0">
            <a:noFill/>
          </a:ln>
        </p:spPr>
      </p:pic>
      <p:cxnSp>
        <p:nvCxnSpPr>
          <p:cNvPr id="724" name="Gerader Verbinder 9"/>
          <p:cNvCxnSpPr/>
          <p:nvPr/>
        </p:nvCxnSpPr>
        <p:spPr>
          <a:xfrm>
            <a:off x="2289600" y="6504480"/>
            <a:ext cx="2880" cy="367920"/>
          </a:xfrm>
          <a:prstGeom prst="straightConnector1">
            <a:avLst/>
          </a:prstGeom>
          <a:ln w="0">
            <a:solidFill>
              <a:srgbClr val="444D26"/>
            </a:solidFill>
          </a:ln>
        </p:spPr>
      </p:cxnSp>
      <p:cxnSp>
        <p:nvCxnSpPr>
          <p:cNvPr id="725" name="Gerader Verbinder 10"/>
          <p:cNvCxnSpPr/>
          <p:nvPr/>
        </p:nvCxnSpPr>
        <p:spPr>
          <a:xfrm>
            <a:off x="6201360" y="6504480"/>
            <a:ext cx="2880" cy="367920"/>
          </a:xfrm>
          <a:prstGeom prst="straightConnector1">
            <a:avLst/>
          </a:prstGeom>
          <a:ln w="0">
            <a:solidFill>
              <a:srgbClr val="444D26"/>
            </a:solidFill>
          </a:ln>
        </p:spPr>
      </p:cxnSp>
      <p:sp>
        <p:nvSpPr>
          <p:cNvPr id="726"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2FE5D92-350D-419D-A87B-21D4A5574B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2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9362E11-C78B-480D-A0B6-EAAB11A84D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3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3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4" name="Grafik 8"/>
          <p:cNvPicPr/>
          <p:nvPr/>
        </p:nvPicPr>
        <p:blipFill>
          <a:blip r:embed="rId2"/>
          <a:stretch/>
        </p:blipFill>
        <p:spPr>
          <a:xfrm>
            <a:off x="8141400" y="5590800"/>
            <a:ext cx="1005840" cy="1259280"/>
          </a:xfrm>
          <a:prstGeom prst="rect">
            <a:avLst/>
          </a:prstGeom>
          <a:noFill/>
          <a:ln w="0">
            <a:noFill/>
          </a:ln>
        </p:spPr>
      </p:pic>
      <p:cxnSp>
        <p:nvCxnSpPr>
          <p:cNvPr id="735" name="Gerader Verbinder 9"/>
          <p:cNvCxnSpPr/>
          <p:nvPr/>
        </p:nvCxnSpPr>
        <p:spPr>
          <a:xfrm>
            <a:off x="2289600" y="6504480"/>
            <a:ext cx="2880" cy="367920"/>
          </a:xfrm>
          <a:prstGeom prst="straightConnector1">
            <a:avLst/>
          </a:prstGeom>
          <a:ln w="0">
            <a:solidFill>
              <a:srgbClr val="444D26"/>
            </a:solidFill>
          </a:ln>
        </p:spPr>
      </p:cxnSp>
      <p:cxnSp>
        <p:nvCxnSpPr>
          <p:cNvPr id="736" name="Gerader Verbinder 10"/>
          <p:cNvCxnSpPr/>
          <p:nvPr/>
        </p:nvCxnSpPr>
        <p:spPr>
          <a:xfrm>
            <a:off x="6201360" y="6504480"/>
            <a:ext cx="2880" cy="367920"/>
          </a:xfrm>
          <a:prstGeom prst="straightConnector1">
            <a:avLst/>
          </a:prstGeom>
          <a:ln w="0">
            <a:solidFill>
              <a:srgbClr val="444D26"/>
            </a:solidFill>
          </a:ln>
        </p:spPr>
      </p:cxnSp>
      <p:sp>
        <p:nvSpPr>
          <p:cNvPr id="73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45E362-616B-46F9-8DD9-1245405CCAC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4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39872D9-403D-49CD-B34C-192BF19329A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4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4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6" name="Grafik 8"/>
          <p:cNvPicPr/>
          <p:nvPr/>
        </p:nvPicPr>
        <p:blipFill>
          <a:blip r:embed="rId2"/>
          <a:stretch/>
        </p:blipFill>
        <p:spPr>
          <a:xfrm>
            <a:off x="8141400" y="5590800"/>
            <a:ext cx="1005840" cy="1259280"/>
          </a:xfrm>
          <a:prstGeom prst="rect">
            <a:avLst/>
          </a:prstGeom>
          <a:noFill/>
          <a:ln w="0">
            <a:noFill/>
          </a:ln>
        </p:spPr>
      </p:pic>
      <p:cxnSp>
        <p:nvCxnSpPr>
          <p:cNvPr id="747" name="Gerader Verbinder 9"/>
          <p:cNvCxnSpPr/>
          <p:nvPr/>
        </p:nvCxnSpPr>
        <p:spPr>
          <a:xfrm>
            <a:off x="2289600" y="6504480"/>
            <a:ext cx="2880" cy="367920"/>
          </a:xfrm>
          <a:prstGeom prst="straightConnector1">
            <a:avLst/>
          </a:prstGeom>
          <a:ln w="0">
            <a:solidFill>
              <a:srgbClr val="444D26"/>
            </a:solidFill>
          </a:ln>
        </p:spPr>
      </p:cxnSp>
      <p:cxnSp>
        <p:nvCxnSpPr>
          <p:cNvPr id="748" name="Gerader Verbinder 10"/>
          <p:cNvCxnSpPr/>
          <p:nvPr/>
        </p:nvCxnSpPr>
        <p:spPr>
          <a:xfrm>
            <a:off x="6201360" y="6504480"/>
            <a:ext cx="2880" cy="367920"/>
          </a:xfrm>
          <a:prstGeom prst="straightConnector1">
            <a:avLst/>
          </a:prstGeom>
          <a:ln w="0">
            <a:solidFill>
              <a:srgbClr val="444D26"/>
            </a:solidFill>
          </a:ln>
        </p:spPr>
      </p:cxnSp>
      <p:sp>
        <p:nvSpPr>
          <p:cNvPr id="74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5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7800206-537C-460C-8EC2-B43F9A4CAE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5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5ECE84-DB9A-4FD6-8E86-C62A03E9861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5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6" name="Grafik 8"/>
          <p:cNvPicPr/>
          <p:nvPr/>
        </p:nvPicPr>
        <p:blipFill>
          <a:blip r:embed="rId2"/>
          <a:stretch/>
        </p:blipFill>
        <p:spPr>
          <a:xfrm>
            <a:off x="8141400" y="5590800"/>
            <a:ext cx="1005840" cy="1259280"/>
          </a:xfrm>
          <a:prstGeom prst="rect">
            <a:avLst/>
          </a:prstGeom>
          <a:noFill/>
          <a:ln w="0">
            <a:noFill/>
          </a:ln>
        </p:spPr>
      </p:pic>
      <p:cxnSp>
        <p:nvCxnSpPr>
          <p:cNvPr id="757" name="Gerader Verbinder 9"/>
          <p:cNvCxnSpPr/>
          <p:nvPr/>
        </p:nvCxnSpPr>
        <p:spPr>
          <a:xfrm>
            <a:off x="2289600" y="6504480"/>
            <a:ext cx="2880" cy="367920"/>
          </a:xfrm>
          <a:prstGeom prst="straightConnector1">
            <a:avLst/>
          </a:prstGeom>
          <a:ln w="0">
            <a:solidFill>
              <a:srgbClr val="444D26"/>
            </a:solidFill>
          </a:ln>
        </p:spPr>
      </p:cxnSp>
      <p:cxnSp>
        <p:nvCxnSpPr>
          <p:cNvPr id="758" name="Gerader Verbinder 10"/>
          <p:cNvCxnSpPr/>
          <p:nvPr/>
        </p:nvCxnSpPr>
        <p:spPr>
          <a:xfrm>
            <a:off x="6201360" y="6504480"/>
            <a:ext cx="2880" cy="367920"/>
          </a:xfrm>
          <a:prstGeom prst="straightConnector1">
            <a:avLst/>
          </a:prstGeom>
          <a:ln w="0">
            <a:solidFill>
              <a:srgbClr val="444D26"/>
            </a:solidFill>
          </a:ln>
        </p:spPr>
      </p:cxnSp>
      <p:sp>
        <p:nvSpPr>
          <p:cNvPr id="75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6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4826DB6-C896-45A8-BE1F-0F70A90BD5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2E661B3-9D59-4988-B759-04FFB032D65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6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6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5" name="Grafik 8"/>
          <p:cNvPicPr/>
          <p:nvPr/>
        </p:nvPicPr>
        <p:blipFill>
          <a:blip r:embed="rId2"/>
          <a:stretch/>
        </p:blipFill>
        <p:spPr>
          <a:xfrm>
            <a:off x="8141400" y="5590800"/>
            <a:ext cx="1005840" cy="1259280"/>
          </a:xfrm>
          <a:prstGeom prst="rect">
            <a:avLst/>
          </a:prstGeom>
          <a:noFill/>
          <a:ln w="0">
            <a:noFill/>
          </a:ln>
        </p:spPr>
      </p:pic>
      <p:cxnSp>
        <p:nvCxnSpPr>
          <p:cNvPr id="766" name="Gerader Verbinder 9"/>
          <p:cNvCxnSpPr/>
          <p:nvPr/>
        </p:nvCxnSpPr>
        <p:spPr>
          <a:xfrm>
            <a:off x="2289600" y="6504480"/>
            <a:ext cx="2880" cy="367920"/>
          </a:xfrm>
          <a:prstGeom prst="straightConnector1">
            <a:avLst/>
          </a:prstGeom>
          <a:ln w="0">
            <a:solidFill>
              <a:srgbClr val="444D26"/>
            </a:solidFill>
          </a:ln>
        </p:spPr>
      </p:cxnSp>
      <p:cxnSp>
        <p:nvCxnSpPr>
          <p:cNvPr id="767" name="Gerader Verbinder 10"/>
          <p:cNvCxnSpPr/>
          <p:nvPr/>
        </p:nvCxnSpPr>
        <p:spPr>
          <a:xfrm>
            <a:off x="6201360" y="6504480"/>
            <a:ext cx="2880" cy="367920"/>
          </a:xfrm>
          <a:prstGeom prst="straightConnector1">
            <a:avLst/>
          </a:prstGeom>
          <a:ln w="0">
            <a:solidFill>
              <a:srgbClr val="444D26"/>
            </a:solidFill>
          </a:ln>
        </p:spPr>
      </p:cxnSp>
      <p:sp>
        <p:nvSpPr>
          <p:cNvPr id="76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6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AF2DF13-C4E1-43B3-ACDE-95FD58283D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5A5DF9-2998-4C68-B9DD-B8C1AC5F77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1"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72"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7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4" name="Grafik 8"/>
          <p:cNvPicPr/>
          <p:nvPr/>
        </p:nvPicPr>
        <p:blipFill>
          <a:blip r:embed="rId2"/>
          <a:stretch/>
        </p:blipFill>
        <p:spPr>
          <a:xfrm>
            <a:off x="8141400" y="5590800"/>
            <a:ext cx="1005840" cy="1259280"/>
          </a:xfrm>
          <a:prstGeom prst="rect">
            <a:avLst/>
          </a:prstGeom>
          <a:noFill/>
          <a:ln w="0">
            <a:noFill/>
          </a:ln>
        </p:spPr>
      </p:pic>
      <p:cxnSp>
        <p:nvCxnSpPr>
          <p:cNvPr id="775" name="Gerader Verbinder 9"/>
          <p:cNvCxnSpPr/>
          <p:nvPr/>
        </p:nvCxnSpPr>
        <p:spPr>
          <a:xfrm>
            <a:off x="2289600" y="6504480"/>
            <a:ext cx="2880" cy="367920"/>
          </a:xfrm>
          <a:prstGeom prst="straightConnector1">
            <a:avLst/>
          </a:prstGeom>
          <a:ln w="0">
            <a:solidFill>
              <a:srgbClr val="444D26"/>
            </a:solidFill>
          </a:ln>
        </p:spPr>
      </p:cxnSp>
      <p:cxnSp>
        <p:nvCxnSpPr>
          <p:cNvPr id="776" name="Gerader Verbinder 10"/>
          <p:cNvCxnSpPr/>
          <p:nvPr/>
        </p:nvCxnSpPr>
        <p:spPr>
          <a:xfrm>
            <a:off x="6201360" y="6504480"/>
            <a:ext cx="2880" cy="367920"/>
          </a:xfrm>
          <a:prstGeom prst="straightConnector1">
            <a:avLst/>
          </a:prstGeom>
          <a:ln w="0">
            <a:solidFill>
              <a:srgbClr val="444D26"/>
            </a:solidFill>
          </a:ln>
        </p:spPr>
      </p:cxnSp>
      <p:sp>
        <p:nvSpPr>
          <p:cNvPr id="77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2C9449-F953-4832-A63E-238A646BD8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9590E8B-34DC-438D-8519-D501ADBE73C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8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6" name="Grafik 8"/>
          <p:cNvPicPr/>
          <p:nvPr/>
        </p:nvPicPr>
        <p:blipFill>
          <a:blip r:embed="rId2"/>
          <a:stretch/>
        </p:blipFill>
        <p:spPr>
          <a:xfrm>
            <a:off x="8141400" y="5590800"/>
            <a:ext cx="1005840" cy="1259280"/>
          </a:xfrm>
          <a:prstGeom prst="rect">
            <a:avLst/>
          </a:prstGeom>
          <a:noFill/>
          <a:ln w="0">
            <a:noFill/>
          </a:ln>
        </p:spPr>
      </p:pic>
      <p:cxnSp>
        <p:nvCxnSpPr>
          <p:cNvPr id="787" name="Gerader Verbinder 9"/>
          <p:cNvCxnSpPr/>
          <p:nvPr/>
        </p:nvCxnSpPr>
        <p:spPr>
          <a:xfrm>
            <a:off x="2289600" y="6504480"/>
            <a:ext cx="2880" cy="367920"/>
          </a:xfrm>
          <a:prstGeom prst="straightConnector1">
            <a:avLst/>
          </a:prstGeom>
          <a:ln w="0">
            <a:solidFill>
              <a:srgbClr val="444D26"/>
            </a:solidFill>
          </a:ln>
        </p:spPr>
      </p:cxnSp>
      <p:cxnSp>
        <p:nvCxnSpPr>
          <p:cNvPr id="788" name="Gerader Verbinder 10"/>
          <p:cNvCxnSpPr/>
          <p:nvPr/>
        </p:nvCxnSpPr>
        <p:spPr>
          <a:xfrm>
            <a:off x="6201360" y="6504480"/>
            <a:ext cx="2880" cy="367920"/>
          </a:xfrm>
          <a:prstGeom prst="straightConnector1">
            <a:avLst/>
          </a:prstGeom>
          <a:ln w="0">
            <a:solidFill>
              <a:srgbClr val="444D26"/>
            </a:solidFill>
          </a:ln>
        </p:spPr>
      </p:cxnSp>
      <p:sp>
        <p:nvSpPr>
          <p:cNvPr id="7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A16CDE-A84B-4B47-8F82-5E3DCA71C91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1"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2"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3"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152820-FF9D-4F2C-9DFD-858FA99015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5"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9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97"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8" name="Grafik 8"/>
          <p:cNvPicPr/>
          <p:nvPr/>
        </p:nvPicPr>
        <p:blipFill>
          <a:blip r:embed="rId2"/>
          <a:stretch/>
        </p:blipFill>
        <p:spPr>
          <a:xfrm>
            <a:off x="8141400" y="5590800"/>
            <a:ext cx="1005840" cy="1259280"/>
          </a:xfrm>
          <a:prstGeom prst="rect">
            <a:avLst/>
          </a:prstGeom>
          <a:noFill/>
          <a:ln w="0">
            <a:noFill/>
          </a:ln>
        </p:spPr>
      </p:pic>
      <p:cxnSp>
        <p:nvCxnSpPr>
          <p:cNvPr id="799" name="Gerader Verbinder 9"/>
          <p:cNvCxnSpPr/>
          <p:nvPr/>
        </p:nvCxnSpPr>
        <p:spPr>
          <a:xfrm>
            <a:off x="2289600" y="6504480"/>
            <a:ext cx="2880" cy="367920"/>
          </a:xfrm>
          <a:prstGeom prst="straightConnector1">
            <a:avLst/>
          </a:prstGeom>
          <a:ln w="0">
            <a:solidFill>
              <a:srgbClr val="444D26"/>
            </a:solidFill>
          </a:ln>
        </p:spPr>
      </p:cxnSp>
      <p:cxnSp>
        <p:nvCxnSpPr>
          <p:cNvPr id="800" name="Gerader Verbinder 10"/>
          <p:cNvCxnSpPr/>
          <p:nvPr/>
        </p:nvCxnSpPr>
        <p:spPr>
          <a:xfrm>
            <a:off x="6201360" y="6504480"/>
            <a:ext cx="2880" cy="367920"/>
          </a:xfrm>
          <a:prstGeom prst="straightConnector1">
            <a:avLst/>
          </a:prstGeom>
          <a:ln w="0">
            <a:solidFill>
              <a:srgbClr val="444D26"/>
            </a:solidFill>
          </a:ln>
        </p:spPr>
      </p:cxnSp>
      <p:sp>
        <p:nvSpPr>
          <p:cNvPr id="80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666427-AAF1-4778-A3C6-A0A4E95617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0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BF37F23-D114-4B66-8DCF-6AD1C06398D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6"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0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808"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9" name="Grafik 8"/>
          <p:cNvPicPr/>
          <p:nvPr/>
        </p:nvPicPr>
        <p:blipFill>
          <a:blip r:embed="rId2"/>
          <a:stretch/>
        </p:blipFill>
        <p:spPr>
          <a:xfrm>
            <a:off x="8141400" y="5590800"/>
            <a:ext cx="1005840" cy="1259280"/>
          </a:xfrm>
          <a:prstGeom prst="rect">
            <a:avLst/>
          </a:prstGeom>
          <a:noFill/>
          <a:ln w="0">
            <a:noFill/>
          </a:ln>
        </p:spPr>
      </p:pic>
      <p:cxnSp>
        <p:nvCxnSpPr>
          <p:cNvPr id="810" name="Gerader Verbinder 9"/>
          <p:cNvCxnSpPr/>
          <p:nvPr/>
        </p:nvCxnSpPr>
        <p:spPr>
          <a:xfrm>
            <a:off x="2289600" y="6504480"/>
            <a:ext cx="2880" cy="367920"/>
          </a:xfrm>
          <a:prstGeom prst="straightConnector1">
            <a:avLst/>
          </a:prstGeom>
          <a:ln w="0">
            <a:solidFill>
              <a:srgbClr val="444D26"/>
            </a:solidFill>
          </a:ln>
        </p:spPr>
      </p:cxnSp>
      <p:cxnSp>
        <p:nvCxnSpPr>
          <p:cNvPr id="811" name="Gerader Verbinder 10"/>
          <p:cNvCxnSpPr/>
          <p:nvPr/>
        </p:nvCxnSpPr>
        <p:spPr>
          <a:xfrm>
            <a:off x="6201360" y="6504480"/>
            <a:ext cx="2880" cy="367920"/>
          </a:xfrm>
          <a:prstGeom prst="straightConnector1">
            <a:avLst/>
          </a:prstGeom>
          <a:ln w="0">
            <a:solidFill>
              <a:srgbClr val="444D26"/>
            </a:solidFill>
          </a:ln>
        </p:spPr>
      </p:cxnSp>
      <p:sp>
        <p:nvSpPr>
          <p:cNvPr id="812"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2A85BC-85CD-4F2F-BBFE-C35AAD4548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4"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5"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D898B49-0FE3-40D8-80EE-4A56A41CB06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8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0" name="Grafik 8"/>
          <p:cNvPicPr/>
          <p:nvPr/>
        </p:nvPicPr>
        <p:blipFill>
          <a:blip r:embed="rId2"/>
          <a:stretch/>
        </p:blipFill>
        <p:spPr>
          <a:xfrm>
            <a:off x="8141400" y="5590800"/>
            <a:ext cx="1005840" cy="1259280"/>
          </a:xfrm>
          <a:prstGeom prst="rect">
            <a:avLst/>
          </a:prstGeom>
          <a:noFill/>
          <a:ln w="0">
            <a:noFill/>
          </a:ln>
        </p:spPr>
      </p:pic>
      <p:cxnSp>
        <p:nvCxnSpPr>
          <p:cNvPr id="821" name="Gerader Verbinder 9"/>
          <p:cNvCxnSpPr/>
          <p:nvPr/>
        </p:nvCxnSpPr>
        <p:spPr>
          <a:xfrm>
            <a:off x="2289600" y="6504480"/>
            <a:ext cx="2880" cy="367920"/>
          </a:xfrm>
          <a:prstGeom prst="straightConnector1">
            <a:avLst/>
          </a:prstGeom>
          <a:ln w="0">
            <a:solidFill>
              <a:srgbClr val="444D26"/>
            </a:solidFill>
          </a:ln>
        </p:spPr>
      </p:cxnSp>
      <p:cxnSp>
        <p:nvCxnSpPr>
          <p:cNvPr id="822" name="Gerader Verbinder 10"/>
          <p:cNvCxnSpPr/>
          <p:nvPr/>
        </p:nvCxnSpPr>
        <p:spPr>
          <a:xfrm>
            <a:off x="6201360" y="6504480"/>
            <a:ext cx="2880" cy="367920"/>
          </a:xfrm>
          <a:prstGeom prst="straightConnector1">
            <a:avLst/>
          </a:prstGeom>
          <a:ln w="0">
            <a:solidFill>
              <a:srgbClr val="444D26"/>
            </a:solidFill>
          </a:ln>
        </p:spPr>
      </p:cxnSp>
      <p:sp>
        <p:nvSpPr>
          <p:cNvPr id="8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F8097E-58FC-43D2-BD78-A74D4DFD52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26"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7B68AB9-E05A-4546-8CA6-D8D14BEC158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1"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2" name="Grafik 8"/>
          <p:cNvPicPr/>
          <p:nvPr/>
        </p:nvPicPr>
        <p:blipFill>
          <a:blip r:embed="rId2"/>
          <a:stretch/>
        </p:blipFill>
        <p:spPr>
          <a:xfrm>
            <a:off x="8141400" y="5590800"/>
            <a:ext cx="1005840" cy="1259280"/>
          </a:xfrm>
          <a:prstGeom prst="rect">
            <a:avLst/>
          </a:prstGeom>
          <a:noFill/>
          <a:ln w="0">
            <a:noFill/>
          </a:ln>
        </p:spPr>
      </p:pic>
      <p:cxnSp>
        <p:nvCxnSpPr>
          <p:cNvPr id="833" name="Gerader Verbinder 9"/>
          <p:cNvCxnSpPr/>
          <p:nvPr/>
        </p:nvCxnSpPr>
        <p:spPr>
          <a:xfrm>
            <a:off x="2289600" y="6504480"/>
            <a:ext cx="2880" cy="367920"/>
          </a:xfrm>
          <a:prstGeom prst="straightConnector1">
            <a:avLst/>
          </a:prstGeom>
          <a:ln w="0">
            <a:solidFill>
              <a:srgbClr val="444D26"/>
            </a:solidFill>
          </a:ln>
        </p:spPr>
      </p:cxnSp>
      <p:cxnSp>
        <p:nvCxnSpPr>
          <p:cNvPr id="834" name="Gerader Verbinder 10"/>
          <p:cNvCxnSpPr/>
          <p:nvPr/>
        </p:nvCxnSpPr>
        <p:spPr>
          <a:xfrm>
            <a:off x="6201360" y="6504480"/>
            <a:ext cx="2880" cy="367920"/>
          </a:xfrm>
          <a:prstGeom prst="straightConnector1">
            <a:avLst/>
          </a:prstGeom>
          <a:ln w="0">
            <a:solidFill>
              <a:srgbClr val="444D26"/>
            </a:solidFill>
          </a:ln>
        </p:spPr>
      </p:cxnSp>
      <p:sp>
        <p:nvSpPr>
          <p:cNvPr id="8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6AAF35-97FD-49D2-86E4-780B8F0366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E47AA5-F12A-4FEF-BB8D-4A6E4020D9E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4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42"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3" name="Grafik 8"/>
          <p:cNvPicPr/>
          <p:nvPr/>
        </p:nvPicPr>
        <p:blipFill>
          <a:blip r:embed="rId2"/>
          <a:stretch/>
        </p:blipFill>
        <p:spPr>
          <a:xfrm>
            <a:off x="8141400" y="5590800"/>
            <a:ext cx="1005840" cy="1259280"/>
          </a:xfrm>
          <a:prstGeom prst="rect">
            <a:avLst/>
          </a:prstGeom>
          <a:noFill/>
          <a:ln w="0">
            <a:noFill/>
          </a:ln>
        </p:spPr>
      </p:pic>
      <p:cxnSp>
        <p:nvCxnSpPr>
          <p:cNvPr id="844" name="Gerader Verbinder 9"/>
          <p:cNvCxnSpPr/>
          <p:nvPr/>
        </p:nvCxnSpPr>
        <p:spPr>
          <a:xfrm>
            <a:off x="2289600" y="6504480"/>
            <a:ext cx="2880" cy="367920"/>
          </a:xfrm>
          <a:prstGeom prst="straightConnector1">
            <a:avLst/>
          </a:prstGeom>
          <a:ln w="0">
            <a:solidFill>
              <a:srgbClr val="444D26"/>
            </a:solidFill>
          </a:ln>
        </p:spPr>
      </p:cxnSp>
      <p:cxnSp>
        <p:nvCxnSpPr>
          <p:cNvPr id="845" name="Gerader Verbinder 10"/>
          <p:cNvCxnSpPr/>
          <p:nvPr/>
        </p:nvCxnSpPr>
        <p:spPr>
          <a:xfrm>
            <a:off x="6201360" y="6504480"/>
            <a:ext cx="2880" cy="367920"/>
          </a:xfrm>
          <a:prstGeom prst="straightConnector1">
            <a:avLst/>
          </a:prstGeom>
          <a:ln w="0">
            <a:solidFill>
              <a:srgbClr val="444D26"/>
            </a:solidFill>
          </a:ln>
        </p:spPr>
      </p:cxnSp>
      <p:sp>
        <p:nvSpPr>
          <p:cNvPr id="84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B756B-F805-48A1-B51F-3CFEC3CDA51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4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5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926AF41-F62E-466A-A79D-F527A3527FE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5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4" name="Grafik 8"/>
          <p:cNvPicPr/>
          <p:nvPr/>
        </p:nvPicPr>
        <p:blipFill>
          <a:blip r:embed="rId2"/>
          <a:stretch/>
        </p:blipFill>
        <p:spPr>
          <a:xfrm>
            <a:off x="8141400" y="5590800"/>
            <a:ext cx="1005840" cy="1259280"/>
          </a:xfrm>
          <a:prstGeom prst="rect">
            <a:avLst/>
          </a:prstGeom>
          <a:noFill/>
          <a:ln w="0">
            <a:noFill/>
          </a:ln>
        </p:spPr>
      </p:pic>
      <p:cxnSp>
        <p:nvCxnSpPr>
          <p:cNvPr id="855" name="Gerader Verbinder 9"/>
          <p:cNvCxnSpPr/>
          <p:nvPr/>
        </p:nvCxnSpPr>
        <p:spPr>
          <a:xfrm>
            <a:off x="2289600" y="6504480"/>
            <a:ext cx="2880" cy="367920"/>
          </a:xfrm>
          <a:prstGeom prst="straightConnector1">
            <a:avLst/>
          </a:prstGeom>
          <a:ln w="0">
            <a:solidFill>
              <a:srgbClr val="444D26"/>
            </a:solidFill>
          </a:ln>
        </p:spPr>
      </p:cxnSp>
      <p:cxnSp>
        <p:nvCxnSpPr>
          <p:cNvPr id="856" name="Gerader Verbinder 10"/>
          <p:cNvCxnSpPr/>
          <p:nvPr/>
        </p:nvCxnSpPr>
        <p:spPr>
          <a:xfrm>
            <a:off x="6201360" y="6504480"/>
            <a:ext cx="2880" cy="367920"/>
          </a:xfrm>
          <a:prstGeom prst="straightConnector1">
            <a:avLst/>
          </a:prstGeom>
          <a:ln w="0">
            <a:solidFill>
              <a:srgbClr val="444D26"/>
            </a:solidFill>
          </a:ln>
        </p:spPr>
      </p:cxnSp>
      <p:sp>
        <p:nvSpPr>
          <p:cNvPr id="8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91B265-BA63-4046-8B3D-260B41DBAC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08069-E5DE-4C00-B130-44087A58B9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3"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64"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6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6" name="Grafik 8"/>
          <p:cNvPicPr/>
          <p:nvPr/>
        </p:nvPicPr>
        <p:blipFill>
          <a:blip r:embed="rId2"/>
          <a:stretch/>
        </p:blipFill>
        <p:spPr>
          <a:xfrm>
            <a:off x="8141400" y="5590800"/>
            <a:ext cx="1005840" cy="1259280"/>
          </a:xfrm>
          <a:prstGeom prst="rect">
            <a:avLst/>
          </a:prstGeom>
          <a:noFill/>
          <a:ln w="0">
            <a:noFill/>
          </a:ln>
        </p:spPr>
      </p:pic>
      <p:cxnSp>
        <p:nvCxnSpPr>
          <p:cNvPr id="867" name="Gerader Verbinder 9"/>
          <p:cNvCxnSpPr/>
          <p:nvPr/>
        </p:nvCxnSpPr>
        <p:spPr>
          <a:xfrm>
            <a:off x="2289600" y="6504480"/>
            <a:ext cx="2880" cy="367920"/>
          </a:xfrm>
          <a:prstGeom prst="straightConnector1">
            <a:avLst/>
          </a:prstGeom>
          <a:ln w="0">
            <a:solidFill>
              <a:srgbClr val="444D26"/>
            </a:solidFill>
          </a:ln>
        </p:spPr>
      </p:cxnSp>
      <p:cxnSp>
        <p:nvCxnSpPr>
          <p:cNvPr id="868" name="Gerader Verbinder 10"/>
          <p:cNvCxnSpPr/>
          <p:nvPr/>
        </p:nvCxnSpPr>
        <p:spPr>
          <a:xfrm>
            <a:off x="6201360" y="6504480"/>
            <a:ext cx="2880" cy="367920"/>
          </a:xfrm>
          <a:prstGeom prst="straightConnector1">
            <a:avLst/>
          </a:prstGeom>
          <a:ln w="0">
            <a:solidFill>
              <a:srgbClr val="444D26"/>
            </a:solidFill>
          </a:ln>
        </p:spPr>
      </p:cxnSp>
      <p:sp>
        <p:nvSpPr>
          <p:cNvPr id="86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7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B4F2DF-A0EB-463E-9DDA-340AFE4534D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3"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4"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5"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4A4779-1DA6-4D02-97E3-4CB5C1292F9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7"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78"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79"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0" name="Grafik 8"/>
          <p:cNvPicPr/>
          <p:nvPr/>
        </p:nvPicPr>
        <p:blipFill>
          <a:blip r:embed="rId2"/>
          <a:stretch/>
        </p:blipFill>
        <p:spPr>
          <a:xfrm>
            <a:off x="8141400" y="5590800"/>
            <a:ext cx="1005840" cy="1259280"/>
          </a:xfrm>
          <a:prstGeom prst="rect">
            <a:avLst/>
          </a:prstGeom>
          <a:noFill/>
          <a:ln w="0">
            <a:noFill/>
          </a:ln>
        </p:spPr>
      </p:pic>
      <p:cxnSp>
        <p:nvCxnSpPr>
          <p:cNvPr id="881" name="Gerader Verbinder 9"/>
          <p:cNvCxnSpPr/>
          <p:nvPr/>
        </p:nvCxnSpPr>
        <p:spPr>
          <a:xfrm>
            <a:off x="2289600" y="6504480"/>
            <a:ext cx="2880" cy="367920"/>
          </a:xfrm>
          <a:prstGeom prst="straightConnector1">
            <a:avLst/>
          </a:prstGeom>
          <a:ln w="0">
            <a:solidFill>
              <a:srgbClr val="444D26"/>
            </a:solidFill>
          </a:ln>
        </p:spPr>
      </p:cxnSp>
      <p:cxnSp>
        <p:nvCxnSpPr>
          <p:cNvPr id="882" name="Gerader Verbinder 10"/>
          <p:cNvCxnSpPr/>
          <p:nvPr/>
        </p:nvCxnSpPr>
        <p:spPr>
          <a:xfrm>
            <a:off x="6201360" y="6504480"/>
            <a:ext cx="2880" cy="367920"/>
          </a:xfrm>
          <a:prstGeom prst="straightConnector1">
            <a:avLst/>
          </a:prstGeom>
          <a:ln w="0">
            <a:solidFill>
              <a:srgbClr val="444D26"/>
            </a:solidFill>
          </a:ln>
        </p:spPr>
      </p:cxnSp>
      <p:sp>
        <p:nvSpPr>
          <p:cNvPr id="883"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8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277D03F-AE78-4C67-A669-9E80846039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86"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8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4A6DE56-13C3-4412-B60A-2DB3CF82C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8"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89"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0"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1" name="Grafik 8"/>
          <p:cNvPicPr/>
          <p:nvPr/>
        </p:nvPicPr>
        <p:blipFill>
          <a:blip r:embed="rId2"/>
          <a:stretch/>
        </p:blipFill>
        <p:spPr>
          <a:xfrm>
            <a:off x="8141400" y="5590800"/>
            <a:ext cx="1005840" cy="1259280"/>
          </a:xfrm>
          <a:prstGeom prst="rect">
            <a:avLst/>
          </a:prstGeom>
          <a:noFill/>
          <a:ln w="0">
            <a:noFill/>
          </a:ln>
        </p:spPr>
      </p:pic>
      <p:cxnSp>
        <p:nvCxnSpPr>
          <p:cNvPr id="892" name="Gerader Verbinder 9"/>
          <p:cNvCxnSpPr/>
          <p:nvPr/>
        </p:nvCxnSpPr>
        <p:spPr>
          <a:xfrm>
            <a:off x="2289600" y="6504480"/>
            <a:ext cx="2880" cy="367920"/>
          </a:xfrm>
          <a:prstGeom prst="straightConnector1">
            <a:avLst/>
          </a:prstGeom>
          <a:ln w="0">
            <a:solidFill>
              <a:srgbClr val="444D26"/>
            </a:solidFill>
          </a:ln>
        </p:spPr>
      </p:cxnSp>
      <p:cxnSp>
        <p:nvCxnSpPr>
          <p:cNvPr id="893" name="Gerader Verbinder 10"/>
          <p:cNvCxnSpPr/>
          <p:nvPr/>
        </p:nvCxnSpPr>
        <p:spPr>
          <a:xfrm>
            <a:off x="6201360" y="6504480"/>
            <a:ext cx="2880" cy="367920"/>
          </a:xfrm>
          <a:prstGeom prst="straightConnector1">
            <a:avLst/>
          </a:prstGeom>
          <a:ln w="0">
            <a:solidFill>
              <a:srgbClr val="444D26"/>
            </a:solidFill>
          </a:ln>
        </p:spPr>
      </p:cxnSp>
      <p:sp>
        <p:nvSpPr>
          <p:cNvPr id="894"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9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90B06-ACF5-47DD-B731-A77BF27B50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63A514A-4411-4D66-A55B-204BB929FED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840" cy="1259280"/>
          </a:xfrm>
          <a:prstGeom prst="rect">
            <a:avLst/>
          </a:prstGeom>
          <a:noFill/>
          <a:ln w="0">
            <a:noFill/>
          </a:ln>
        </p:spPr>
      </p:pic>
      <p:cxnSp>
        <p:nvCxnSpPr>
          <p:cNvPr id="906" name="Gerader Verbinder 9"/>
          <p:cNvCxnSpPr/>
          <p:nvPr/>
        </p:nvCxnSpPr>
        <p:spPr>
          <a:xfrm>
            <a:off x="2289600" y="6504480"/>
            <a:ext cx="2880" cy="367920"/>
          </a:xfrm>
          <a:prstGeom prst="straightConnector1">
            <a:avLst/>
          </a:prstGeom>
          <a:ln w="0">
            <a:solidFill>
              <a:srgbClr val="444D26"/>
            </a:solidFill>
          </a:ln>
        </p:spPr>
      </p:cxnSp>
      <p:cxnSp>
        <p:nvCxnSpPr>
          <p:cNvPr id="907" name="Gerader Verbinder 10"/>
          <p:cNvCxnSpPr/>
          <p:nvPr/>
        </p:nvCxnSpPr>
        <p:spPr>
          <a:xfrm>
            <a:off x="6201360" y="6504480"/>
            <a:ext cx="2880" cy="367920"/>
          </a:xfrm>
          <a:prstGeom prst="straightConnector1">
            <a:avLst/>
          </a:prstGeom>
          <a:ln w="0">
            <a:solidFill>
              <a:srgbClr val="444D26"/>
            </a:solidFill>
          </a:ln>
        </p:spPr>
      </p:cxnSp>
      <p:sp>
        <p:nvSpPr>
          <p:cNvPr id="908" name="Textfeld 14"/>
          <p:cNvSpPr/>
          <p:nvPr/>
        </p:nvSpPr>
        <p:spPr>
          <a:xfrm>
            <a:off x="3220200" y="6518160"/>
            <a:ext cx="22734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0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C7205-9BBC-45AC-99B3-8607CD960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1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91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13"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953DA4E-EF8C-4834-B6BF-A0B7069DDE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1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5840" cy="1259280"/>
          </a:xfrm>
          <a:prstGeom prst="rect">
            <a:avLst/>
          </a:prstGeom>
          <a:noFill/>
          <a:ln w="0">
            <a:noFill/>
          </a:ln>
        </p:spPr>
      </p:pic>
      <p:cxnSp>
        <p:nvCxnSpPr>
          <p:cNvPr id="918" name="Gerader Verbinder 9"/>
          <p:cNvCxnSpPr/>
          <p:nvPr/>
        </p:nvCxnSpPr>
        <p:spPr>
          <a:xfrm>
            <a:off x="2289600" y="6504480"/>
            <a:ext cx="2880" cy="367920"/>
          </a:xfrm>
          <a:prstGeom prst="straightConnector1">
            <a:avLst/>
          </a:prstGeom>
          <a:ln w="0">
            <a:solidFill>
              <a:srgbClr val="444D26"/>
            </a:solidFill>
          </a:ln>
        </p:spPr>
      </p:cxnSp>
      <p:cxnSp>
        <p:nvCxnSpPr>
          <p:cNvPr id="919" name="Gerader Verbinder 10"/>
          <p:cNvCxnSpPr/>
          <p:nvPr/>
        </p:nvCxnSpPr>
        <p:spPr>
          <a:xfrm>
            <a:off x="6201360" y="6504480"/>
            <a:ext cx="2880" cy="367920"/>
          </a:xfrm>
          <a:prstGeom prst="straightConnector1">
            <a:avLst/>
          </a:prstGeom>
          <a:ln w="0">
            <a:solidFill>
              <a:srgbClr val="444D26"/>
            </a:solidFill>
          </a:ln>
        </p:spPr>
      </p:cxnSp>
      <p:sp>
        <p:nvSpPr>
          <p:cNvPr id="920" name="Textfeld 14"/>
          <p:cNvSpPr/>
          <p:nvPr/>
        </p:nvSpPr>
        <p:spPr>
          <a:xfrm>
            <a:off x="3220200" y="6495480"/>
            <a:ext cx="234396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21"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3C28D9-7B59-423B-BADA-2C5A715348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2"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23"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24"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2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1AC5DA3-7092-42D3-A46C-1BFFB1ECCFF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6"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2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5840" cy="1259280"/>
          </a:xfrm>
          <a:prstGeom prst="rect">
            <a:avLst/>
          </a:prstGeom>
          <a:noFill/>
          <a:ln w="0">
            <a:noFill/>
          </a:ln>
        </p:spPr>
      </p:pic>
      <p:cxnSp>
        <p:nvCxnSpPr>
          <p:cNvPr id="930" name="Gerader Verbinder 9"/>
          <p:cNvCxnSpPr/>
          <p:nvPr/>
        </p:nvCxnSpPr>
        <p:spPr>
          <a:xfrm>
            <a:off x="2289600" y="6504480"/>
            <a:ext cx="2880" cy="367920"/>
          </a:xfrm>
          <a:prstGeom prst="straightConnector1">
            <a:avLst/>
          </a:prstGeom>
          <a:ln w="0">
            <a:solidFill>
              <a:srgbClr val="444D26"/>
            </a:solidFill>
          </a:ln>
        </p:spPr>
      </p:cxnSp>
      <p:cxnSp>
        <p:nvCxnSpPr>
          <p:cNvPr id="931" name="Gerader Verbinder 10"/>
          <p:cNvCxnSpPr/>
          <p:nvPr/>
        </p:nvCxnSpPr>
        <p:spPr>
          <a:xfrm>
            <a:off x="6201360" y="6504480"/>
            <a:ext cx="2880" cy="367920"/>
          </a:xfrm>
          <a:prstGeom prst="straightConnector1">
            <a:avLst/>
          </a:prstGeom>
          <a:ln w="0">
            <a:solidFill>
              <a:srgbClr val="444D26"/>
            </a:solidFill>
          </a:ln>
        </p:spPr>
      </p:cxnSp>
      <p:sp>
        <p:nvSpPr>
          <p:cNvPr id="93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3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7DCC57A-3C40-4087-A530-0074AABA90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F4047FD-1CA7-467F-983F-4ED39280CD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3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5840" cy="1259280"/>
          </a:xfrm>
          <a:prstGeom prst="rect">
            <a:avLst/>
          </a:prstGeom>
          <a:noFill/>
          <a:ln w="0">
            <a:noFill/>
          </a:ln>
        </p:spPr>
      </p:pic>
      <p:cxnSp>
        <p:nvCxnSpPr>
          <p:cNvPr id="941" name="Gerader Verbinder 9"/>
          <p:cNvCxnSpPr/>
          <p:nvPr/>
        </p:nvCxnSpPr>
        <p:spPr>
          <a:xfrm>
            <a:off x="2289600" y="6504480"/>
            <a:ext cx="2880" cy="367920"/>
          </a:xfrm>
          <a:prstGeom prst="straightConnector1">
            <a:avLst/>
          </a:prstGeom>
          <a:ln w="0">
            <a:solidFill>
              <a:srgbClr val="444D26"/>
            </a:solidFill>
          </a:ln>
        </p:spPr>
      </p:cxnSp>
      <p:cxnSp>
        <p:nvCxnSpPr>
          <p:cNvPr id="942" name="Gerader Verbinder 10"/>
          <p:cNvCxnSpPr/>
          <p:nvPr/>
        </p:nvCxnSpPr>
        <p:spPr>
          <a:xfrm>
            <a:off x="6201360" y="6504480"/>
            <a:ext cx="2880" cy="367920"/>
          </a:xfrm>
          <a:prstGeom prst="straightConnector1">
            <a:avLst/>
          </a:prstGeom>
          <a:ln w="0">
            <a:solidFill>
              <a:srgbClr val="444D26"/>
            </a:solidFill>
          </a:ln>
        </p:spPr>
      </p:cxnSp>
      <p:sp>
        <p:nvSpPr>
          <p:cNvPr id="94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94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424B997-B7FF-47D4-86DE-00605A1E5E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4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745CA7-C57A-4DA0-A2CC-6397CFE8C9A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8"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5840" cy="1259280"/>
          </a:xfrm>
          <a:prstGeom prst="rect">
            <a:avLst/>
          </a:prstGeom>
          <a:noFill/>
          <a:ln w="0">
            <a:noFill/>
          </a:ln>
        </p:spPr>
      </p:pic>
      <p:cxnSp>
        <p:nvCxnSpPr>
          <p:cNvPr id="952" name="Gerader Verbinder 9"/>
          <p:cNvCxnSpPr/>
          <p:nvPr/>
        </p:nvCxnSpPr>
        <p:spPr>
          <a:xfrm>
            <a:off x="2289600" y="6504480"/>
            <a:ext cx="2880" cy="367920"/>
          </a:xfrm>
          <a:prstGeom prst="straightConnector1">
            <a:avLst/>
          </a:prstGeom>
          <a:ln w="0">
            <a:solidFill>
              <a:srgbClr val="444D26"/>
            </a:solidFill>
          </a:ln>
        </p:spPr>
      </p:cxnSp>
      <p:cxnSp>
        <p:nvCxnSpPr>
          <p:cNvPr id="953" name="Gerader Verbinder 10"/>
          <p:cNvCxnSpPr/>
          <p:nvPr/>
        </p:nvCxnSpPr>
        <p:spPr>
          <a:xfrm>
            <a:off x="6201360" y="6504480"/>
            <a:ext cx="2880" cy="367920"/>
          </a:xfrm>
          <a:prstGeom prst="straightConnector1">
            <a:avLst/>
          </a:prstGeom>
          <a:ln w="0">
            <a:solidFill>
              <a:srgbClr val="444D26"/>
            </a:solidFill>
          </a:ln>
        </p:spPr>
      </p:cxnSp>
      <p:sp>
        <p:nvSpPr>
          <p:cNvPr id="954" name="Textfeld 14"/>
          <p:cNvSpPr/>
          <p:nvPr/>
        </p:nvSpPr>
        <p:spPr>
          <a:xfrm>
            <a:off x="3220200" y="6495480"/>
            <a:ext cx="227052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E25885-B275-4807-B011-8C44B4A0F8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45C43F-A376-42A5-910D-2DCCBDDDD8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6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49.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 Target="slide13.xml"/><Relationship Id="rId2" Type="http://schemas.openxmlformats.org/officeDocument/2006/relationships/slide" Target="slide15.xml"/><Relationship Id="rId3" Type="http://schemas.openxmlformats.org/officeDocument/2006/relationships/slide" Target="slide14.xml"/><Relationship Id="rId4" Type="http://schemas.openxmlformats.org/officeDocument/2006/relationships/slideLayout" Target="../slideLayouts/slideLayout5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60" TargetMode="External"/><Relationship Id="rId3" Type="http://schemas.openxmlformats.org/officeDocument/2006/relationships/slideLayout" Target="../slideLayouts/slideLayout5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 Target="slide8.xml"/><Relationship Id="rId2" Type="http://schemas.openxmlformats.org/officeDocument/2006/relationships/image" Target="../media/image5.png"/><Relationship Id="rId3" Type="http://schemas.openxmlformats.org/officeDocument/2006/relationships/slideLayout" Target="../slideLayouts/slideLayout75.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 Target="slide8.xml"/><Relationship Id="rId2" Type="http://schemas.openxmlformats.org/officeDocument/2006/relationships/image" Target="../media/image6.png"/><Relationship Id="rId3" Type="http://schemas.openxmlformats.org/officeDocument/2006/relationships/slideLayout" Target="../slideLayouts/slideLayout75.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 Target="slide8.xml"/><Relationship Id="rId2" Type="http://schemas.openxmlformats.org/officeDocument/2006/relationships/image" Target="../media/image7.png"/><Relationship Id="rId3" Type="http://schemas.openxmlformats.org/officeDocument/2006/relationships/slideLayout" Target="../slideLayouts/slideLayout75.xml"/><Relationship Id="rId4" Type="http://schemas.openxmlformats.org/officeDocument/2006/relationships/notesSlide" Target="../notesSlides/notesSlide1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64.xml"/><Relationship Id="rId16"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64.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64.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6640" cy="4008600"/>
          </a:xfrm>
          <a:prstGeom prst="rect">
            <a:avLst/>
          </a:prstGeom>
          <a:noFill/>
          <a:ln w="0">
            <a:noFill/>
          </a:ln>
          <a:effectLst>
            <a:softEdge rad="31680"/>
          </a:effectLst>
        </p:spPr>
      </p:pic>
      <p:sp>
        <p:nvSpPr>
          <p:cNvPr id="968" name="Textfeld 6"/>
          <p:cNvSpPr/>
          <p:nvPr/>
        </p:nvSpPr>
        <p:spPr>
          <a:xfrm>
            <a:off x="106560" y="763200"/>
            <a:ext cx="8927640" cy="92340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nl-NL"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4000" cy="5832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3200" b="0" u="none" strike="noStrike">
                <a:solidFill>
                  <a:schemeClr val="dk1"/>
                </a:solidFill>
                <a:effectLst/>
                <a:uFillTx/>
                <a:latin typeface="Calibri"/>
              </a:rPr>
              <a:t>Lesmodules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7120" cy="897120"/>
          </a:xfrm>
          <a:prstGeom prst="rect">
            <a:avLst/>
          </a:prstGeom>
          <a:noFill/>
          <a:ln w="0">
            <a:noFill/>
          </a:ln>
        </p:spPr>
        <p:txBody>
          <a:bodyPr lIns="91440" tIns="45720" rIns="91440" bIns="45720" anchor="ctr">
            <a:normAutofit/>
          </a:bodyPr>
          <a:p>
            <a:pPr indent="0" algn="r" defTabSz="457200">
              <a:lnSpc>
                <a:spcPct val="90000"/>
              </a:lnSpc>
              <a:buNone/>
              <a:tabLst>
                <a:tab pos="0" algn="l"/>
              </a:tabLst>
            </a:pPr>
            <a:r>
              <a:rPr lang="nl-NL" sz="4000" b="1" u="none" strike="noStrike">
                <a:solidFill>
                  <a:schemeClr val="dk2"/>
                </a:solidFill>
                <a:effectLst/>
                <a:uFillTx/>
                <a:latin typeface="Calibri Light"/>
              </a:rPr>
              <a:t>Doel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613440" y="2172960"/>
            <a:ext cx="7917120" cy="3725640"/>
          </a:xfrm>
          <a:prstGeom prst="rect">
            <a:avLst/>
          </a:prstGeom>
          <a:noFill/>
          <a:ln w="0">
            <a:noFill/>
          </a:ln>
        </p:spPr>
        <p:txBody>
          <a:bodyPr numCol="1" spcCol="0" lIns="91440" tIns="45720" rIns="91440" bIns="45720" anchor="ctr">
            <a:spAutoFit/>
          </a:bodyPr>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In deze cursus leer je om…</a:t>
            </a:r>
            <a:endParaRPr lang="de-DE" sz="2400" b="0" u="none" strike="noStrike">
              <a:solidFill>
                <a:schemeClr val="dk2"/>
              </a:solidFill>
              <a:effectLst/>
              <a:uFillTx/>
              <a:latin typeface="Calibri"/>
            </a:endParaRPr>
          </a:p>
          <a:p>
            <a:pPr indent="0" algn="l" defTabSz="914400">
              <a:lnSpc>
                <a:spcPct val="90000"/>
              </a:lnSpc>
              <a:spcBef>
                <a:spcPts val="1001"/>
              </a:spcBef>
              <a:buNone/>
            </a:pP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interpretaties van statistische diagrammen door leerlingen te analyseren.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leerlingen verschillende soorten statistische diagrammen interpreteren.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deze interpretaties tot specifieke systematische fouten kunnen leiden.</a:t>
            </a: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5" name="PlaceHolder 1"/>
          <p:cNvSpPr>
            <a:spLocks noGrp="1"/>
          </p:cNvSpPr>
          <p:nvPr>
            <p:ph type="title"/>
          </p:nvPr>
        </p:nvSpPr>
        <p:spPr>
          <a:xfrm>
            <a:off x="972000" y="40068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Het verloop van de cursus</a:t>
            </a:r>
            <a:endParaRPr lang="de-DE" sz="4000" b="0" u="none" strike="noStrike">
              <a:solidFill>
                <a:schemeClr val="dk2"/>
              </a:solidFill>
              <a:effectLst/>
              <a:uFillTx/>
              <a:latin typeface="Calibri Light"/>
            </a:endParaRPr>
          </a:p>
        </p:txBody>
      </p:sp>
      <p:sp>
        <p:nvSpPr>
          <p:cNvPr id="986" name="PlaceHolder 2"/>
          <p:cNvSpPr>
            <a:spLocks noGrp="1"/>
          </p:cNvSpPr>
          <p:nvPr>
            <p:ph/>
          </p:nvPr>
        </p:nvSpPr>
        <p:spPr>
          <a:xfrm>
            <a:off x="628560" y="2843280"/>
            <a:ext cx="7917120" cy="1977840"/>
          </a:xfrm>
          <a:prstGeom prst="rect">
            <a:avLst/>
          </a:prstGeom>
          <a:noFill/>
          <a:ln w="0">
            <a:noFill/>
          </a:ln>
        </p:spPr>
        <p:txBody>
          <a:bodyPr lIns="91440" tIns="45720" rIns="91440" bIns="45720" anchor="t">
            <a:normAutofit fontScale="85000" lnSpcReduction="19999"/>
          </a:bodyPr>
          <a:p>
            <a:pPr marL="228600" indent="-228600" algn="just"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Elke module is opgebouwd rond vignetten: korte, authentieke scènes waarin een leerling aan een diagramopgave werkt, gecombineerd met eye-trackingdata die laten zien waar de leerling keek. </a:t>
            </a:r>
            <a:endParaRPr lang="de-DE" sz="2400" b="0" u="none" strike="noStrike">
              <a:solidFill>
                <a:schemeClr val="dk2"/>
              </a:solidFill>
              <a:effectLst/>
              <a:uFillTx/>
              <a:latin typeface="Calibri"/>
            </a:endParaRPr>
          </a:p>
          <a:p>
            <a:pPr indent="0" algn="l" defTabSz="914400">
              <a:lnSpc>
                <a:spcPct val="90000"/>
              </a:lnSpc>
              <a:spcBef>
                <a:spcPts val="1001"/>
              </a:spcBef>
              <a:buNone/>
            </a:pPr>
            <a:br>
              <a:rPr sz="2400"/>
            </a:br>
            <a:endParaRPr lang="de-DE" sz="24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Oogbewegingen worden op drie manieren weergegeven: </a:t>
            </a:r>
            <a:r>
              <a:rPr lang="nl-NL" sz="2400" b="0" u="sng" strike="noStrike">
                <a:solidFill>
                  <a:schemeClr val="dk2"/>
                </a:solidFill>
                <a:effectLst/>
                <a:uFillTx/>
                <a:latin typeface="Calibri"/>
                <a:hlinkClick r:id="rId1" action="ppaction://hlinksldjump"/>
              </a:rPr>
              <a:t>oogbewegingsplot</a:t>
            </a:r>
            <a:r>
              <a:rPr lang="nl-NL" sz="2400" b="0" u="sng" strike="noStrike">
                <a:solidFill>
                  <a:schemeClr val="dk2"/>
                </a:solidFill>
                <a:effectLst/>
                <a:uFillTx/>
                <a:latin typeface="Calibri"/>
              </a:rPr>
              <a:t>,</a:t>
            </a:r>
            <a:r>
              <a:rPr lang="nl-NL" sz="2400" b="0" u="none" strike="noStrike">
                <a:solidFill>
                  <a:schemeClr val="dk2"/>
                </a:solidFill>
                <a:effectLst/>
                <a:uFillTx/>
                <a:latin typeface="Calibri"/>
              </a:rPr>
              <a:t> </a:t>
            </a:r>
            <a:r>
              <a:rPr lang="nl-NL" sz="2400" b="0" u="sng" strike="noStrike">
                <a:solidFill>
                  <a:schemeClr val="dk2"/>
                </a:solidFill>
                <a:effectLst/>
                <a:uFillTx/>
                <a:latin typeface="Calibri"/>
                <a:hlinkClick r:id="rId2" action="ppaction://hlinksldjump"/>
              </a:rPr>
              <a:t>oogbewegingsvideo</a:t>
            </a:r>
            <a:r>
              <a:rPr lang="nl-NL" sz="2400" b="0" u="none" strike="noStrike">
                <a:solidFill>
                  <a:schemeClr val="dk2"/>
                </a:solidFill>
                <a:effectLst/>
                <a:uFillTx/>
                <a:latin typeface="Calibri"/>
              </a:rPr>
              <a:t> en </a:t>
            </a:r>
            <a:r>
              <a:rPr lang="nl-NL" sz="2400" b="0" u="sng" strike="noStrike">
                <a:solidFill>
                  <a:schemeClr val="dk2"/>
                </a:solidFill>
                <a:effectLst/>
                <a:uFillTx/>
                <a:latin typeface="Calibri"/>
                <a:hlinkClick r:id="rId3" action="ppaction://hlinksldjump"/>
              </a:rPr>
              <a:t>hittemap</a:t>
            </a:r>
            <a:r>
              <a:rPr lang="nl-NL" sz="2400" b="0" u="none" strike="noStrike">
                <a:solidFill>
                  <a:schemeClr val="dk2"/>
                </a:solidFill>
                <a:effectLst/>
                <a:uFillTx/>
                <a:latin typeface="Calibri"/>
              </a:rPr>
              <a:t>.</a:t>
            </a:r>
            <a:endParaRPr lang="de-DE" sz="2400" b="0" u="none" strike="noStrike">
              <a:solidFill>
                <a:schemeClr val="dk2"/>
              </a:solidFill>
              <a:effectLst/>
              <a:uFillTx/>
              <a:latin typeface="Calibri"/>
            </a:endParaRPr>
          </a:p>
        </p:txBody>
      </p:sp>
      <p:sp>
        <p:nvSpPr>
          <p:cNvPr id="987" name="Metin kutusu 3"/>
          <p:cNvSpPr/>
          <p:nvPr/>
        </p:nvSpPr>
        <p:spPr>
          <a:xfrm>
            <a:off x="628560" y="2031840"/>
            <a:ext cx="7917120" cy="398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2000" b="1" u="none" strike="noStrike">
                <a:solidFill>
                  <a:srgbClr val="000000"/>
                </a:solidFill>
                <a:effectLst/>
                <a:uFillTx/>
                <a:latin typeface="Calibri"/>
              </a:rPr>
              <a:t>Eye-tracking-vignetten: korte scènes uit echte lessituaties</a:t>
            </a:r>
            <a:endParaRPr lang="de-DE" sz="20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Het verloop van de cursus</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4000" cy="509400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0" u="none" strike="noStrike">
                <a:solidFill>
                  <a:schemeClr val="dk2"/>
                </a:solidFill>
                <a:effectLst/>
                <a:uFillTx/>
                <a:latin typeface="Calibri"/>
              </a:rPr>
              <a:t>Open de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1) Meld je aan bij MaMpf:</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sng"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2) Schrijf je in voor de cursus:</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400" b="0" u="sng" strike="noStrike">
                <a:solidFill>
                  <a:schemeClr val="dk2"/>
                </a:solidFill>
                <a:effectLst/>
                <a:uFillTx/>
                <a:latin typeface="Calibri"/>
                <a:hlinkClick r:id="rId2"/>
              </a:rPr>
              <a:t>https://mampf.mathi.uni-heidelberg.de/lectures/360</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2" name="PlaceHolder 1"/>
          <p:cNvSpPr>
            <a:spLocks noGrp="1"/>
          </p:cNvSpPr>
          <p:nvPr>
            <p:ph type="title"/>
          </p:nvPr>
        </p:nvSpPr>
        <p:spPr>
          <a:xfrm>
            <a:off x="632160" y="2484720"/>
            <a:ext cx="7878600" cy="1484640"/>
          </a:xfrm>
          <a:prstGeom prst="rect">
            <a:avLst/>
          </a:prstGeom>
          <a:noFill/>
          <a:ln w="0">
            <a:solidFill>
              <a:srgbClr val="FFC000"/>
            </a:solidFill>
          </a:ln>
        </p:spPr>
        <p:txBody>
          <a:bodyPr lIns="91440" tIns="45720" rIns="91440" bIns="45720" anchor="ctr">
            <a:noAutofit/>
          </a:bodyPr>
          <a:p>
            <a:pPr indent="0" algn="ctr" defTabSz="914400">
              <a:lnSpc>
                <a:spcPct val="90000"/>
              </a:lnSpc>
              <a:buNone/>
              <a:tabLst>
                <a:tab pos="0" algn="l"/>
              </a:tabLst>
            </a:pPr>
            <a:r>
              <a:rPr lang="nl-NL" sz="6000" b="1" u="none" strike="noStrike">
                <a:solidFill>
                  <a:schemeClr val="dk2"/>
                </a:solidFill>
                <a:effectLst/>
                <a:uFillTx/>
                <a:latin typeface="Calibri Light"/>
              </a:rPr>
              <a:t>MODULE 1:</a:t>
            </a:r>
            <a:br>
              <a:rPr sz="6000"/>
            </a:br>
            <a:r>
              <a:rPr lang="nl-NL" sz="6000" b="1" u="none" strike="noStrike">
                <a:solidFill>
                  <a:schemeClr val="dk2"/>
                </a:solidFill>
                <a:effectLst/>
                <a:uFillTx/>
                <a:latin typeface="Calibri Light"/>
              </a:rPr>
              <a:t> EYE-TRACKING</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Wat is eye-tracking?</a:t>
            </a:r>
            <a:endParaRPr lang="de-DE" sz="4000" b="0" u="none" strike="noStrike">
              <a:solidFill>
                <a:schemeClr val="dk2"/>
              </a:solidFill>
              <a:effectLst/>
              <a:uFillTx/>
              <a:latin typeface="Calibri Light"/>
            </a:endParaRPr>
          </a:p>
        </p:txBody>
      </p:sp>
      <p:sp>
        <p:nvSpPr>
          <p:cNvPr id="994" name="PlaceHolder 2"/>
          <p:cNvSpPr>
            <a:spLocks noGrp="1"/>
          </p:cNvSpPr>
          <p:nvPr>
            <p:ph/>
          </p:nvPr>
        </p:nvSpPr>
        <p:spPr>
          <a:xfrm>
            <a:off x="612000" y="2153160"/>
            <a:ext cx="8277120" cy="205740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Eye-tracking legt vast waar leerlingen kijken, in welke volgorde en hoe lang, terwijl ze aan een opgave werken.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Deze eye-trackingdata kunnen visuele zoekpatronen zichtbaar maken die in de klas meestal verborgen blijven.</a:t>
            </a:r>
            <a:endParaRPr lang="de-DE" sz="2800" b="0" u="none" strike="noStrike">
              <a:solidFill>
                <a:schemeClr val="dk2"/>
              </a:solidFill>
              <a:effectLst/>
              <a:uFillTx/>
              <a:latin typeface="Calibri"/>
            </a:endParaRPr>
          </a:p>
          <a:p>
            <a:pPr indent="0" algn="l" defTabSz="914400">
              <a:lnSpc>
                <a:spcPct val="90000"/>
              </a:lnSpc>
              <a:spcBef>
                <a:spcPts val="1001"/>
              </a:spcBef>
              <a:buNone/>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5" name="PlaceHolder 1"/>
          <p:cNvSpPr>
            <a:spLocks noGrp="1"/>
          </p:cNvSpPr>
          <p:nvPr>
            <p:ph type="title"/>
          </p:nvPr>
        </p:nvSpPr>
        <p:spPr>
          <a:xfrm>
            <a:off x="957600" y="6264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Oogbewegingsplot</a:t>
            </a:r>
            <a:endParaRPr lang="de-DE" sz="4000" b="0" u="none" strike="noStrike">
              <a:solidFill>
                <a:schemeClr val="dk2"/>
              </a:solidFill>
              <a:effectLst/>
              <a:uFillTx/>
              <a:latin typeface="Calibri Light"/>
            </a:endParaRPr>
          </a:p>
        </p:txBody>
      </p:sp>
      <p:sp>
        <p:nvSpPr>
          <p:cNvPr id="996" name="Metin kutusu 4"/>
          <p:cNvSpPr/>
          <p:nvPr/>
        </p:nvSpPr>
        <p:spPr>
          <a:xfrm>
            <a:off x="383400" y="809280"/>
            <a:ext cx="8491320" cy="199872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In een oogbewegingsplot worden eye-trackingdata verzameld met eye-trackingapparatuur, en geprojecteerd bovenop de originele stimuli, waardoor een gecombineerd beeld wordt gecreëerd van de originele stimulus en de oogbewegingen van de participant.</a:t>
            </a:r>
            <a:endParaRPr lang="de-DE" sz="1800" b="0" u="none" strike="noStrike">
              <a:solidFill>
                <a:srgbClr val="000000"/>
              </a:solidFill>
              <a:effectLst/>
              <a:uFillTx/>
              <a:latin typeface="Calibri"/>
            </a:endParaRPr>
          </a:p>
          <a:p>
            <a:pPr defTabSz="914400">
              <a:lnSpc>
                <a:spcPct val="100000"/>
              </a:lnSpc>
            </a:pPr>
            <a:br>
              <a:rPr sz="1600"/>
            </a:br>
            <a:br>
              <a:rPr sz="1800"/>
            </a:br>
            <a:endParaRPr lang="de-DE" sz="1600" b="0" u="none" strike="noStrike">
              <a:solidFill>
                <a:srgbClr val="000000"/>
              </a:solidFill>
              <a:effectLst/>
              <a:uFillTx/>
              <a:latin typeface="Calibri"/>
            </a:endParaRPr>
          </a:p>
        </p:txBody>
      </p:sp>
      <p:sp>
        <p:nvSpPr>
          <p:cNvPr id="997" name="Metin kutusu 5"/>
          <p:cNvSpPr/>
          <p:nvPr/>
        </p:nvSpPr>
        <p:spPr>
          <a:xfrm>
            <a:off x="383400" y="4719960"/>
            <a:ext cx="7917120" cy="22449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De visualisatie bevat zowel stippen als lijnen, die respectievelijk fixaties en saccades voorstellen. Fixaties worden voorgesteld als stippen, waarbij elke stip een fase aanduidt waarin de blik van de participant relatief stabiel op een specifieke zone van de stimulus bleef. Saccades, anderzijds, worden weergegeven door lijnen die twee opeenvolgende fixaties weergeven. Deze lijnen wijzen op snelle oogbewegingen tussen verschillende zones van de stimulus.</a:t>
            </a:r>
            <a:endParaRPr lang="de-DE" sz="1800" b="0" u="none" strike="noStrike">
              <a:solidFill>
                <a:srgbClr val="000000"/>
              </a:solidFill>
              <a:effectLst/>
              <a:uFillTx/>
              <a:latin typeface="Calibri"/>
            </a:endParaRPr>
          </a:p>
          <a:p>
            <a:pPr defTabSz="914400">
              <a:lnSpc>
                <a:spcPct val="100000"/>
              </a:lnSpc>
            </a:pPr>
            <a:br>
              <a:rPr sz="1600"/>
            </a:br>
            <a:endParaRPr lang="de-DE" sz="1600" b="0" u="none" strike="noStrike">
              <a:solidFill>
                <a:srgbClr val="000000"/>
              </a:solidFill>
              <a:effectLst/>
              <a:uFillTx/>
              <a:latin typeface="Calibri"/>
            </a:endParaRPr>
          </a:p>
        </p:txBody>
      </p:sp>
      <p:sp>
        <p:nvSpPr>
          <p:cNvPr id="998" name="Rectangle 1"/>
          <p:cNvSpPr/>
          <p:nvPr/>
        </p:nvSpPr>
        <p:spPr>
          <a:xfrm>
            <a:off x="0" y="-276840"/>
            <a:ext cx="360" cy="55116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999" name="Eylem Düğmesi: Geri Dön 1">
            <a:hlinkClick r:id="rId1" action="ppaction://hlinksldjump"/>
          </p:cNvPr>
          <p:cNvSpPr/>
          <p:nvPr/>
        </p:nvSpPr>
        <p:spPr>
          <a:xfrm rot="16200000">
            <a:off x="7859520" y="22644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000" name="Metin kutusu 2"/>
          <p:cNvSpPr/>
          <p:nvPr/>
        </p:nvSpPr>
        <p:spPr>
          <a:xfrm>
            <a:off x="7380720" y="2768760"/>
            <a:ext cx="1761840" cy="36756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900" b="0" u="none" strike="noStrike">
                <a:solidFill>
                  <a:srgbClr val="000000"/>
                </a:solidFill>
                <a:effectLst/>
                <a:uFillTx/>
                <a:latin typeface="Calibri"/>
              </a:rPr>
              <a:t>Terug naar de oorspronkelijke dia</a:t>
            </a:r>
            <a:endParaRPr lang="de-DE" sz="900" b="0" u="none" strike="noStrike">
              <a:solidFill>
                <a:srgbClr val="000000"/>
              </a:solidFill>
              <a:effectLst/>
              <a:uFillTx/>
              <a:latin typeface="Calibri"/>
            </a:endParaRPr>
          </a:p>
        </p:txBody>
      </p:sp>
      <p:pic>
        <p:nvPicPr>
          <p:cNvPr id="1001" name="Resim 2"/>
          <p:cNvPicPr/>
          <p:nvPr/>
        </p:nvPicPr>
        <p:blipFill>
          <a:blip r:embed="rId2"/>
          <a:stretch/>
        </p:blipFill>
        <p:spPr>
          <a:xfrm>
            <a:off x="2405160" y="1809000"/>
            <a:ext cx="3873600" cy="293760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2" name="PlaceHolder 1"/>
          <p:cNvSpPr>
            <a:spLocks noGrp="1"/>
          </p:cNvSpPr>
          <p:nvPr>
            <p:ph type="title"/>
          </p:nvPr>
        </p:nvSpPr>
        <p:spPr>
          <a:xfrm>
            <a:off x="972000" y="36252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Hittemap</a:t>
            </a:r>
            <a:endParaRPr lang="de-DE" sz="4000" b="0" u="none" strike="noStrike">
              <a:solidFill>
                <a:schemeClr val="dk2"/>
              </a:solidFill>
              <a:effectLst/>
              <a:uFillTx/>
              <a:latin typeface="Calibri Light"/>
            </a:endParaRPr>
          </a:p>
        </p:txBody>
      </p:sp>
      <p:sp>
        <p:nvSpPr>
          <p:cNvPr id="1003" name="Metin kutusu 8"/>
          <p:cNvSpPr/>
          <p:nvPr/>
        </p:nvSpPr>
        <p:spPr>
          <a:xfrm>
            <a:off x="446400" y="1136880"/>
            <a:ext cx="8442720" cy="17524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In de hittemaps worden de eye-trackingdata die door apparatuur worden verzameld geprojecteerd op de originele stimulus, om zo een gecombineerd beeld te geven van de stimulus en de oogbewegingen van de participant.</a:t>
            </a:r>
            <a:endParaRPr lang="de-DE" sz="1800" b="0" u="none" strike="noStrike">
              <a:solidFill>
                <a:srgbClr val="000000"/>
              </a:solidFill>
              <a:effectLst/>
              <a:uFillTx/>
              <a:latin typeface="Calibri"/>
            </a:endParaRPr>
          </a:p>
          <a:p>
            <a:pPr defTabSz="914400">
              <a:lnSpc>
                <a:spcPct val="100000"/>
              </a:lnSpc>
            </a:pPr>
            <a:br>
              <a:rPr sz="1800"/>
            </a:br>
            <a:br>
              <a:rPr sz="1800"/>
            </a:br>
            <a:endParaRPr lang="de-DE" sz="1800" b="0" u="none" strike="noStrike">
              <a:solidFill>
                <a:srgbClr val="000000"/>
              </a:solidFill>
              <a:effectLst/>
              <a:uFillTx/>
              <a:latin typeface="Calibri"/>
            </a:endParaRPr>
          </a:p>
        </p:txBody>
      </p:sp>
      <p:sp>
        <p:nvSpPr>
          <p:cNvPr id="1004" name="Rectangle 3"/>
          <p:cNvSpPr/>
          <p:nvPr/>
        </p:nvSpPr>
        <p:spPr>
          <a:xfrm>
            <a:off x="0" y="-276840"/>
            <a:ext cx="360" cy="55116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5" name="Rectangle 4"/>
          <p:cNvSpPr/>
          <p:nvPr/>
        </p:nvSpPr>
        <p:spPr>
          <a:xfrm>
            <a:off x="0" y="-276840"/>
            <a:ext cx="360" cy="55116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6" name="Metin kutusu 12"/>
          <p:cNvSpPr/>
          <p:nvPr/>
        </p:nvSpPr>
        <p:spPr>
          <a:xfrm>
            <a:off x="214200" y="5254920"/>
            <a:ext cx="7951680" cy="17524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De visualisatie toont gekleurde zones die fixaties voorstellen. De verdeling van fixaties, waarin de participant relatief stabiel op een bepaalde plaats op de stimulus bleef, wordt aangegeven door de kleur. Hoe roder en helderder de kleur, hoe langer de regio is bekeken.</a:t>
            </a:r>
            <a:endParaRPr lang="de-DE" sz="1800" b="0" u="none" strike="noStrike">
              <a:solidFill>
                <a:srgbClr val="000000"/>
              </a:solidFill>
              <a:effectLst/>
              <a:uFillTx/>
              <a:latin typeface="Calibri"/>
            </a:endParaRPr>
          </a:p>
          <a:p>
            <a:pPr algn="just" defTabSz="914400">
              <a:lnSpc>
                <a:spcPct val="100000"/>
              </a:lnSpc>
            </a:pPr>
            <a:br>
              <a:rPr sz="1800"/>
            </a:br>
            <a:endParaRPr lang="de-DE" sz="1800" b="0" u="none" strike="noStrike">
              <a:solidFill>
                <a:srgbClr val="000000"/>
              </a:solidFill>
              <a:effectLst/>
              <a:uFillTx/>
              <a:latin typeface="Calibri"/>
            </a:endParaRPr>
          </a:p>
        </p:txBody>
      </p:sp>
      <p:sp>
        <p:nvSpPr>
          <p:cNvPr id="1007" name="Eylem Düğmesi: Geri Dön 2">
            <a:hlinkClick r:id="rId1" action="ppaction://hlinksldjump"/>
          </p:cNvPr>
          <p:cNvSpPr/>
          <p:nvPr/>
        </p:nvSpPr>
        <p:spPr>
          <a:xfrm rot="16200000">
            <a:off x="7954200" y="221148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008" name="Metin kutusu 3"/>
          <p:cNvSpPr/>
          <p:nvPr/>
        </p:nvSpPr>
        <p:spPr>
          <a:xfrm>
            <a:off x="7380720" y="2768760"/>
            <a:ext cx="1761840" cy="36756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900" b="0" u="none" strike="noStrike">
                <a:solidFill>
                  <a:srgbClr val="000000"/>
                </a:solidFill>
                <a:effectLst/>
                <a:uFillTx/>
                <a:latin typeface="Calibri"/>
              </a:rPr>
              <a:t>Terug naar de oorspronkelijke dia</a:t>
            </a:r>
            <a:endParaRPr lang="de-DE" sz="900" b="0" u="none" strike="noStrike">
              <a:solidFill>
                <a:srgbClr val="000000"/>
              </a:solidFill>
              <a:effectLst/>
              <a:uFillTx/>
              <a:latin typeface="Calibri"/>
            </a:endParaRPr>
          </a:p>
        </p:txBody>
      </p:sp>
      <p:pic>
        <p:nvPicPr>
          <p:cNvPr id="1009" name="Resim 1"/>
          <p:cNvPicPr/>
          <p:nvPr/>
        </p:nvPicPr>
        <p:blipFill>
          <a:blip r:embed="rId2"/>
          <a:stretch/>
        </p:blipFill>
        <p:spPr>
          <a:xfrm>
            <a:off x="2397960" y="2156760"/>
            <a:ext cx="3970080" cy="301428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Oogbewegingsvideo</a:t>
            </a:r>
            <a:endParaRPr lang="de-DE" sz="4000" b="0" u="none" strike="noStrike">
              <a:solidFill>
                <a:schemeClr val="dk2"/>
              </a:solidFill>
              <a:effectLst/>
              <a:uFillTx/>
              <a:latin typeface="Calibri Light"/>
            </a:endParaRPr>
          </a:p>
        </p:txBody>
      </p:sp>
      <p:sp>
        <p:nvSpPr>
          <p:cNvPr id="1011" name="Metin kutusu 11"/>
          <p:cNvSpPr/>
          <p:nvPr/>
        </p:nvSpPr>
        <p:spPr>
          <a:xfrm>
            <a:off x="243360" y="953640"/>
            <a:ext cx="8645760" cy="14756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In een oogbewegingsvideo worden eye-trackingdata die verzameld wordt door apparatuur geprojecteerd bovenop de originele stimulus, om zo een gecombineerd beeld te geven van de stimulus en de oogbewegingen van de participant.</a:t>
            </a:r>
            <a:endParaRPr lang="de-DE" sz="1800" b="0" u="none" strike="noStrike">
              <a:solidFill>
                <a:srgbClr val="000000"/>
              </a:solidFill>
              <a:effectLst/>
              <a:uFillTx/>
              <a:latin typeface="Calibri"/>
            </a:endParaRPr>
          </a:p>
          <a:p>
            <a:pPr algn="just" defTabSz="914400">
              <a:lnSpc>
                <a:spcPct val="100000"/>
              </a:lnSpc>
            </a:pPr>
            <a:br>
              <a:rPr sz="1800"/>
            </a:br>
            <a:endParaRPr lang="de-DE" sz="1800" b="0" u="none" strike="noStrike">
              <a:solidFill>
                <a:srgbClr val="000000"/>
              </a:solidFill>
              <a:effectLst/>
              <a:uFillTx/>
              <a:latin typeface="Calibri"/>
            </a:endParaRPr>
          </a:p>
        </p:txBody>
      </p:sp>
      <p:sp>
        <p:nvSpPr>
          <p:cNvPr id="1012" name="Metin kutusu 13"/>
          <p:cNvSpPr/>
          <p:nvPr/>
        </p:nvSpPr>
        <p:spPr>
          <a:xfrm>
            <a:off x="244080" y="5105160"/>
            <a:ext cx="8017560" cy="17524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De visualisatie bevat stippen die fixaties weergeven en lijnen die saccades weergeven. Elke stip geeft een moment weer waarop de blik van een participant relatief stabiel op een bepaalde plaats in de stimulus bleef. De lijnen geven snelle oogbewegingen aan tussen twee stippen.</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sp>
        <p:nvSpPr>
          <p:cNvPr id="1013" name="Eylem Düğmesi: Geri Dön 1">
            <a:hlinkClick r:id="rId1" action="ppaction://hlinksldjump"/>
          </p:cNvPr>
          <p:cNvSpPr/>
          <p:nvPr/>
        </p:nvSpPr>
        <p:spPr>
          <a:xfrm rot="16200000">
            <a:off x="7942320" y="229356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014" name="Metin kutusu 3"/>
          <p:cNvSpPr/>
          <p:nvPr/>
        </p:nvSpPr>
        <p:spPr>
          <a:xfrm>
            <a:off x="7380720" y="2768760"/>
            <a:ext cx="1761840" cy="36756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900" b="0" u="none" strike="noStrike">
                <a:solidFill>
                  <a:srgbClr val="000000"/>
                </a:solidFill>
                <a:effectLst/>
                <a:uFillTx/>
                <a:latin typeface="Calibri"/>
              </a:rPr>
              <a:t>Terug naar de oorspronkelijke dia</a:t>
            </a:r>
            <a:endParaRPr lang="de-DE" sz="900" b="0" u="none" strike="noStrike">
              <a:solidFill>
                <a:srgbClr val="000000"/>
              </a:solidFill>
              <a:effectLst/>
              <a:uFillTx/>
              <a:latin typeface="Calibri"/>
            </a:endParaRPr>
          </a:p>
        </p:txBody>
      </p:sp>
      <p:pic>
        <p:nvPicPr>
          <p:cNvPr id="1015" name="Resim 1"/>
          <p:cNvPicPr/>
          <p:nvPr/>
        </p:nvPicPr>
        <p:blipFill>
          <a:blip r:embed="rId2"/>
          <a:stretch/>
        </p:blipFill>
        <p:spPr>
          <a:xfrm>
            <a:off x="1581120" y="2127600"/>
            <a:ext cx="5293440" cy="2977200"/>
          </a:xfrm>
          <a:prstGeom prst="rect">
            <a:avLst/>
          </a:prstGeom>
          <a:noFill/>
          <a:ln w="0">
            <a:noFill/>
          </a:ln>
        </p:spPr>
      </p:pic>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6" name="PlaceHolder 1"/>
          <p:cNvSpPr>
            <a:spLocks noGrp="1"/>
          </p:cNvSpPr>
          <p:nvPr>
            <p:ph type="title"/>
          </p:nvPr>
        </p:nvSpPr>
        <p:spPr>
          <a:xfrm>
            <a:off x="972000" y="5058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67" name="PlaceHolder 2"/>
          <p:cNvSpPr>
            <a:spLocks noGrp="1"/>
          </p:cNvSpPr>
          <p:nvPr>
            <p:ph/>
          </p:nvPr>
        </p:nvSpPr>
        <p:spPr>
          <a:xfrm>
            <a:off x="628560" y="1404360"/>
            <a:ext cx="8100720" cy="476964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Eye-Teach-Stats is een Erasmus+-project dat aankomende en zittende wiskundedocenten ondersteunt bij het herkennen van en reageren op systematische fouten van leerlingen bij de interpretatie van statistische diagrammen.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bouwt voort op eye-trackingonderzoek dat de projectpartners hebben uitgevoerd met leerlingen in het basis- en voortgezet onderwijs, gericht op de opvattingen en moeilijkheden van leerlingen bij het interpreteren en vergelijken van statistische diagrammen (Abt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bestaat uit vijf modules – eye-tracking, stippendiagrammen, histogrammen, casus-staafdiagrammen en boxplots – en wordt aangeboden in het Engels, Duits en Nederlands.</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Projectpartners:</a:t>
            </a:r>
            <a:br>
              <a:rPr sz="1800"/>
            </a:br>
            <a:r>
              <a:rPr lang="nl-NL" sz="1800" b="0" u="none" strike="noStrike">
                <a:solidFill>
                  <a:schemeClr val="dk2"/>
                </a:solidFill>
                <a:effectLst/>
                <a:uFillTx/>
                <a:latin typeface="Calibri"/>
              </a:rPr>
              <a:t>Pädagogische Hochschule Heidelberg (penvoerder), Hogeschool Utrecht, KU Leuven, Pädagogische Hochschule Freiburg en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Meer informatie:</a:t>
            </a:r>
            <a:r>
              <a:rPr lang="nl-NL"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8" name="Rechteck 4"/>
          <p:cNvSpPr/>
          <p:nvPr/>
        </p:nvSpPr>
        <p:spPr>
          <a:xfrm>
            <a:off x="6755040" y="2208600"/>
            <a:ext cx="1458360" cy="42408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350" b="0" u="none" strike="noStrike">
              <a:solidFill>
                <a:schemeClr val="lt1"/>
              </a:solidFill>
              <a:effectLst/>
              <a:uFillTx/>
              <a:latin typeface="Calibri"/>
            </a:endParaRPr>
          </a:p>
        </p:txBody>
      </p:sp>
      <p:pic>
        <p:nvPicPr>
          <p:cNvPr id="1169" name="Picture 2" descr="Pädagogische Hochschule Heidelberg – Wikipedia"/>
          <p:cNvPicPr/>
          <p:nvPr/>
        </p:nvPicPr>
        <p:blipFill>
          <a:blip r:embed="rId1"/>
          <a:stretch/>
        </p:blipFill>
        <p:spPr>
          <a:xfrm>
            <a:off x="567360" y="2075760"/>
            <a:ext cx="1150200" cy="489240"/>
          </a:xfrm>
          <a:prstGeom prst="rect">
            <a:avLst/>
          </a:prstGeom>
          <a:noFill/>
          <a:ln w="0">
            <a:noFill/>
          </a:ln>
        </p:spPr>
      </p:pic>
      <p:pic>
        <p:nvPicPr>
          <p:cNvPr id="1170" name="Picture 6"/>
          <p:cNvPicPr/>
          <p:nvPr/>
        </p:nvPicPr>
        <p:blipFill>
          <a:blip r:embed="rId2"/>
          <a:stretch/>
        </p:blipFill>
        <p:spPr>
          <a:xfrm>
            <a:off x="1527840" y="3436560"/>
            <a:ext cx="1064160" cy="383400"/>
          </a:xfrm>
          <a:prstGeom prst="rect">
            <a:avLst/>
          </a:prstGeom>
          <a:noFill/>
          <a:ln w="0">
            <a:noFill/>
          </a:ln>
        </p:spPr>
      </p:pic>
      <p:pic>
        <p:nvPicPr>
          <p:cNvPr id="1171" name="Picture 10" descr="Deutschfachschaft PH Freiburg"/>
          <p:cNvPicPr/>
          <p:nvPr/>
        </p:nvPicPr>
        <p:blipFill>
          <a:blip r:embed="rId3"/>
          <a:stretch/>
        </p:blipFill>
        <p:spPr>
          <a:xfrm>
            <a:off x="4785840" y="3331080"/>
            <a:ext cx="1289520" cy="465840"/>
          </a:xfrm>
          <a:prstGeom prst="rect">
            <a:avLst/>
          </a:prstGeom>
          <a:noFill/>
          <a:ln w="0">
            <a:noFill/>
          </a:ln>
        </p:spPr>
      </p:pic>
      <p:sp>
        <p:nvSpPr>
          <p:cNvPr id="1172" name="Textfeld 8"/>
          <p:cNvSpPr/>
          <p:nvPr/>
        </p:nvSpPr>
        <p:spPr>
          <a:xfrm>
            <a:off x="1530720" y="2703960"/>
            <a:ext cx="2708280" cy="41328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3" name="Textfeld 9"/>
          <p:cNvSpPr/>
          <p:nvPr/>
        </p:nvSpPr>
        <p:spPr>
          <a:xfrm>
            <a:off x="2688120" y="4105080"/>
            <a:ext cx="1209240" cy="2685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4" name="Textfeld 10"/>
          <p:cNvSpPr/>
          <p:nvPr/>
        </p:nvSpPr>
        <p:spPr>
          <a:xfrm>
            <a:off x="2028240" y="5452200"/>
            <a:ext cx="6273000" cy="34812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175" name="Grafik 12"/>
          <p:cNvPicPr/>
          <p:nvPr/>
        </p:nvPicPr>
        <p:blipFill>
          <a:blip r:embed="rId4"/>
          <a:stretch/>
        </p:blipFill>
        <p:spPr>
          <a:xfrm>
            <a:off x="5186160" y="2142360"/>
            <a:ext cx="1337760" cy="268560"/>
          </a:xfrm>
          <a:prstGeom prst="rect">
            <a:avLst/>
          </a:prstGeom>
          <a:noFill/>
          <a:ln w="0">
            <a:noFill/>
          </a:ln>
        </p:spPr>
      </p:pic>
      <p:sp>
        <p:nvSpPr>
          <p:cNvPr id="1176" name="Textfeld 13"/>
          <p:cNvSpPr/>
          <p:nvPr/>
        </p:nvSpPr>
        <p:spPr>
          <a:xfrm>
            <a:off x="6633720" y="2635920"/>
            <a:ext cx="1150200" cy="268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7" name="Grafik 16"/>
          <p:cNvPicPr/>
          <p:nvPr/>
        </p:nvPicPr>
        <p:blipFill>
          <a:blip r:embed="rId5"/>
          <a:stretch/>
        </p:blipFill>
        <p:spPr>
          <a:xfrm>
            <a:off x="2217600" y="4799160"/>
            <a:ext cx="1215720" cy="465840"/>
          </a:xfrm>
          <a:prstGeom prst="rect">
            <a:avLst/>
          </a:prstGeom>
          <a:noFill/>
          <a:ln w="0">
            <a:noFill/>
          </a:ln>
        </p:spPr>
      </p:pic>
      <p:sp>
        <p:nvSpPr>
          <p:cNvPr id="1178" name="Grafik 28"/>
          <p:cNvSpPr/>
          <p:nvPr/>
        </p:nvSpPr>
        <p:spPr>
          <a:xfrm>
            <a:off x="1801440" y="1789920"/>
            <a:ext cx="943560" cy="94356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79" name="Grafik 29"/>
          <p:cNvSpPr/>
          <p:nvPr/>
        </p:nvSpPr>
        <p:spPr>
          <a:xfrm>
            <a:off x="6687720" y="1687680"/>
            <a:ext cx="943560" cy="94356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0" name="Grafik 31"/>
          <p:cNvSpPr/>
          <p:nvPr/>
        </p:nvSpPr>
        <p:spPr>
          <a:xfrm>
            <a:off x="2928600" y="1800000"/>
            <a:ext cx="943560" cy="94356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1" name="Picture 2"/>
          <p:cNvSpPr/>
          <p:nvPr/>
        </p:nvSpPr>
        <p:spPr>
          <a:xfrm>
            <a:off x="2855880" y="3161520"/>
            <a:ext cx="943560" cy="94356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2" name="Grafik 32"/>
          <p:cNvSpPr/>
          <p:nvPr/>
        </p:nvSpPr>
        <p:spPr>
          <a:xfrm>
            <a:off x="6170760" y="3085920"/>
            <a:ext cx="943560" cy="94356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3" name="Grafik 33"/>
          <p:cNvSpPr/>
          <p:nvPr/>
        </p:nvSpPr>
        <p:spPr>
          <a:xfrm>
            <a:off x="3625200" y="4471200"/>
            <a:ext cx="938880" cy="94356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4" name="Picture 4"/>
          <p:cNvSpPr/>
          <p:nvPr/>
        </p:nvSpPr>
        <p:spPr>
          <a:xfrm>
            <a:off x="7209720" y="3106440"/>
            <a:ext cx="938880" cy="94356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5" name="Picture 6"/>
          <p:cNvSpPr/>
          <p:nvPr/>
        </p:nvSpPr>
        <p:spPr>
          <a:xfrm>
            <a:off x="4738320" y="4486320"/>
            <a:ext cx="943560" cy="94356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6" name="Picture 8"/>
          <p:cNvSpPr/>
          <p:nvPr/>
        </p:nvSpPr>
        <p:spPr>
          <a:xfrm>
            <a:off x="5855760" y="4479480"/>
            <a:ext cx="943560" cy="94356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7" name="PlaceHolder 1"/>
          <p:cNvSpPr>
            <a:spLocks noGrp="1"/>
          </p:cNvSpPr>
          <p:nvPr>
            <p:ph type="title"/>
          </p:nvPr>
        </p:nvSpPr>
        <p:spPr>
          <a:xfrm>
            <a:off x="628560" y="1131120"/>
            <a:ext cx="7885440" cy="64404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2700" b="0" u="none" strike="noStrike">
                <a:solidFill>
                  <a:schemeClr val="dk2"/>
                </a:solidFill>
                <a:effectLst/>
                <a:uFillTx/>
                <a:latin typeface="Calibri Light"/>
              </a:rPr>
              <a:t>Projectteam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8" name="PlaceHolder 1"/>
          <p:cNvSpPr>
            <a:spLocks noGrp="1"/>
          </p:cNvSpPr>
          <p:nvPr>
            <p:ph type="title"/>
          </p:nvPr>
        </p:nvSpPr>
        <p:spPr>
          <a:xfrm>
            <a:off x="984600" y="61488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Disclaimer en licentie</a:t>
            </a:r>
            <a:endParaRPr lang="de-DE" sz="4000" b="0" u="none" strike="noStrike">
              <a:solidFill>
                <a:schemeClr val="dk2"/>
              </a:solidFill>
              <a:effectLst/>
              <a:uFillTx/>
              <a:latin typeface="Calibri Light"/>
            </a:endParaRPr>
          </a:p>
        </p:txBody>
      </p:sp>
      <p:sp>
        <p:nvSpPr>
          <p:cNvPr id="1189" name="PlaceHolder 2"/>
          <p:cNvSpPr>
            <a:spLocks noGrp="1"/>
          </p:cNvSpPr>
          <p:nvPr>
            <p:ph/>
          </p:nvPr>
        </p:nvSpPr>
        <p:spPr>
          <a:xfrm>
            <a:off x="595440" y="2267280"/>
            <a:ext cx="7917120" cy="390672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nl-NL" sz="2000" b="0" u="none" strike="noStrike">
                <a:solidFill>
                  <a:schemeClr val="dk2"/>
                </a:solidFill>
                <a:effectLst/>
                <a:uFillTx/>
                <a:latin typeface="Calibri"/>
              </a:rPr>
              <a:t>Het 'Eye-teach-stats'-project (2023-1-DE03-KA220-SCH-000158223) wordt gefinancierd door de Europese Unie. De hier geuite opvattingen en meningen komen echter uitsluitend voor rekening van de auteur(s) en geven niet noodzakelijkerwijs die van de Europese Unie of het Nationaal Agentschap weer. Noch de Europese Unie, noch het Nationaal Agentschap kan ervoor aansprakelijk worden gesteld.</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nl-NL" sz="2000" b="0" u="none" strike="noStrike">
                <a:solidFill>
                  <a:schemeClr val="dk2"/>
                </a:solidFill>
                <a:effectLst/>
                <a:uFillTx/>
                <a:latin typeface="Calibri"/>
              </a:rPr>
              <a:t>Lesmodules © 2026 door het Eye-Teach-Stats-project is gelicentieerd onder CC BY-SA 4.0. Ga naar creativecommons.org/licenses/by-sa/4.0/ om een kopie van deze licentie te bekijken.</a:t>
            </a:r>
            <a:endParaRPr lang="de-DE" sz="2000" b="0" u="none" strike="noStrike">
              <a:solidFill>
                <a:schemeClr val="dk2"/>
              </a:solidFill>
              <a:effectLst/>
              <a:uFillTx/>
              <a:latin typeface="Calibri"/>
            </a:endParaRPr>
          </a:p>
        </p:txBody>
      </p:sp>
      <p:pic>
        <p:nvPicPr>
          <p:cNvPr id="1190" name="Resim 3"/>
          <p:cNvPicPr/>
          <p:nvPr/>
        </p:nvPicPr>
        <p:blipFill>
          <a:blip r:embed="rId1"/>
          <a:stretch/>
        </p:blipFill>
        <p:spPr>
          <a:xfrm>
            <a:off x="721440" y="4437360"/>
            <a:ext cx="1073160" cy="367920"/>
          </a:xfrm>
          <a:prstGeom prst="rect">
            <a:avLst/>
          </a:prstGeom>
          <a:noFill/>
          <a:ln w="0">
            <a:noFill/>
          </a:ln>
        </p:spPr>
      </p:pic>
      <p:pic>
        <p:nvPicPr>
          <p:cNvPr id="1191" name="Resim 4" descr="Co-funded by the European Union logo in png for web usage"/>
          <p:cNvPicPr/>
          <p:nvPr/>
        </p:nvPicPr>
        <p:blipFill>
          <a:blip r:embed="rId2"/>
          <a:stretch/>
        </p:blipFill>
        <p:spPr>
          <a:xfrm>
            <a:off x="721440" y="1635480"/>
            <a:ext cx="2450160" cy="507960"/>
          </a:xfrm>
          <a:prstGeom prst="rect">
            <a:avLst/>
          </a:prstGeom>
          <a:noFill/>
          <a:ln w="0">
            <a:noFill/>
          </a:ln>
        </p:spPr>
      </p:pic>
      <p:pic>
        <p:nvPicPr>
          <p:cNvPr id="1192" name="Image12"/>
          <p:cNvPicPr/>
          <p:nvPr/>
        </p:nvPicPr>
        <p:blipFill>
          <a:blip r:embed="rId3"/>
          <a:stretch/>
        </p:blipFill>
        <p:spPr>
          <a:xfrm>
            <a:off x="5198400" y="1388880"/>
            <a:ext cx="3630600" cy="75456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3" name="PlaceHolder 1"/>
          <p:cNvSpPr>
            <a:spLocks noGrp="1"/>
          </p:cNvSpPr>
          <p:nvPr>
            <p:ph type="title"/>
          </p:nvPr>
        </p:nvSpPr>
        <p:spPr>
          <a:xfrm>
            <a:off x="997200" y="954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Referenties</a:t>
            </a:r>
            <a:endParaRPr lang="de-DE" sz="4000" b="0" u="none" strike="noStrike">
              <a:solidFill>
                <a:schemeClr val="dk2"/>
              </a:solidFill>
              <a:effectLst/>
              <a:uFillTx/>
              <a:latin typeface="Calibri Light"/>
            </a:endParaRPr>
          </a:p>
        </p:txBody>
      </p:sp>
      <p:sp>
        <p:nvSpPr>
          <p:cNvPr id="1194" name="PlaceHolder 2"/>
          <p:cNvSpPr>
            <a:spLocks noGrp="1"/>
          </p:cNvSpPr>
          <p:nvPr>
            <p:ph/>
          </p:nvPr>
        </p:nvSpPr>
        <p:spPr>
          <a:xfrm>
            <a:off x="591840" y="867960"/>
            <a:ext cx="7728120" cy="51202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nl-NL" sz="1000" b="0" i="1" u="none" strike="noStrike">
                <a:solidFill>
                  <a:schemeClr val="dk2"/>
                </a:solidFill>
                <a:effectLst/>
                <a:uFillTx/>
                <a:latin typeface="Calibri"/>
              </a:rPr>
              <a:t>Frontiers in Education, 9</a:t>
            </a:r>
            <a:r>
              <a:rPr lang="nl-NL"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Loibl, K., Leuders, T., Van Dooren, W., &amp; Reinhold, F. (2025). Understanding student errors in comparing data sets with boxplots. </a:t>
            </a:r>
            <a:r>
              <a:rPr lang="nl-NL" sz="1000" b="0" i="1" u="none" strike="noStrike">
                <a:solidFill>
                  <a:schemeClr val="dk2"/>
                </a:solidFill>
                <a:effectLst/>
                <a:uFillTx/>
                <a:latin typeface="Calibri"/>
              </a:rPr>
              <a:t>Educational Studies in Mathematics, 120</a:t>
            </a:r>
            <a:r>
              <a:rPr lang="nl-NL"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nl-NL" sz="1000" b="0" i="1" u="none" strike="noStrike">
                <a:solidFill>
                  <a:schemeClr val="dk2"/>
                </a:solidFill>
                <a:effectLst/>
                <a:uFillTx/>
                <a:latin typeface="Calibri"/>
              </a:rPr>
              <a:t>Proceedings of the Forty-Third Conference of the International Group for the Psychology of Mathematics Education</a:t>
            </a:r>
            <a:r>
              <a:rPr lang="nl-NL"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nl-NL" sz="1000" b="0" i="1" u="none" strike="noStrike">
                <a:solidFill>
                  <a:schemeClr val="dk2"/>
                </a:solidFill>
                <a:effectLst/>
                <a:uFillTx/>
                <a:latin typeface="Calibri"/>
              </a:rPr>
              <a:t>Proceedings of the Eleventh Congress of the European Society for Research in Mathematics Education</a:t>
            </a:r>
            <a:r>
              <a:rPr lang="nl-NL"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nl-NL" sz="1000" b="0" i="1" u="none" strike="noStrike">
                <a:solidFill>
                  <a:schemeClr val="dk2"/>
                </a:solidFill>
                <a:effectLst/>
                <a:uFillTx/>
                <a:latin typeface="Calibri"/>
              </a:rPr>
              <a:t>Frontline Learning Research, 11</a:t>
            </a:r>
            <a:r>
              <a:rPr lang="nl-NL"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nl-NL" sz="1000" b="0" i="1" u="none" strike="noStrike">
                <a:solidFill>
                  <a:schemeClr val="dk2"/>
                </a:solidFill>
                <a:effectLst/>
                <a:uFillTx/>
                <a:latin typeface="Calibri"/>
              </a:rPr>
              <a:t>Educational Studies in Mathematics, 118</a:t>
            </a:r>
            <a:r>
              <a:rPr lang="nl-NL" sz="1000" b="0" u="none" strike="noStrike">
                <a:solidFill>
                  <a:schemeClr val="dk2"/>
                </a:solidFill>
                <a:effectLst/>
                <a:uFillTx/>
                <a:latin typeface="Calibri"/>
              </a:rPr>
              <a:t>(3), 479–503. </a:t>
            </a:r>
            <a:r>
              <a:rPr lang="nl-NL"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nl-NL" sz="1000" b="0" i="1" u="none" strike="noStrike">
                <a:solidFill>
                  <a:schemeClr val="dk2"/>
                </a:solidFill>
                <a:effectLst/>
                <a:uFillTx/>
                <a:latin typeface="Calibri"/>
              </a:rPr>
              <a:t>Proceedings of the 45th Conference of the International Group for the Psychology of Mathematics Education</a:t>
            </a:r>
            <a:r>
              <a:rPr lang="nl-NL"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(2023a). Eye-tracking measures as indicators for a local vs. global view of data. </a:t>
            </a:r>
            <a:r>
              <a:rPr lang="nl-NL" sz="1000" b="0" i="1" u="none" strike="noStrike">
                <a:solidFill>
                  <a:schemeClr val="dk2"/>
                </a:solidFill>
                <a:effectLst/>
                <a:uFillTx/>
                <a:latin typeface="Calibri"/>
              </a:rPr>
              <a:t>Frontiers in Education, 7</a:t>
            </a:r>
            <a:r>
              <a:rPr lang="nl-NL"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(2024). Students’ local vs. global views of data distributions: A cross-grade-level analysis using eye-tracking. </a:t>
            </a:r>
            <a:r>
              <a:rPr lang="nl-NL" sz="1000" b="0" i="1" u="none" strike="noStrike">
                <a:solidFill>
                  <a:schemeClr val="dk2"/>
                </a:solidFill>
                <a:effectLst/>
                <a:uFillTx/>
                <a:latin typeface="Calibri"/>
              </a:rPr>
              <a:t>Educational Studies in Mathematics</a:t>
            </a:r>
            <a:r>
              <a:rPr lang="nl-NL" sz="1000" b="0" u="none" strike="noStrike">
                <a:solidFill>
                  <a:schemeClr val="dk2"/>
                </a:solidFill>
                <a:effectLst/>
                <a:uFillTx/>
                <a:latin typeface="Calibri"/>
              </a:rPr>
              <a:t>. </a:t>
            </a:r>
            <a:r>
              <a:rPr lang="nl-NL"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5" name="Başlık 1"/>
          <p:cNvSpPr/>
          <p:nvPr/>
        </p:nvSpPr>
        <p:spPr>
          <a:xfrm>
            <a:off x="591840" y="5806800"/>
            <a:ext cx="7728120" cy="104976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nl-NL" sz="1400" b="0" i="1" u="none" strike="noStrike">
                <a:solidFill>
                  <a:schemeClr val="dk2"/>
                </a:solidFill>
                <a:effectLst/>
                <a:uFillTx/>
                <a:latin typeface="Calibri Light"/>
              </a:rPr>
              <a:t>Een overzicht van de publicaties binnen het project vind je op: </a:t>
            </a:r>
            <a:r>
              <a:rPr lang="nl-NL" sz="1400" b="0" u="none" strike="noStrike">
                <a:solidFill>
                  <a:schemeClr val="dk2"/>
                </a:solidFill>
                <a:effectLst/>
                <a:uFillTx/>
                <a:latin typeface="Calibri Light"/>
                <a:hlinkClick r:id="rId3"/>
              </a:rPr>
              <a:t>https://eye-teach-stats.eu/publications/</a:t>
            </a:r>
            <a:r>
              <a:rPr lang="nl-NL" sz="1400" b="0" u="none" strike="noStrike">
                <a:solidFill>
                  <a:schemeClr val="dk2"/>
                </a:solidFill>
                <a:effectLst/>
                <a:uFillTx/>
                <a:latin typeface="Calibri Light"/>
              </a:rPr>
              <a:t> </a:t>
            </a:r>
            <a:endParaRPr lang="de-DE" sz="1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13349</TotalTime>
  <Application>Collabora_Office/25.04.11.3$Linux_X86_64 LibreOffice_project/fcd27e92423bc48e8424a181f54405504d3ba72b</Application>
  <AppVersion>15.0000</AppVersion>
  <Words>7113</Words>
  <Paragraphs>572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cp:lastPrinted>2026-09-28T14:13:01Z</cp:lastPrinted>
  <dcterms:modified xsi:type="dcterms:W3CDTF">2026-10-09T10:38:41Z</dcterms:modified>
  <cp:revision>315</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1</vt:i4>
  </property>
  <property fmtid="{D5CDD505-2E9C-101B-9397-08002B2CF9AE}" pid="3" name="Notes">
    <vt:i4>70</vt:i4>
  </property>
  <property fmtid="{D5CDD505-2E9C-101B-9397-08002B2CF9AE}" pid="4" name="PresentationFormat">
    <vt:lpwstr>Ekran Gösterisi (4:3)</vt:lpwstr>
  </property>
  <property fmtid="{D5CDD505-2E9C-101B-9397-08002B2CF9AE}" pid="5" name="Slides">
    <vt:i4>70</vt:i4>
  </property>
</Properties>
</file>