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5.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24.xml" ContentType="application/vnd.openxmlformats-officedocument.presentationml.slideMaster+xml"/>
  <Override PartName="/ppt/slideMasters/slideMaster36.xml" ContentType="application/vnd.openxmlformats-officedocument.presentationml.slideMaster+xml"/>
  <Override PartName="/ppt/slideMasters/slideMaster47.xml" ContentType="application/vnd.openxmlformats-officedocument.presentationml.slideMaster+xml"/>
  <Override PartName="/ppt/slides/slide1.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5.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86.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3" r:id="rId4"/>
    <p:sldMasterId id="2147483686" r:id="rId5"/>
    <p:sldMasterId id="2147483698" r:id="rId6"/>
  </p:sldMasterIdLst>
  <p:notesMasterIdLst>
    <p:notesMasterId r:id="rId7"/>
  </p:notesMasterIdLst>
  <p:sldIdLst>
    <p:sldId id="256" r:id="rId8"/>
    <p:sldId id="260" r:id="rId12"/>
    <p:sldId id="264" r:id="rId16"/>
    <p:sldId id="271" r:id="rId23"/>
    <p:sldId id="272" r:id="rId24"/>
    <p:sldId id="273" r:id="rId25"/>
    <p:sldId id="274" r:id="rId26"/>
    <p:sldId id="275" r:id="rId27"/>
    <p:sldId id="276" r:id="rId28"/>
    <p:sldId id="277" r:id="rId29"/>
    <p:sldId id="278" r:id="rId30"/>
    <p:sldId id="308" r:id="rId60"/>
    <p:sldId id="309" r:id="rId61"/>
    <p:sldId id="310" r:id="rId62"/>
    <p:sldId id="311" r:id="rId63"/>
    <p:sldId id="322" r:id="rId74"/>
    <p:sldId id="323" r:id="rId75"/>
    <p:sldId id="324" r:id="rId76"/>
    <p:sldId id="325" r:id="rId77"/>
  </p:sldIdLst>
  <p:sldSz cx="9144000" cy="6858000"/>
  <p:notesSz cx="10058400" cy="7772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slideMaster" Target="slideMasters/slideMaster24.xml"/><Relationship Id="rId5" Type="http://schemas.openxmlformats.org/officeDocument/2006/relationships/slideMaster" Target="slideMasters/slideMaster36.xml"/><Relationship Id="rId6" Type="http://schemas.openxmlformats.org/officeDocument/2006/relationships/slideMaster" Target="slideMasters/slideMaster47.xml"/><Relationship Id="rId7" Type="http://schemas.openxmlformats.org/officeDocument/2006/relationships/notesMaster" Target="notesMasters/notesMaster1.xml"/><Relationship Id="rId8" Type="http://schemas.openxmlformats.org/officeDocument/2006/relationships/slide" Target="slides/slide1.xml"/><Relationship Id="rId12" Type="http://schemas.openxmlformats.org/officeDocument/2006/relationships/slide" Target="slides/slide5.xml"/><Relationship Id="rId16" Type="http://schemas.openxmlformats.org/officeDocument/2006/relationships/slide" Target="slides/slide9.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6.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1"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algn="r" defTabSz="914400">
              <a:lnSpc>
                <a:spcPct val="97000"/>
              </a:lnSpc>
              <a:tabLst>
                <a:tab pos="0" algn="l"/>
              </a:tabLst>
            </a:pPr>
            <a:r>
              <a:rPr lang="de-DE" sz="3300" b="0" u="none" strike="noStrike">
                <a:solidFill>
                  <a:schemeClr val="dk1"/>
                </a:solidFill>
                <a:effectLst/>
                <a:uFillTx/>
                <a:latin typeface="Calibri Light"/>
              </a:rPr>
              <a:t>Click to move the slide</a:t>
            </a:r>
            <a:endParaRPr lang="de-DE" sz="3300" b="0" u="none" strike="noStrike">
              <a:solidFill>
                <a:schemeClr val="dk1"/>
              </a:solidFill>
              <a:effectLst/>
              <a:uFillTx/>
              <a:latin typeface="Calibri Light"/>
            </a:endParaRPr>
          </a:p>
        </p:txBody>
      </p:sp>
      <p:sp>
        <p:nvSpPr>
          <p:cNvPr id="9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lnSpc>
                <a:spcPct val="83000"/>
              </a:lnSpc>
              <a:buNone/>
            </a:pPr>
            <a:r>
              <a:rPr lang="de-DE" sz="2000" b="0" u="none" strike="noStrike">
                <a:solidFill>
                  <a:srgbClr val="000000"/>
                </a:solidFill>
                <a:effectLst/>
                <a:uFillTx/>
                <a:latin typeface="Calibri"/>
              </a:rPr>
              <a:t>Click to edit the notes format</a:t>
            </a:r>
            <a:endParaRPr lang="de-DE" sz="2000" b="0" u="none" strike="noStrike">
              <a:solidFill>
                <a:srgbClr val="000000"/>
              </a:solidFill>
              <a:effectLst/>
              <a:uFillTx/>
              <a:latin typeface="Calibri"/>
            </a:endParaRPr>
          </a:p>
        </p:txBody>
      </p:sp>
      <p:sp>
        <p:nvSpPr>
          <p:cNvPr id="96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lnSpc>
                <a:spcPct val="83000"/>
              </a:lnSpc>
              <a:buNone/>
            </a:pPr>
            <a:r>
              <a:rPr lang="de-DE" sz="1400" b="0" u="none" strike="noStrike">
                <a:solidFill>
                  <a:srgbClr val="000000"/>
                </a:solidFill>
                <a:effectLst/>
                <a:uFillTx/>
                <a:latin typeface="Calibri"/>
              </a:rPr>
              <a:t>&lt;header&gt;</a:t>
            </a:r>
            <a:endParaRPr lang="de-DE" sz="1400" b="0" u="none" strike="noStrike">
              <a:solidFill>
                <a:srgbClr val="000000"/>
              </a:solidFill>
              <a:effectLst/>
              <a:uFillTx/>
              <a:latin typeface="Calibri"/>
            </a:endParaRPr>
          </a:p>
        </p:txBody>
      </p:sp>
      <p:sp>
        <p:nvSpPr>
          <p:cNvPr id="964" name="PlaceHolder 4"/>
          <p:cNvSpPr>
            <a:spLocks noGrp="1"/>
          </p:cNvSpPr>
          <p:nvPr>
            <p:ph type="dt" idx="8"/>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r>
              <a:rPr lang="de-DE" sz="1400" b="0" u="none" strike="noStrike">
                <a:solidFill>
                  <a:srgbClr val="000000"/>
                </a:solidFill>
                <a:effectLst/>
                <a:uFillTx/>
                <a:latin typeface="Calibri"/>
              </a:rPr>
              <a:t>&lt;date/time&gt;</a:t>
            </a:r>
            <a:endParaRPr lang="de-DE" sz="1400" b="0" u="none" strike="noStrike">
              <a:solidFill>
                <a:srgbClr val="000000"/>
              </a:solidFill>
              <a:effectLst/>
              <a:uFillTx/>
              <a:latin typeface="Calibri"/>
            </a:endParaRPr>
          </a:p>
        </p:txBody>
      </p:sp>
      <p:sp>
        <p:nvSpPr>
          <p:cNvPr id="965" name="PlaceHolder 5"/>
          <p:cNvSpPr>
            <a:spLocks noGrp="1"/>
          </p:cNvSpPr>
          <p:nvPr>
            <p:ph type="ftr" idx="9"/>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de-DE" sz="1400" b="0" u="none" strike="noStrike">
                <a:solidFill>
                  <a:srgbClr val="000000"/>
                </a:solidFill>
                <a:effectLst/>
                <a:uFillTx/>
                <a:latin typeface="Calibri"/>
              </a:defRPr>
            </a:lvl1pPr>
          </a:lstStyle>
          <a:p>
            <a:pPr indent="0" algn="l">
              <a:lnSpc>
                <a:spcPct val="83000"/>
              </a:lnSpc>
              <a:buNone/>
            </a:pPr>
            <a:r>
              <a:rPr lang="de-DE" sz="1400" b="0" u="none" strike="noStrike">
                <a:solidFill>
                  <a:srgbClr val="000000"/>
                </a:solidFill>
                <a:effectLst/>
                <a:uFillTx/>
                <a:latin typeface="Calibri"/>
              </a:rPr>
              <a:t>&lt;footer&gt;</a:t>
            </a:r>
            <a:endParaRPr lang="de-DE" sz="1400" b="0" u="none" strike="noStrike">
              <a:solidFill>
                <a:srgbClr val="000000"/>
              </a:solidFill>
              <a:effectLst/>
              <a:uFillTx/>
              <a:latin typeface="Calibri"/>
            </a:endParaRPr>
          </a:p>
        </p:txBody>
      </p:sp>
      <p:sp>
        <p:nvSpPr>
          <p:cNvPr id="966" name="PlaceHolder 6"/>
          <p:cNvSpPr>
            <a:spLocks noGrp="1"/>
          </p:cNvSpPr>
          <p:nvPr>
            <p:ph type="sldNum" idx="10"/>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fld id="{93B5E296-C771-432A-983D-6C4F320C4999}" type="slidenum">
              <a:rPr lang="de-DE"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6" name="PlaceHolder 1"/>
          <p:cNvSpPr>
            <a:spLocks noGrp="1"/>
          </p:cNvSpPr>
          <p:nvPr>
            <p:ph type="sldImg"/>
          </p:nvPr>
        </p:nvSpPr>
        <p:spPr>
          <a:xfrm>
            <a:off x="0" y="590400"/>
            <a:ext cx="0" cy="0"/>
          </a:xfrm>
          <a:prstGeom prst="rect">
            <a:avLst/>
          </a:prstGeom>
          <a:ln w="0">
            <a:noFill/>
          </a:ln>
        </p:spPr>
      </p:sp>
      <p:sp>
        <p:nvSpPr>
          <p:cNvPr id="1197" name="PlaceHolder 2"/>
          <p:cNvSpPr>
            <a:spLocks noGrp="1"/>
          </p:cNvSpPr>
          <p:nvPr>
            <p:ph type="body"/>
          </p:nvPr>
        </p:nvSpPr>
        <p:spPr>
          <a:xfrm>
            <a:off x="1005840" y="3691800"/>
            <a:ext cx="8044920" cy="3496320"/>
          </a:xfrm>
          <a:prstGeom prst="rect">
            <a:avLst/>
          </a:prstGeom>
          <a:noFill/>
          <a:ln w="0">
            <a:noFill/>
          </a:ln>
        </p:spPr>
        <p:txBody>
          <a:bodyPr lIns="0" tIns="0" rIns="0" bIns="0" anchor="t">
            <a:noAutofit/>
          </a:bodyPr>
          <a:p>
            <a:pPr indent="0" algn="l">
              <a:lnSpc>
                <a:spcPct val="100000"/>
              </a:lnSpc>
              <a:buNone/>
            </a:pPr>
            <a:r>
              <a:rPr lang="tr-TR" sz="1200" b="0" u="none" strike="noStrike">
                <a:solidFill>
                  <a:schemeClr val="dk1"/>
                </a:solidFill>
                <a:effectLst/>
                <a:uFillTx/>
                <a:latin typeface="+mn-lt"/>
                <a:ea typeface="+mn-ea"/>
              </a:rPr>
              <a:t>Deze modules zijn ontwikkeld door Ayline Heursen, Vuslat Şeker, Martin Abt, Anita Alexander, Frank Reinhold, Lonneke Boels, Wim Van Dooren, Saskia Schreiter en Markus Vogel.</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
        <p:nvSpPr>
          <p:cNvPr id="1198" name="PlaceHolder 3"/>
          <p:cNvSpPr>
            <a:spLocks noGrp="1"/>
          </p:cNvSpPr>
          <p:nvPr>
            <p:ph type="sldNum" idx="11"/>
          </p:nvPr>
        </p:nvSpPr>
        <p:spPr>
          <a:xfrm>
            <a:off x="5693040" y="7383960"/>
            <a:ext cx="4363560" cy="3873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A29F490F-257F-48CC-971D-E0035C58A3A6}"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7" name="PlaceHolder 1"/>
          <p:cNvSpPr>
            <a:spLocks noGrp="1"/>
          </p:cNvSpPr>
          <p:nvPr>
            <p:ph type="sldImg"/>
          </p:nvPr>
        </p:nvSpPr>
        <p:spPr>
          <a:xfrm>
            <a:off x="0" y="590400"/>
            <a:ext cx="0" cy="0"/>
          </a:xfrm>
          <a:prstGeom prst="rect">
            <a:avLst/>
          </a:prstGeom>
          <a:ln w="0">
            <a:noFill/>
          </a:ln>
        </p:spPr>
      </p:sp>
      <p:sp>
        <p:nvSpPr>
          <p:cNvPr id="120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09" name="PlaceHolder 3"/>
          <p:cNvSpPr>
            <a:spLocks noGrp="1"/>
          </p:cNvSpPr>
          <p:nvPr>
            <p:ph type="sldNum" idx="14"/>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BDCAD9DD-1A29-4AAF-993D-D295BCFBD5AF}"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8" name="PlaceHolder 1"/>
          <p:cNvSpPr>
            <a:spLocks noGrp="1"/>
          </p:cNvSpPr>
          <p:nvPr>
            <p:ph type="sldImg"/>
          </p:nvPr>
        </p:nvSpPr>
        <p:spPr>
          <a:xfrm>
            <a:off x="0" y="590400"/>
            <a:ext cx="0" cy="0"/>
          </a:xfrm>
          <a:prstGeom prst="rect">
            <a:avLst/>
          </a:prstGeom>
          <a:ln w="0">
            <a:noFill/>
          </a:ln>
        </p:spPr>
      </p:sp>
      <p:sp>
        <p:nvSpPr>
          <p:cNvPr id="1219"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20" name="PlaceHolder 3"/>
          <p:cNvSpPr>
            <a:spLocks noGrp="1"/>
          </p:cNvSpPr>
          <p:nvPr>
            <p:ph type="sldNum" idx="17"/>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2262F440-4DD3-4732-A335-305386ED82B1}"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8" name="PlaceHolder 1"/>
          <p:cNvSpPr>
            <a:spLocks noGrp="1"/>
          </p:cNvSpPr>
          <p:nvPr>
            <p:ph type="sldImg"/>
          </p:nvPr>
        </p:nvSpPr>
        <p:spPr>
          <a:xfrm>
            <a:off x="0" y="590400"/>
            <a:ext cx="0" cy="0"/>
          </a:xfrm>
          <a:prstGeom prst="rect">
            <a:avLst/>
          </a:prstGeom>
          <a:ln w="0">
            <a:noFill/>
          </a:ln>
        </p:spPr>
      </p:sp>
      <p:sp>
        <p:nvSpPr>
          <p:cNvPr id="1239"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40" name="PlaceHolder 3"/>
          <p:cNvSpPr>
            <a:spLocks noGrp="1"/>
          </p:cNvSpPr>
          <p:nvPr>
            <p:ph type="sldNum" idx="23"/>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33C526DD-A9C2-4AF7-83BE-EC31891C8C95}"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1" name="PlaceHolder 1"/>
          <p:cNvSpPr>
            <a:spLocks noGrp="1"/>
          </p:cNvSpPr>
          <p:nvPr>
            <p:ph type="sldImg"/>
          </p:nvPr>
        </p:nvSpPr>
        <p:spPr>
          <a:xfrm>
            <a:off x="0" y="590400"/>
            <a:ext cx="0" cy="0"/>
          </a:xfrm>
          <a:prstGeom prst="rect">
            <a:avLst/>
          </a:prstGeom>
          <a:ln w="0">
            <a:noFill/>
          </a:ln>
        </p:spPr>
      </p:sp>
      <p:sp>
        <p:nvSpPr>
          <p:cNvPr id="1242"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43" name="PlaceHolder 3"/>
          <p:cNvSpPr>
            <a:spLocks noGrp="1"/>
          </p:cNvSpPr>
          <p:nvPr>
            <p:ph type="sldNum" idx="24"/>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D5BA878F-8B1C-4008-A4F4-1DF908124CA5}"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4" name="PlaceHolder 1"/>
          <p:cNvSpPr>
            <a:spLocks noGrp="1"/>
          </p:cNvSpPr>
          <p:nvPr>
            <p:ph type="sldImg"/>
          </p:nvPr>
        </p:nvSpPr>
        <p:spPr>
          <a:xfrm>
            <a:off x="0" y="590400"/>
            <a:ext cx="0" cy="0"/>
          </a:xfrm>
          <a:prstGeom prst="rect">
            <a:avLst/>
          </a:prstGeom>
          <a:ln w="0">
            <a:noFill/>
          </a:ln>
        </p:spPr>
      </p:sp>
      <p:sp>
        <p:nvSpPr>
          <p:cNvPr id="1245"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46" name="PlaceHolder 3"/>
          <p:cNvSpPr>
            <a:spLocks noGrp="1"/>
          </p:cNvSpPr>
          <p:nvPr>
            <p:ph type="sldNum" idx="25"/>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691170D5-0AA5-444A-9FF8-B529CEE9867E}"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7" name="PlaceHolder 1"/>
          <p:cNvSpPr>
            <a:spLocks noGrp="1"/>
          </p:cNvSpPr>
          <p:nvPr>
            <p:ph type="sldImg"/>
          </p:nvPr>
        </p:nvSpPr>
        <p:spPr>
          <a:xfrm>
            <a:off x="2846520" y="882720"/>
            <a:ext cx="3179520" cy="2383920"/>
          </a:xfrm>
          <a:prstGeom prst="rect">
            <a:avLst/>
          </a:prstGeom>
          <a:ln w="0">
            <a:noFill/>
          </a:ln>
        </p:spPr>
      </p:sp>
      <p:sp>
        <p:nvSpPr>
          <p:cNvPr id="1248"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Deze opfrissingsdia's komen overeen met de ondersteunende informatie in de vignetten. Lerarenopleiders kunnen ze gebruiken wanneer vakinhoudelijke kennis moet worden opgefrist of besproken.</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9" name="PlaceHolder 1"/>
          <p:cNvSpPr>
            <a:spLocks noGrp="1"/>
          </p:cNvSpPr>
          <p:nvPr>
            <p:ph type="sldImg"/>
          </p:nvPr>
        </p:nvSpPr>
        <p:spPr>
          <a:xfrm>
            <a:off x="2846520" y="882720"/>
            <a:ext cx="3179520" cy="2383920"/>
          </a:xfrm>
          <a:prstGeom prst="rect">
            <a:avLst/>
          </a:prstGeom>
          <a:ln w="0">
            <a:noFill/>
          </a:ln>
        </p:spPr>
      </p:sp>
      <p:sp>
        <p:nvSpPr>
          <p:cNvPr id="1250"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Richtinggevende vragen voor de lerarenopleider:</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heb je via de eye-tracking-vignetten geleerd over de interpretatie van stippendiagrammen door leerlingen?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systematische fout is zichtbaar, en welk waarneembaar gedrag in het vignet ondersteunt je interpretatie?</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kan dit wijzen op onderliggende conceptuele moeilijkheden?</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1" name="PlaceHolder 1"/>
          <p:cNvSpPr>
            <a:spLocks noGrp="1"/>
          </p:cNvSpPr>
          <p:nvPr>
            <p:ph type="sldImg"/>
          </p:nvPr>
        </p:nvSpPr>
        <p:spPr>
          <a:xfrm>
            <a:off x="2846520" y="882720"/>
            <a:ext cx="3179520" cy="2383920"/>
          </a:xfrm>
          <a:prstGeom prst="rect">
            <a:avLst/>
          </a:prstGeom>
          <a:ln w="0">
            <a:noFill/>
          </a:ln>
        </p:spPr>
      </p:sp>
      <p:sp>
        <p:nvSpPr>
          <p:cNvPr id="1252"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Kernvragen voor de bespreking:</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Redeneert de leerling over afzonderlijke gegevenspunten of over de verdeling als geheel?</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zou in het denken van de leerling moeten veranderen om van een lokaal naar een globaal perspectief over te gaan?</a:t>
            </a:r>
            <a:endParaRPr lang="de-DE" sz="1200" b="0" u="none" strike="noStrike">
              <a:solidFill>
                <a:srgbClr val="000000"/>
              </a:solidFill>
              <a:effectLst/>
              <a:uFillTx/>
              <a:latin typeface="Calibri"/>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3" name="PlaceHolder 1"/>
          <p:cNvSpPr>
            <a:spLocks noGrp="1"/>
          </p:cNvSpPr>
          <p:nvPr>
            <p:ph type="sldImg"/>
          </p:nvPr>
        </p:nvSpPr>
        <p:spPr>
          <a:xfrm>
            <a:off x="2846520" y="882720"/>
            <a:ext cx="3179520" cy="2383920"/>
          </a:xfrm>
          <a:prstGeom prst="rect">
            <a:avLst/>
          </a:prstGeom>
          <a:ln w="0">
            <a:noFill/>
          </a:ln>
        </p:spPr>
      </p:sp>
      <p:sp>
        <p:nvSpPr>
          <p:cNvPr id="1254"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Opmerking voor de lerarenopleider: Gebruik deze dia om de bespreking te openen. Help docenten om verder te kijken dan een onjuist antwoord: waar besteedde de leerling aandacht aan, en hoe kan dat samenhangen met een onderliggende conceptuele moeilijkheid?</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laat deze systematische fout zien over hoe de leerling het stippendiagram mogelijk interpreteert?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kenmerken van het diagram lijkt de leerling als aanwijzing voor de conclusie te gebruiken?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ziet de leerling mogelijk over het hoofd bij het vergelijken van de twee verdelingen?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kun je de leerling helpen om niet alleen afzonderlijke stapels, maar de verdelingen als geheel te vergelijken?</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5" name="PlaceHolder 1"/>
          <p:cNvSpPr>
            <a:spLocks noGrp="1"/>
          </p:cNvSpPr>
          <p:nvPr>
            <p:ph type="sldImg"/>
          </p:nvPr>
        </p:nvSpPr>
        <p:spPr>
          <a:xfrm>
            <a:off x="2846520" y="882720"/>
            <a:ext cx="3179520" cy="2383920"/>
          </a:xfrm>
          <a:prstGeom prst="rect">
            <a:avLst/>
          </a:prstGeom>
          <a:ln w="0">
            <a:noFill/>
          </a:ln>
        </p:spPr>
      </p:sp>
      <p:sp>
        <p:nvSpPr>
          <p:cNvPr id="1256"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Opmerking voor de lerarenopleider: Richt de bespreking op hoe eye-trackingdata een vermoeden over frequentie-waarde-verwarring kunnen ondersteunen of aanscherpen. Moedig docenten aan het antwoord, het kijkpatroon en een mogelijke interpretatie van het diagram met elkaar te verbinden.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Op welke kenmerken van het stippendiagram kan een leerling letten als die frequentie en gemeten waarde verwart?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 kijkpatroon zou het vermoeden ondersteunen dat de leerling de hoogte van een stapel als waarde beschouwt?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vraag zou je de leerling kunnen stellen om te achterhalen hoe die de stippen, stapels en horizontale as begrijpt?</a:t>
            </a:r>
            <a:endParaRPr lang="de-DE" sz="1200" b="0" u="none" strike="noStrike">
              <a:solidFill>
                <a:srgbClr val="000000"/>
              </a:solidFill>
              <a:effectLst/>
              <a:uFillTx/>
              <a:latin typeface="Calibri"/>
            </a:endParaRP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2" name="PlaceHolder 1"/>
          <p:cNvSpPr>
            <a:spLocks noGrp="1"/>
          </p:cNvSpPr>
          <p:nvPr>
            <p:ph type="sldImg"/>
          </p:nvPr>
        </p:nvSpPr>
        <p:spPr>
          <a:xfrm>
            <a:off x="0" y="590400"/>
            <a:ext cx="0" cy="0"/>
          </a:xfrm>
          <a:prstGeom prst="rect">
            <a:avLst/>
          </a:prstGeom>
          <a:ln w="0">
            <a:noFill/>
          </a:ln>
        </p:spPr>
      </p:sp>
      <p:sp>
        <p:nvSpPr>
          <p:cNvPr id="1333" name="PlaceHolder 2"/>
          <p:cNvSpPr>
            <a:spLocks noGrp="1"/>
          </p:cNvSpPr>
          <p:nvPr>
            <p:ph type="body"/>
          </p:nvPr>
        </p:nvSpPr>
        <p:spPr>
          <a:xfrm>
            <a:off x="1005840" y="3691800"/>
            <a:ext cx="8045280" cy="3496680"/>
          </a:xfrm>
          <a:prstGeom prst="rect">
            <a:avLst/>
          </a:prstGeom>
          <a:noFill/>
          <a:ln w="0">
            <a:noFill/>
          </a:ln>
        </p:spPr>
        <p:txBody>
          <a:bodyPr lIns="0" tIns="0" rIns="0" bIns="0" anchor="t">
            <a:noAutofit/>
          </a:bodyPr>
          <a:p>
            <a:pPr indent="0" algn="l">
              <a:lnSpc>
                <a:spcPct val="100000"/>
              </a:lnSpc>
              <a:buNone/>
              <a:tabLst>
                <a:tab pos="0" algn="l"/>
              </a:tabLst>
            </a:pPr>
            <a:r>
              <a:rPr lang="en-US" sz="2000" b="0" u="none" strike="noStrike">
                <a:solidFill>
                  <a:srgbClr val="000000"/>
                </a:solidFill>
                <a:effectLst/>
                <a:uFillTx/>
                <a:latin typeface="Calibri"/>
              </a:rPr>
              <a:t>Slide 54-55-56-Dotplot</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
        <p:nvSpPr>
          <p:cNvPr id="1334" name="PlaceHolder 3"/>
          <p:cNvSpPr>
            <a:spLocks noGrp="1"/>
          </p:cNvSpPr>
          <p:nvPr>
            <p:ph type="sldNum" idx="43"/>
          </p:nvPr>
        </p:nvSpPr>
        <p:spPr>
          <a:xfrm>
            <a:off x="5693040" y="7383960"/>
            <a:ext cx="4363920" cy="38772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F7F01ED9-D20C-4E08-8050-E2E64909E9B0}"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5" name="PlaceHolder 1"/>
          <p:cNvSpPr>
            <a:spLocks noGrp="1"/>
          </p:cNvSpPr>
          <p:nvPr>
            <p:ph type="sldImg"/>
          </p:nvPr>
        </p:nvSpPr>
        <p:spPr>
          <a:xfrm>
            <a:off x="2846520" y="882720"/>
            <a:ext cx="3179520" cy="2383920"/>
          </a:xfrm>
          <a:prstGeom prst="rect">
            <a:avLst/>
          </a:prstGeom>
          <a:ln w="0">
            <a:noFill/>
          </a:ln>
        </p:spPr>
      </p:sp>
      <p:sp>
        <p:nvSpPr>
          <p:cNvPr id="1336" name="PlaceHolder 2"/>
          <p:cNvSpPr>
            <a:spLocks noGrp="1"/>
          </p:cNvSpPr>
          <p:nvPr>
            <p:ph type="body"/>
          </p:nvPr>
        </p:nvSpPr>
        <p:spPr>
          <a:xfrm>
            <a:off x="887400" y="3400560"/>
            <a:ext cx="7095600" cy="277920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337" name="PlaceHolder 3"/>
          <p:cNvSpPr>
            <a:spLocks noGrp="1"/>
          </p:cNvSpPr>
          <p:nvPr>
            <p:ph type="sldNum" idx="44"/>
          </p:nvPr>
        </p:nvSpPr>
        <p:spPr>
          <a:xfrm>
            <a:off x="5027400" y="6711480"/>
            <a:ext cx="3841200" cy="3517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3643E79C-7024-4655-BFE7-7058A9B64042}"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8" name="PlaceHolder 1"/>
          <p:cNvSpPr>
            <a:spLocks noGrp="1"/>
          </p:cNvSpPr>
          <p:nvPr>
            <p:ph type="sldImg"/>
          </p:nvPr>
        </p:nvSpPr>
        <p:spPr>
          <a:xfrm>
            <a:off x="2846520" y="882720"/>
            <a:ext cx="3179520" cy="2383920"/>
          </a:xfrm>
          <a:prstGeom prst="rect">
            <a:avLst/>
          </a:prstGeom>
          <a:ln w="0">
            <a:noFill/>
          </a:ln>
        </p:spPr>
      </p:sp>
      <p:sp>
        <p:nvSpPr>
          <p:cNvPr id="1339" name="PlaceHolder 2"/>
          <p:cNvSpPr>
            <a:spLocks noGrp="1"/>
          </p:cNvSpPr>
          <p:nvPr>
            <p:ph type="body"/>
          </p:nvPr>
        </p:nvSpPr>
        <p:spPr>
          <a:xfrm>
            <a:off x="887400" y="3400560"/>
            <a:ext cx="7095600" cy="277920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340" name="PlaceHolder 3"/>
          <p:cNvSpPr>
            <a:spLocks noGrp="1"/>
          </p:cNvSpPr>
          <p:nvPr>
            <p:ph type="sldNum" idx="45"/>
          </p:nvPr>
        </p:nvSpPr>
        <p:spPr>
          <a:xfrm>
            <a:off x="5027400" y="6711480"/>
            <a:ext cx="3841200" cy="3517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856D89DA-BB07-42CB-A6A7-10702E6EEE1D}"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1" name="PlaceHolder 1"/>
          <p:cNvSpPr>
            <a:spLocks noGrp="1"/>
          </p:cNvSpPr>
          <p:nvPr>
            <p:ph type="sldImg"/>
          </p:nvPr>
        </p:nvSpPr>
        <p:spPr>
          <a:xfrm>
            <a:off x="2846520" y="882720"/>
            <a:ext cx="3179520" cy="2383920"/>
          </a:xfrm>
          <a:prstGeom prst="rect">
            <a:avLst/>
          </a:prstGeom>
          <a:ln w="0">
            <a:noFill/>
          </a:ln>
        </p:spPr>
      </p:sp>
      <p:sp>
        <p:nvSpPr>
          <p:cNvPr id="1342" name="PlaceHolder 2"/>
          <p:cNvSpPr>
            <a:spLocks noGrp="1"/>
          </p:cNvSpPr>
          <p:nvPr>
            <p:ph type="body"/>
          </p:nvPr>
        </p:nvSpPr>
        <p:spPr>
          <a:xfrm>
            <a:off x="887400" y="3400560"/>
            <a:ext cx="7095600" cy="277920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343" name="PlaceHolder 3"/>
          <p:cNvSpPr>
            <a:spLocks noGrp="1"/>
          </p:cNvSpPr>
          <p:nvPr>
            <p:ph type="sldNum" idx="46"/>
          </p:nvPr>
        </p:nvSpPr>
        <p:spPr>
          <a:xfrm>
            <a:off x="5027400" y="6711480"/>
            <a:ext cx="3841200" cy="3517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4BDD02C9-1E49-4B69-A04C-1308E376634D}"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4" name="PlaceHolder 1"/>
          <p:cNvSpPr>
            <a:spLocks noGrp="1"/>
          </p:cNvSpPr>
          <p:nvPr>
            <p:ph type="sldImg"/>
          </p:nvPr>
        </p:nvSpPr>
        <p:spPr>
          <a:xfrm>
            <a:off x="0" y="590400"/>
            <a:ext cx="0" cy="0"/>
          </a:xfrm>
          <a:prstGeom prst="rect">
            <a:avLst/>
          </a:prstGeom>
          <a:ln w="0">
            <a:noFill/>
          </a:ln>
        </p:spPr>
      </p:sp>
      <p:sp>
        <p:nvSpPr>
          <p:cNvPr id="1375"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76" name="PlaceHolder 3"/>
          <p:cNvSpPr>
            <a:spLocks noGrp="1"/>
          </p:cNvSpPr>
          <p:nvPr>
            <p:ph type="sldNum" idx="57"/>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5B75BEA8-49D5-48AF-8499-12B0B6083B1E}"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7" name="PlaceHolder 1"/>
          <p:cNvSpPr>
            <a:spLocks noGrp="1"/>
          </p:cNvSpPr>
          <p:nvPr>
            <p:ph type="sldImg"/>
          </p:nvPr>
        </p:nvSpPr>
        <p:spPr>
          <a:xfrm>
            <a:off x="0" y="590400"/>
            <a:ext cx="0" cy="0"/>
          </a:xfrm>
          <a:prstGeom prst="rect">
            <a:avLst/>
          </a:prstGeom>
          <a:ln w="0">
            <a:noFill/>
          </a:ln>
        </p:spPr>
      </p:sp>
      <p:sp>
        <p:nvSpPr>
          <p:cNvPr id="137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79" name="PlaceHolder 3"/>
          <p:cNvSpPr>
            <a:spLocks noGrp="1"/>
          </p:cNvSpPr>
          <p:nvPr>
            <p:ph type="sldNum" idx="58"/>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BB87D34D-B376-4144-834C-1CDDDE15ABF1}"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0" name="PlaceHolder 1"/>
          <p:cNvSpPr>
            <a:spLocks noGrp="1"/>
          </p:cNvSpPr>
          <p:nvPr>
            <p:ph type="sldImg"/>
          </p:nvPr>
        </p:nvSpPr>
        <p:spPr>
          <a:xfrm>
            <a:off x="0" y="590400"/>
            <a:ext cx="0" cy="0"/>
          </a:xfrm>
          <a:prstGeom prst="rect">
            <a:avLst/>
          </a:prstGeom>
          <a:ln w="0">
            <a:noFill/>
          </a:ln>
        </p:spPr>
      </p:sp>
      <p:sp>
        <p:nvSpPr>
          <p:cNvPr id="1381" name="PlaceHolder 2"/>
          <p:cNvSpPr>
            <a:spLocks noGrp="1"/>
          </p:cNvSpPr>
          <p:nvPr>
            <p:ph type="body"/>
          </p:nvPr>
        </p:nvSpPr>
        <p:spPr>
          <a:xfrm>
            <a:off x="1005840" y="3691800"/>
            <a:ext cx="8044560" cy="34959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82" name="PlaceHolder 3"/>
          <p:cNvSpPr>
            <a:spLocks noGrp="1"/>
          </p:cNvSpPr>
          <p:nvPr>
            <p:ph type="sldNum" idx="59"/>
          </p:nvPr>
        </p:nvSpPr>
        <p:spPr>
          <a:xfrm>
            <a:off x="5693040" y="7383960"/>
            <a:ext cx="4363200" cy="38700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F1D2839E-B500-4621-BEBD-B88CC460286C}"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3" name="PlaceHolder 1"/>
          <p:cNvSpPr>
            <a:spLocks noGrp="1"/>
          </p:cNvSpPr>
          <p:nvPr>
            <p:ph type="sldImg"/>
          </p:nvPr>
        </p:nvSpPr>
        <p:spPr>
          <a:xfrm>
            <a:off x="0" y="590400"/>
            <a:ext cx="0" cy="0"/>
          </a:xfrm>
          <a:prstGeom prst="rect">
            <a:avLst/>
          </a:prstGeom>
          <a:ln w="0">
            <a:noFill/>
          </a:ln>
        </p:spPr>
      </p:sp>
      <p:sp>
        <p:nvSpPr>
          <p:cNvPr id="1384" name="PlaceHolder 2"/>
          <p:cNvSpPr>
            <a:spLocks noGrp="1"/>
          </p:cNvSpPr>
          <p:nvPr>
            <p:ph type="body"/>
          </p:nvPr>
        </p:nvSpPr>
        <p:spPr>
          <a:xfrm>
            <a:off x="1005840" y="3691800"/>
            <a:ext cx="8044560" cy="34959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85" name="PlaceHolder 3"/>
          <p:cNvSpPr>
            <a:spLocks noGrp="1"/>
          </p:cNvSpPr>
          <p:nvPr>
            <p:ph type="sldNum" idx="60"/>
          </p:nvPr>
        </p:nvSpPr>
        <p:spPr>
          <a:xfrm>
            <a:off x="5693040" y="7383960"/>
            <a:ext cx="4363200" cy="38700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1AF3BB7E-CA74-4CED-A624-61651A46744F}"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el und vertikaler Text">
    <p:bg>
      <p:bgPr>
        <a:solidFill>
          <a:schemeClr val="lt1">
            <a:lumMod val="95000"/>
            <a:alpha val="49000"/>
          </a:schemeClr>
        </a:solidFill>
      </p:bgPr>
    </p:bg>
    <p:spTree>
      <p:nvGrpSpPr>
        <p:cNvPr id="1" name=""/>
        <p:cNvGrpSpPr/>
        <p:nvPr/>
      </p:nvGrpSpPr>
      <p:grpSpPr>
        <a:xfrm>
          <a:off x="0" y="0"/>
          <a:ext cx="0" cy="0"/>
          <a:chOff x="0" y="0"/>
          <a:chExt cx="0" cy="0"/>
        </a:xfrm>
      </p:grpSpPr>
      <p:sp>
        <p:nvSpPr>
          <p:cNvPr id="2"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 name="Grafik 21"/>
          <p:cNvPicPr/>
          <p:nvPr/>
        </p:nvPicPr>
        <p:blipFill>
          <a:blip r:embed="rId2"/>
          <a:stretch/>
        </p:blipFill>
        <p:spPr>
          <a:xfrm>
            <a:off x="8141400" y="5590800"/>
            <a:ext cx="1005840" cy="1259280"/>
          </a:xfrm>
          <a:prstGeom prst="rect">
            <a:avLst/>
          </a:prstGeom>
          <a:noFill/>
          <a:ln w="0">
            <a:noFill/>
          </a:ln>
        </p:spPr>
      </p:pic>
      <p:cxnSp>
        <p:nvCxnSpPr>
          <p:cNvPr id="4" name="Gerader Verbinder 22"/>
          <p:cNvCxnSpPr/>
          <p:nvPr/>
        </p:nvCxnSpPr>
        <p:spPr>
          <a:xfrm>
            <a:off x="2289600" y="6504480"/>
            <a:ext cx="2880" cy="367920"/>
          </a:xfrm>
          <a:prstGeom prst="straightConnector1">
            <a:avLst/>
          </a:prstGeom>
          <a:ln w="0">
            <a:solidFill>
              <a:srgbClr val="444D26"/>
            </a:solidFill>
          </a:ln>
        </p:spPr>
      </p:cxnSp>
      <p:cxnSp>
        <p:nvCxnSpPr>
          <p:cNvPr id="5" name="Gerader Verbinder 23"/>
          <p:cNvCxnSpPr/>
          <p:nvPr/>
        </p:nvCxnSpPr>
        <p:spPr>
          <a:xfrm>
            <a:off x="6201360" y="6504480"/>
            <a:ext cx="2880" cy="367920"/>
          </a:xfrm>
          <a:prstGeom prst="straightConnector1">
            <a:avLst/>
          </a:prstGeom>
          <a:ln w="0">
            <a:solidFill>
              <a:srgbClr val="444D26"/>
            </a:solidFill>
          </a:ln>
        </p:spPr>
      </p:cxnSp>
      <p:sp>
        <p:nvSpPr>
          <p:cNvPr id="6"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7"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EA01CCA-C065-4F3B-9538-AE7D028CBBD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F15C571-0245-43E0-A71D-79E74E9C6AD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 name="Resim 1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2" name="Resim 1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ld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3"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 name="Grafik 21"/>
          <p:cNvPicPr/>
          <p:nvPr/>
        </p:nvPicPr>
        <p:blipFill>
          <a:blip r:embed="rId2"/>
          <a:stretch/>
        </p:blipFill>
        <p:spPr>
          <a:xfrm>
            <a:off x="8141400" y="5590800"/>
            <a:ext cx="1005840" cy="1259280"/>
          </a:xfrm>
          <a:prstGeom prst="rect">
            <a:avLst/>
          </a:prstGeom>
          <a:noFill/>
          <a:ln w="0">
            <a:noFill/>
          </a:ln>
        </p:spPr>
      </p:pic>
      <p:cxnSp>
        <p:nvCxnSpPr>
          <p:cNvPr id="15" name="Gerader Verbinder 22"/>
          <p:cNvCxnSpPr/>
          <p:nvPr/>
        </p:nvCxnSpPr>
        <p:spPr>
          <a:xfrm>
            <a:off x="2289600" y="6504480"/>
            <a:ext cx="2880" cy="367920"/>
          </a:xfrm>
          <a:prstGeom prst="straightConnector1">
            <a:avLst/>
          </a:prstGeom>
          <a:ln w="0">
            <a:solidFill>
              <a:srgbClr val="444D26"/>
            </a:solidFill>
          </a:ln>
        </p:spPr>
      </p:cxnSp>
      <p:cxnSp>
        <p:nvCxnSpPr>
          <p:cNvPr id="16" name="Gerader Verbinder 23"/>
          <p:cNvCxnSpPr/>
          <p:nvPr/>
        </p:nvCxnSpPr>
        <p:spPr>
          <a:xfrm>
            <a:off x="6201360" y="6504480"/>
            <a:ext cx="2880" cy="367920"/>
          </a:xfrm>
          <a:prstGeom prst="straightConnector1">
            <a:avLst/>
          </a:prstGeom>
          <a:ln w="0">
            <a:solidFill>
              <a:srgbClr val="444D26"/>
            </a:solidFill>
          </a:ln>
        </p:spPr>
      </p:cxnSp>
      <p:sp>
        <p:nvSpPr>
          <p:cNvPr id="17"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8"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82DA2F0-ABD6-4561-81E3-97C7A0853A2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0"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6D269A6-CF87-4F06-B864-7ADE2AF18EF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kaler Titel und Text">
    <p:bg>
      <p:bgPr>
        <a:solidFill>
          <a:schemeClr val="lt1">
            <a:lumMod val="95000"/>
            <a:alpha val="49000"/>
          </a:schemeClr>
        </a:solidFill>
      </p:bgPr>
    </p:bg>
    <p:spTree>
      <p:nvGrpSpPr>
        <p:cNvPr id="1" name=""/>
        <p:cNvGrpSpPr/>
        <p:nvPr/>
      </p:nvGrpSpPr>
      <p:grpSpPr>
        <a:xfrm>
          <a:off x="0" y="0"/>
          <a:ext cx="0" cy="0"/>
          <a:chOff x="0" y="0"/>
          <a:chExt cx="0" cy="0"/>
        </a:xfrm>
      </p:grpSpPr>
      <p:sp>
        <p:nvSpPr>
          <p:cNvPr id="25"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 name="Grafik 21"/>
          <p:cNvPicPr/>
          <p:nvPr/>
        </p:nvPicPr>
        <p:blipFill>
          <a:blip r:embed="rId2"/>
          <a:stretch/>
        </p:blipFill>
        <p:spPr>
          <a:xfrm>
            <a:off x="8141400" y="5590800"/>
            <a:ext cx="1005840" cy="1259280"/>
          </a:xfrm>
          <a:prstGeom prst="rect">
            <a:avLst/>
          </a:prstGeom>
          <a:noFill/>
          <a:ln w="0">
            <a:noFill/>
          </a:ln>
        </p:spPr>
      </p:pic>
      <p:cxnSp>
        <p:nvCxnSpPr>
          <p:cNvPr id="27" name="Gerader Verbinder 22"/>
          <p:cNvCxnSpPr/>
          <p:nvPr/>
        </p:nvCxnSpPr>
        <p:spPr>
          <a:xfrm>
            <a:off x="2289600" y="6504480"/>
            <a:ext cx="2880" cy="367920"/>
          </a:xfrm>
          <a:prstGeom prst="straightConnector1">
            <a:avLst/>
          </a:prstGeom>
          <a:ln w="0">
            <a:solidFill>
              <a:srgbClr val="444D26"/>
            </a:solidFill>
          </a:ln>
        </p:spPr>
      </p:cxnSp>
      <p:cxnSp>
        <p:nvCxnSpPr>
          <p:cNvPr id="28" name="Gerader Verbinder 23"/>
          <p:cNvCxnSpPr/>
          <p:nvPr/>
        </p:nvCxnSpPr>
        <p:spPr>
          <a:xfrm>
            <a:off x="6201360" y="6504480"/>
            <a:ext cx="2880" cy="367920"/>
          </a:xfrm>
          <a:prstGeom prst="straightConnector1">
            <a:avLst/>
          </a:prstGeom>
          <a:ln w="0">
            <a:solidFill>
              <a:srgbClr val="444D26"/>
            </a:solidFill>
          </a:ln>
        </p:spPr>
      </p:cxnSp>
      <p:sp>
        <p:nvSpPr>
          <p:cNvPr id="29"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30"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0FC77E1-5EDF-4E50-B66C-76573A97FBB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2"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4E15409-1E7F-4674-8D7D-C779CC66A00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4"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5"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enutzerdefiniertes Layout">
    <p:bg>
      <p:bgPr>
        <a:solidFill>
          <a:schemeClr val="lt1">
            <a:lumMod val="95000"/>
            <a:alpha val="49000"/>
          </a:schemeClr>
        </a:solidFill>
      </p:bgPr>
    </p:bg>
    <p:spTree>
      <p:nvGrpSpPr>
        <p:cNvPr id="1" name=""/>
        <p:cNvGrpSpPr/>
        <p:nvPr/>
      </p:nvGrpSpPr>
      <p:grpSpPr>
        <a:xfrm>
          <a:off x="0" y="0"/>
          <a:ext cx="0" cy="0"/>
          <a:chOff x="0" y="0"/>
          <a:chExt cx="0" cy="0"/>
        </a:xfrm>
      </p:grpSpPr>
      <p:sp>
        <p:nvSpPr>
          <p:cNvPr id="36"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 name="Grafik 21"/>
          <p:cNvPicPr/>
          <p:nvPr/>
        </p:nvPicPr>
        <p:blipFill>
          <a:blip r:embed="rId2"/>
          <a:stretch/>
        </p:blipFill>
        <p:spPr>
          <a:xfrm>
            <a:off x="8141400" y="5590800"/>
            <a:ext cx="1005840" cy="1259280"/>
          </a:xfrm>
          <a:prstGeom prst="rect">
            <a:avLst/>
          </a:prstGeom>
          <a:noFill/>
          <a:ln w="0">
            <a:noFill/>
          </a:ln>
        </p:spPr>
      </p:pic>
      <p:cxnSp>
        <p:nvCxnSpPr>
          <p:cNvPr id="38" name="Gerader Verbinder 22"/>
          <p:cNvCxnSpPr/>
          <p:nvPr/>
        </p:nvCxnSpPr>
        <p:spPr>
          <a:xfrm>
            <a:off x="2289600" y="6504480"/>
            <a:ext cx="2880" cy="367920"/>
          </a:xfrm>
          <a:prstGeom prst="straightConnector1">
            <a:avLst/>
          </a:prstGeom>
          <a:ln w="0">
            <a:solidFill>
              <a:srgbClr val="444D26"/>
            </a:solidFill>
          </a:ln>
        </p:spPr>
      </p:cxnSp>
      <p:cxnSp>
        <p:nvCxnSpPr>
          <p:cNvPr id="39" name="Gerader Verbinder 23"/>
          <p:cNvCxnSpPr/>
          <p:nvPr/>
        </p:nvCxnSpPr>
        <p:spPr>
          <a:xfrm>
            <a:off x="6201360" y="6504480"/>
            <a:ext cx="2880" cy="367920"/>
          </a:xfrm>
          <a:prstGeom prst="straightConnector1">
            <a:avLst/>
          </a:prstGeom>
          <a:ln w="0">
            <a:solidFill>
              <a:srgbClr val="444D26"/>
            </a:solidFill>
          </a:ln>
        </p:spPr>
      </p:cxnSp>
      <p:sp>
        <p:nvSpPr>
          <p:cNvPr id="40"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41"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173136-47C1-412B-8BA7-202F9ECDE6C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86A1374-342C-4934-9F09-9D772B66DB1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5"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el und Inhalt">
    <p:bg>
      <p:bgPr>
        <a:solidFill>
          <a:schemeClr val="lt1">
            <a:lumMod val="95000"/>
            <a:alpha val="49000"/>
          </a:schemeClr>
        </a:solidFill>
      </p:bgPr>
    </p:bg>
    <p:spTree>
      <p:nvGrpSpPr>
        <p:cNvPr id="1" name=""/>
        <p:cNvGrpSpPr/>
        <p:nvPr/>
      </p:nvGrpSpPr>
      <p:grpSpPr>
        <a:xfrm>
          <a:off x="0" y="0"/>
          <a:ext cx="0" cy="0"/>
          <a:chOff x="0" y="0"/>
          <a:chExt cx="0" cy="0"/>
        </a:xfrm>
      </p:grpSpPr>
      <p:sp>
        <p:nvSpPr>
          <p:cNvPr id="46"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 name="Grafik 21"/>
          <p:cNvPicPr/>
          <p:nvPr/>
        </p:nvPicPr>
        <p:blipFill>
          <a:blip r:embed="rId2"/>
          <a:stretch/>
        </p:blipFill>
        <p:spPr>
          <a:xfrm>
            <a:off x="8141400" y="5590800"/>
            <a:ext cx="1005840" cy="1259280"/>
          </a:xfrm>
          <a:prstGeom prst="rect">
            <a:avLst/>
          </a:prstGeom>
          <a:noFill/>
          <a:ln w="0">
            <a:noFill/>
          </a:ln>
        </p:spPr>
      </p:pic>
      <p:cxnSp>
        <p:nvCxnSpPr>
          <p:cNvPr id="48" name="Gerader Verbinder 22"/>
          <p:cNvCxnSpPr/>
          <p:nvPr/>
        </p:nvCxnSpPr>
        <p:spPr>
          <a:xfrm>
            <a:off x="2289600" y="6504480"/>
            <a:ext cx="2880" cy="367920"/>
          </a:xfrm>
          <a:prstGeom prst="straightConnector1">
            <a:avLst/>
          </a:prstGeom>
          <a:ln w="0">
            <a:solidFill>
              <a:srgbClr val="444D26"/>
            </a:solidFill>
          </a:ln>
        </p:spPr>
      </p:cxnSp>
      <p:cxnSp>
        <p:nvCxnSpPr>
          <p:cNvPr id="49" name="Gerader Verbinder 23"/>
          <p:cNvCxnSpPr/>
          <p:nvPr/>
        </p:nvCxnSpPr>
        <p:spPr>
          <a:xfrm>
            <a:off x="6201360" y="6504480"/>
            <a:ext cx="2880" cy="367920"/>
          </a:xfrm>
          <a:prstGeom prst="straightConnector1">
            <a:avLst/>
          </a:prstGeom>
          <a:ln w="0">
            <a:solidFill>
              <a:srgbClr val="444D26"/>
            </a:solidFill>
          </a:ln>
        </p:spPr>
      </p:cxnSp>
      <p:sp>
        <p:nvSpPr>
          <p:cNvPr id="50"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51"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734E84C-5B46-4E11-8A63-53D4D96AD80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3"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589F761-9A51-414F-AD07-845AAD2945C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56"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bschnitts-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57"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 name="Grafik 21"/>
          <p:cNvPicPr/>
          <p:nvPr/>
        </p:nvPicPr>
        <p:blipFill>
          <a:blip r:embed="rId2"/>
          <a:stretch/>
        </p:blipFill>
        <p:spPr>
          <a:xfrm>
            <a:off x="8141400" y="5590800"/>
            <a:ext cx="1005840" cy="1259280"/>
          </a:xfrm>
          <a:prstGeom prst="rect">
            <a:avLst/>
          </a:prstGeom>
          <a:noFill/>
          <a:ln w="0">
            <a:noFill/>
          </a:ln>
        </p:spPr>
      </p:pic>
      <p:cxnSp>
        <p:nvCxnSpPr>
          <p:cNvPr id="59" name="Gerader Verbinder 22"/>
          <p:cNvCxnSpPr/>
          <p:nvPr/>
        </p:nvCxnSpPr>
        <p:spPr>
          <a:xfrm>
            <a:off x="2289600" y="6504480"/>
            <a:ext cx="2880" cy="367920"/>
          </a:xfrm>
          <a:prstGeom prst="straightConnector1">
            <a:avLst/>
          </a:prstGeom>
          <a:ln w="0">
            <a:solidFill>
              <a:srgbClr val="444D26"/>
            </a:solidFill>
          </a:ln>
        </p:spPr>
      </p:cxnSp>
      <p:cxnSp>
        <p:nvCxnSpPr>
          <p:cNvPr id="60" name="Gerader Verbinder 23"/>
          <p:cNvCxnSpPr/>
          <p:nvPr/>
        </p:nvCxnSpPr>
        <p:spPr>
          <a:xfrm>
            <a:off x="6201360" y="6504480"/>
            <a:ext cx="2880" cy="367920"/>
          </a:xfrm>
          <a:prstGeom prst="straightConnector1">
            <a:avLst/>
          </a:prstGeom>
          <a:ln w="0">
            <a:solidFill>
              <a:srgbClr val="444D26"/>
            </a:solidFill>
          </a:ln>
        </p:spPr>
      </p:cxnSp>
      <p:sp>
        <p:nvSpPr>
          <p:cNvPr id="61"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62"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9A799CF-1D58-40B4-962A-C9317810BA7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4"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65"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799FD7D-73F4-4543-B8B9-E6061387C29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67"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Zwei Inhalte">
    <p:bg>
      <p:bgPr>
        <a:solidFill>
          <a:schemeClr val="lt1">
            <a:lumMod val="95000"/>
            <a:alpha val="49000"/>
          </a:schemeClr>
        </a:solidFill>
      </p:bgPr>
    </p:bg>
    <p:spTree>
      <p:nvGrpSpPr>
        <p:cNvPr id="1" name=""/>
        <p:cNvGrpSpPr/>
        <p:nvPr/>
      </p:nvGrpSpPr>
      <p:grpSpPr>
        <a:xfrm>
          <a:off x="0" y="0"/>
          <a:ext cx="0" cy="0"/>
          <a:chOff x="0" y="0"/>
          <a:chExt cx="0" cy="0"/>
        </a:xfrm>
      </p:grpSpPr>
      <p:sp>
        <p:nvSpPr>
          <p:cNvPr id="68"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 name="Grafik 21"/>
          <p:cNvPicPr/>
          <p:nvPr/>
        </p:nvPicPr>
        <p:blipFill>
          <a:blip r:embed="rId2"/>
          <a:stretch/>
        </p:blipFill>
        <p:spPr>
          <a:xfrm>
            <a:off x="8141400" y="5590800"/>
            <a:ext cx="1005840" cy="1259280"/>
          </a:xfrm>
          <a:prstGeom prst="rect">
            <a:avLst/>
          </a:prstGeom>
          <a:noFill/>
          <a:ln w="0">
            <a:noFill/>
          </a:ln>
        </p:spPr>
      </p:pic>
      <p:cxnSp>
        <p:nvCxnSpPr>
          <p:cNvPr id="70" name="Gerader Verbinder 22"/>
          <p:cNvCxnSpPr/>
          <p:nvPr/>
        </p:nvCxnSpPr>
        <p:spPr>
          <a:xfrm>
            <a:off x="2289600" y="6504480"/>
            <a:ext cx="2880" cy="367920"/>
          </a:xfrm>
          <a:prstGeom prst="straightConnector1">
            <a:avLst/>
          </a:prstGeom>
          <a:ln w="0">
            <a:solidFill>
              <a:srgbClr val="444D26"/>
            </a:solidFill>
          </a:ln>
        </p:spPr>
      </p:cxnSp>
      <p:cxnSp>
        <p:nvCxnSpPr>
          <p:cNvPr id="71" name="Gerader Verbinder 23"/>
          <p:cNvCxnSpPr/>
          <p:nvPr/>
        </p:nvCxnSpPr>
        <p:spPr>
          <a:xfrm>
            <a:off x="6201360" y="6504480"/>
            <a:ext cx="2880" cy="367920"/>
          </a:xfrm>
          <a:prstGeom prst="straightConnector1">
            <a:avLst/>
          </a:prstGeom>
          <a:ln w="0">
            <a:solidFill>
              <a:srgbClr val="444D26"/>
            </a:solidFill>
          </a:ln>
        </p:spPr>
      </p:cxnSp>
      <p:sp>
        <p:nvSpPr>
          <p:cNvPr id="72"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73"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9A9991E-0428-4F51-A78A-F73312EA2C4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CA0E27A-1EF3-4EB5-B2BC-9F6DD02B2F3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 name="Resim 5"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79" name="Resim 6"/>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gleich">
    <p:bg>
      <p:bgPr>
        <a:solidFill>
          <a:schemeClr val="lt1">
            <a:lumMod val="95000"/>
            <a:alpha val="49000"/>
          </a:schemeClr>
        </a:solidFill>
      </p:bgPr>
    </p:bg>
    <p:spTree>
      <p:nvGrpSpPr>
        <p:cNvPr id="1" name=""/>
        <p:cNvGrpSpPr/>
        <p:nvPr/>
      </p:nvGrpSpPr>
      <p:grpSpPr>
        <a:xfrm>
          <a:off x="0" y="0"/>
          <a:ext cx="0" cy="0"/>
          <a:chOff x="0" y="0"/>
          <a:chExt cx="0" cy="0"/>
        </a:xfrm>
      </p:grpSpPr>
      <p:sp>
        <p:nvSpPr>
          <p:cNvPr id="80"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 name="Grafik 21"/>
          <p:cNvPicPr/>
          <p:nvPr/>
        </p:nvPicPr>
        <p:blipFill>
          <a:blip r:embed="rId2"/>
          <a:stretch/>
        </p:blipFill>
        <p:spPr>
          <a:xfrm>
            <a:off x="8141400" y="5590800"/>
            <a:ext cx="1005840" cy="1259280"/>
          </a:xfrm>
          <a:prstGeom prst="rect">
            <a:avLst/>
          </a:prstGeom>
          <a:noFill/>
          <a:ln w="0">
            <a:noFill/>
          </a:ln>
        </p:spPr>
      </p:pic>
      <p:cxnSp>
        <p:nvCxnSpPr>
          <p:cNvPr id="82" name="Gerader Verbinder 22"/>
          <p:cNvCxnSpPr/>
          <p:nvPr/>
        </p:nvCxnSpPr>
        <p:spPr>
          <a:xfrm>
            <a:off x="2289600" y="6504480"/>
            <a:ext cx="2880" cy="367920"/>
          </a:xfrm>
          <a:prstGeom prst="straightConnector1">
            <a:avLst/>
          </a:prstGeom>
          <a:ln w="0">
            <a:solidFill>
              <a:srgbClr val="444D26"/>
            </a:solidFill>
          </a:ln>
        </p:spPr>
      </p:cxnSp>
      <p:cxnSp>
        <p:nvCxnSpPr>
          <p:cNvPr id="83" name="Gerader Verbinder 23"/>
          <p:cNvCxnSpPr/>
          <p:nvPr/>
        </p:nvCxnSpPr>
        <p:spPr>
          <a:xfrm>
            <a:off x="6201360" y="6504480"/>
            <a:ext cx="2880" cy="367920"/>
          </a:xfrm>
          <a:prstGeom prst="straightConnector1">
            <a:avLst/>
          </a:prstGeom>
          <a:ln w="0">
            <a:solidFill>
              <a:srgbClr val="444D26"/>
            </a:solidFill>
          </a:ln>
        </p:spPr>
      </p:cxnSp>
      <p:sp>
        <p:nvSpPr>
          <p:cNvPr id="84"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85"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C49054E-65EB-4F32-A679-6065C824202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8"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9"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6FF80C6-751F-42E2-9FE3-045D3B6BCE8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9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Nur Titel">
    <p:bg>
      <p:bgPr>
        <a:solidFill>
          <a:schemeClr val="lt1">
            <a:lumMod val="95000"/>
            <a:alpha val="49000"/>
          </a:schemeClr>
        </a:solidFill>
      </p:bgPr>
    </p:bg>
    <p:spTree>
      <p:nvGrpSpPr>
        <p:cNvPr id="1" name=""/>
        <p:cNvGrpSpPr/>
        <p:nvPr/>
      </p:nvGrpSpPr>
      <p:grpSpPr>
        <a:xfrm>
          <a:off x="0" y="0"/>
          <a:ext cx="0" cy="0"/>
          <a:chOff x="0" y="0"/>
          <a:chExt cx="0" cy="0"/>
        </a:xfrm>
      </p:grpSpPr>
      <p:sp>
        <p:nvSpPr>
          <p:cNvPr id="94"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 name="Grafik 21"/>
          <p:cNvPicPr/>
          <p:nvPr/>
        </p:nvPicPr>
        <p:blipFill>
          <a:blip r:embed="rId2"/>
          <a:stretch/>
        </p:blipFill>
        <p:spPr>
          <a:xfrm>
            <a:off x="8141400" y="5590800"/>
            <a:ext cx="1005840" cy="1259280"/>
          </a:xfrm>
          <a:prstGeom prst="rect">
            <a:avLst/>
          </a:prstGeom>
          <a:noFill/>
          <a:ln w="0">
            <a:noFill/>
          </a:ln>
        </p:spPr>
      </p:pic>
      <p:cxnSp>
        <p:nvCxnSpPr>
          <p:cNvPr id="96" name="Gerader Verbinder 22"/>
          <p:cNvCxnSpPr/>
          <p:nvPr/>
        </p:nvCxnSpPr>
        <p:spPr>
          <a:xfrm>
            <a:off x="2289600" y="6504480"/>
            <a:ext cx="2880" cy="367920"/>
          </a:xfrm>
          <a:prstGeom prst="straightConnector1">
            <a:avLst/>
          </a:prstGeom>
          <a:ln w="0">
            <a:solidFill>
              <a:srgbClr val="444D26"/>
            </a:solidFill>
          </a:ln>
        </p:spPr>
      </p:cxnSp>
      <p:cxnSp>
        <p:nvCxnSpPr>
          <p:cNvPr id="97" name="Gerader Verbinder 23"/>
          <p:cNvCxnSpPr/>
          <p:nvPr/>
        </p:nvCxnSpPr>
        <p:spPr>
          <a:xfrm>
            <a:off x="6201360" y="6504480"/>
            <a:ext cx="2880" cy="367920"/>
          </a:xfrm>
          <a:prstGeom prst="straightConnector1">
            <a:avLst/>
          </a:prstGeom>
          <a:ln w="0">
            <a:solidFill>
              <a:srgbClr val="444D26"/>
            </a:solidFill>
          </a:ln>
        </p:spPr>
      </p:cxnSp>
      <p:sp>
        <p:nvSpPr>
          <p:cNvPr id="98"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99"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5E936FC-3207-4810-817A-8D9AB5F2B2B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0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0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17C75F4-07C7-42A9-A2D0-293110AFAC9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0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0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elfolie">
    <p:bg>
      <p:bgPr>
        <a:solidFill>
          <a:schemeClr val="lt1">
            <a:lumMod val="95000"/>
            <a:alpha val="49000"/>
          </a:schemeClr>
        </a:solidFill>
      </p:bgPr>
    </p:bg>
    <p:spTree>
      <p:nvGrpSpPr>
        <p:cNvPr id="1" name=""/>
        <p:cNvGrpSpPr/>
        <p:nvPr/>
      </p:nvGrpSpPr>
      <p:grpSpPr>
        <a:xfrm>
          <a:off x="0" y="0"/>
          <a:ext cx="0" cy="0"/>
          <a:chOff x="0" y="0"/>
          <a:chExt cx="0" cy="0"/>
        </a:xfrm>
      </p:grpSpPr>
      <p:sp>
        <p:nvSpPr>
          <p:cNvPr id="104"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05" name="Grafik 21"/>
          <p:cNvPicPr/>
          <p:nvPr/>
        </p:nvPicPr>
        <p:blipFill>
          <a:blip r:embed="rId2"/>
          <a:stretch/>
        </p:blipFill>
        <p:spPr>
          <a:xfrm>
            <a:off x="8141400" y="5590800"/>
            <a:ext cx="1005840" cy="1259280"/>
          </a:xfrm>
          <a:prstGeom prst="rect">
            <a:avLst/>
          </a:prstGeom>
          <a:noFill/>
          <a:ln w="0">
            <a:noFill/>
          </a:ln>
        </p:spPr>
      </p:pic>
      <p:cxnSp>
        <p:nvCxnSpPr>
          <p:cNvPr id="106" name="Gerader Verbinder 22"/>
          <p:cNvCxnSpPr/>
          <p:nvPr/>
        </p:nvCxnSpPr>
        <p:spPr>
          <a:xfrm>
            <a:off x="2289600" y="6504480"/>
            <a:ext cx="2880" cy="367920"/>
          </a:xfrm>
          <a:prstGeom prst="straightConnector1">
            <a:avLst/>
          </a:prstGeom>
          <a:ln w="0">
            <a:solidFill>
              <a:srgbClr val="444D26"/>
            </a:solidFill>
          </a:ln>
        </p:spPr>
      </p:cxnSp>
      <p:cxnSp>
        <p:nvCxnSpPr>
          <p:cNvPr id="107" name="Gerader Verbinder 23"/>
          <p:cNvCxnSpPr/>
          <p:nvPr/>
        </p:nvCxnSpPr>
        <p:spPr>
          <a:xfrm>
            <a:off x="6201360" y="6504480"/>
            <a:ext cx="2880" cy="367920"/>
          </a:xfrm>
          <a:prstGeom prst="straightConnector1">
            <a:avLst/>
          </a:prstGeom>
          <a:ln w="0">
            <a:solidFill>
              <a:srgbClr val="444D26"/>
            </a:solidFill>
          </a:ln>
        </p:spPr>
      </p:cxnSp>
      <p:sp>
        <p:nvSpPr>
          <p:cNvPr id="108"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09"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9ADB301-9CAD-4551-83E6-EB21F5CED24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10"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1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77CC5CB-63A1-474C-A402-E80836DA16F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1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eer">
    <p:bg>
      <p:bgPr>
        <a:solidFill>
          <a:schemeClr val="lt1">
            <a:lumMod val="95000"/>
            <a:alpha val="49000"/>
          </a:schemeClr>
        </a:solidFill>
      </p:bgPr>
    </p:bg>
    <p:spTree>
      <p:nvGrpSpPr>
        <p:cNvPr id="1" name=""/>
        <p:cNvGrpSpPr/>
        <p:nvPr/>
      </p:nvGrpSpPr>
      <p:grpSpPr>
        <a:xfrm>
          <a:off x="0" y="0"/>
          <a:ext cx="0" cy="0"/>
          <a:chOff x="0" y="0"/>
          <a:chExt cx="0" cy="0"/>
        </a:xfrm>
      </p:grpSpPr>
      <p:sp>
        <p:nvSpPr>
          <p:cNvPr id="114"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15" name="Grafik 21"/>
          <p:cNvPicPr/>
          <p:nvPr/>
        </p:nvPicPr>
        <p:blipFill>
          <a:blip r:embed="rId2"/>
          <a:stretch/>
        </p:blipFill>
        <p:spPr>
          <a:xfrm>
            <a:off x="8141400" y="5590800"/>
            <a:ext cx="1005840" cy="1259280"/>
          </a:xfrm>
          <a:prstGeom prst="rect">
            <a:avLst/>
          </a:prstGeom>
          <a:noFill/>
          <a:ln w="0">
            <a:noFill/>
          </a:ln>
        </p:spPr>
      </p:pic>
      <p:cxnSp>
        <p:nvCxnSpPr>
          <p:cNvPr id="116" name="Gerader Verbinder 22"/>
          <p:cNvCxnSpPr/>
          <p:nvPr/>
        </p:nvCxnSpPr>
        <p:spPr>
          <a:xfrm>
            <a:off x="2289600" y="6504480"/>
            <a:ext cx="2880" cy="367920"/>
          </a:xfrm>
          <a:prstGeom prst="straightConnector1">
            <a:avLst/>
          </a:prstGeom>
          <a:ln w="0">
            <a:solidFill>
              <a:srgbClr val="444D26"/>
            </a:solidFill>
          </a:ln>
        </p:spPr>
      </p:cxnSp>
      <p:cxnSp>
        <p:nvCxnSpPr>
          <p:cNvPr id="117" name="Gerader Verbinder 23"/>
          <p:cNvCxnSpPr/>
          <p:nvPr/>
        </p:nvCxnSpPr>
        <p:spPr>
          <a:xfrm>
            <a:off x="6201360" y="6504480"/>
            <a:ext cx="2880" cy="367920"/>
          </a:xfrm>
          <a:prstGeom prst="straightConnector1">
            <a:avLst/>
          </a:prstGeom>
          <a:ln w="0">
            <a:solidFill>
              <a:srgbClr val="444D26"/>
            </a:solidFill>
          </a:ln>
        </p:spPr>
      </p:cxnSp>
      <p:sp>
        <p:nvSpPr>
          <p:cNvPr id="118"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19"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5A4ACB9-D1F7-492C-B759-9437F46000D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2AC0CC3-D8D4-4542-A01C-082F9D1F127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21"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2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halt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23"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24" name="Grafik 21"/>
          <p:cNvPicPr/>
          <p:nvPr/>
        </p:nvPicPr>
        <p:blipFill>
          <a:blip r:embed="rId2"/>
          <a:stretch/>
        </p:blipFill>
        <p:spPr>
          <a:xfrm>
            <a:off x="8141400" y="5590800"/>
            <a:ext cx="1005840" cy="1259280"/>
          </a:xfrm>
          <a:prstGeom prst="rect">
            <a:avLst/>
          </a:prstGeom>
          <a:noFill/>
          <a:ln w="0">
            <a:noFill/>
          </a:ln>
        </p:spPr>
      </p:pic>
      <p:cxnSp>
        <p:nvCxnSpPr>
          <p:cNvPr id="125" name="Gerader Verbinder 22"/>
          <p:cNvCxnSpPr/>
          <p:nvPr/>
        </p:nvCxnSpPr>
        <p:spPr>
          <a:xfrm>
            <a:off x="2289600" y="6504480"/>
            <a:ext cx="2880" cy="367920"/>
          </a:xfrm>
          <a:prstGeom prst="straightConnector1">
            <a:avLst/>
          </a:prstGeom>
          <a:ln w="0">
            <a:solidFill>
              <a:srgbClr val="444D26"/>
            </a:solidFill>
          </a:ln>
        </p:spPr>
      </p:cxnSp>
      <p:cxnSp>
        <p:nvCxnSpPr>
          <p:cNvPr id="126" name="Gerader Verbinder 23"/>
          <p:cNvCxnSpPr/>
          <p:nvPr/>
        </p:nvCxnSpPr>
        <p:spPr>
          <a:xfrm>
            <a:off x="6201360" y="6504480"/>
            <a:ext cx="2880" cy="367920"/>
          </a:xfrm>
          <a:prstGeom prst="straightConnector1">
            <a:avLst/>
          </a:prstGeom>
          <a:ln w="0">
            <a:solidFill>
              <a:srgbClr val="444D26"/>
            </a:solidFill>
          </a:ln>
        </p:spPr>
      </p:cxnSp>
      <p:sp>
        <p:nvSpPr>
          <p:cNvPr id="127"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28"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C6C0D6F-8173-4C37-9605-C121CA8876C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30"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3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3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3420A42-1065-4C95-A25D-EF955DA401F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3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3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bg>
      <p:bgPr>
        <a:solidFill>
          <a:schemeClr val="lt1">
            <a:lumMod val="95000"/>
            <a:alpha val="49000"/>
          </a:schemeClr>
        </a:solidFill>
      </p:bgPr>
    </p:bg>
    <p:spTree>
      <p:nvGrpSpPr>
        <p:cNvPr id="1" name=""/>
        <p:cNvGrpSpPr/>
        <p:nvPr/>
      </p:nvGrpSpPr>
      <p:grpSpPr>
        <a:xfrm>
          <a:off x="0" y="0"/>
          <a:ext cx="0" cy="0"/>
          <a:chOff x="0" y="0"/>
          <a:chExt cx="0" cy="0"/>
        </a:xfrm>
      </p:grpSpPr>
      <p:sp>
        <p:nvSpPr>
          <p:cNvPr id="135"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36" name="Grafik 9"/>
          <p:cNvPicPr/>
          <p:nvPr/>
        </p:nvPicPr>
        <p:blipFill>
          <a:blip r:embed="rId2"/>
          <a:stretch/>
        </p:blipFill>
        <p:spPr>
          <a:xfrm>
            <a:off x="8141400" y="5590800"/>
            <a:ext cx="1005840" cy="1259280"/>
          </a:xfrm>
          <a:prstGeom prst="rect">
            <a:avLst/>
          </a:prstGeom>
          <a:noFill/>
          <a:ln w="0">
            <a:noFill/>
          </a:ln>
        </p:spPr>
      </p:pic>
      <p:cxnSp>
        <p:nvCxnSpPr>
          <p:cNvPr id="137" name="Gerader Verbinder 8"/>
          <p:cNvCxnSpPr/>
          <p:nvPr/>
        </p:nvCxnSpPr>
        <p:spPr>
          <a:xfrm>
            <a:off x="2289600" y="6504480"/>
            <a:ext cx="2880" cy="367920"/>
          </a:xfrm>
          <a:prstGeom prst="straightConnector1">
            <a:avLst/>
          </a:prstGeom>
          <a:ln w="0">
            <a:solidFill>
              <a:srgbClr val="444D26"/>
            </a:solidFill>
          </a:ln>
        </p:spPr>
      </p:cxnSp>
      <p:cxnSp>
        <p:nvCxnSpPr>
          <p:cNvPr id="138" name="Gerader Verbinder 10"/>
          <p:cNvCxnSpPr/>
          <p:nvPr/>
        </p:nvCxnSpPr>
        <p:spPr>
          <a:xfrm>
            <a:off x="6201360" y="6504480"/>
            <a:ext cx="2880" cy="367920"/>
          </a:xfrm>
          <a:prstGeom prst="straightConnector1">
            <a:avLst/>
          </a:prstGeom>
          <a:ln w="0">
            <a:solidFill>
              <a:srgbClr val="444D26"/>
            </a:solidFill>
          </a:ln>
        </p:spPr>
      </p:cxnSp>
      <p:sp>
        <p:nvSpPr>
          <p:cNvPr id="13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4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D4AEFE3-380C-477C-97BD-294A3780667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4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42"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4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01566A-A682-4FFA-98FC-3FD0CD02887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4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bg>
      <p:bgPr>
        <a:solidFill>
          <a:schemeClr val="lt1">
            <a:lumMod val="95000"/>
            <a:alpha val="49000"/>
          </a:schemeClr>
        </a:solidFill>
      </p:bgPr>
    </p:bg>
    <p:spTree>
      <p:nvGrpSpPr>
        <p:cNvPr id="1" name=""/>
        <p:cNvGrpSpPr/>
        <p:nvPr/>
      </p:nvGrpSpPr>
      <p:grpSpPr>
        <a:xfrm>
          <a:off x="0" y="0"/>
          <a:ext cx="0" cy="0"/>
          <a:chOff x="0" y="0"/>
          <a:chExt cx="0" cy="0"/>
        </a:xfrm>
      </p:grpSpPr>
      <p:sp>
        <p:nvSpPr>
          <p:cNvPr id="146"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7" name="Grafik 9"/>
          <p:cNvPicPr/>
          <p:nvPr/>
        </p:nvPicPr>
        <p:blipFill>
          <a:blip r:embed="rId2"/>
          <a:stretch/>
        </p:blipFill>
        <p:spPr>
          <a:xfrm>
            <a:off x="8141400" y="5590800"/>
            <a:ext cx="1005840" cy="1259280"/>
          </a:xfrm>
          <a:prstGeom prst="rect">
            <a:avLst/>
          </a:prstGeom>
          <a:noFill/>
          <a:ln w="0">
            <a:noFill/>
          </a:ln>
        </p:spPr>
      </p:pic>
      <p:cxnSp>
        <p:nvCxnSpPr>
          <p:cNvPr id="148" name="Gerader Verbinder 8"/>
          <p:cNvCxnSpPr/>
          <p:nvPr/>
        </p:nvCxnSpPr>
        <p:spPr>
          <a:xfrm>
            <a:off x="2289600" y="6504480"/>
            <a:ext cx="2880" cy="367920"/>
          </a:xfrm>
          <a:prstGeom prst="straightConnector1">
            <a:avLst/>
          </a:prstGeom>
          <a:ln w="0">
            <a:solidFill>
              <a:srgbClr val="444D26"/>
            </a:solidFill>
          </a:ln>
        </p:spPr>
      </p:cxnSp>
      <p:cxnSp>
        <p:nvCxnSpPr>
          <p:cNvPr id="149" name="Gerader Verbinder 10"/>
          <p:cNvCxnSpPr/>
          <p:nvPr/>
        </p:nvCxnSpPr>
        <p:spPr>
          <a:xfrm>
            <a:off x="6201360" y="6504480"/>
            <a:ext cx="2880" cy="367920"/>
          </a:xfrm>
          <a:prstGeom prst="straightConnector1">
            <a:avLst/>
          </a:prstGeom>
          <a:ln w="0">
            <a:solidFill>
              <a:srgbClr val="444D26"/>
            </a:solidFill>
          </a:ln>
        </p:spPr>
      </p:cxnSp>
      <p:sp>
        <p:nvSpPr>
          <p:cNvPr id="150"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51"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273E86-814C-41D5-89A7-72E505D065C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52"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53"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54"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55"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56"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5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479A35-70F0-48D8-90E7-8171DE5DF87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5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5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7">
    <p:bg>
      <p:bgPr>
        <a:solidFill>
          <a:schemeClr val="lt1">
            <a:lumMod val="95000"/>
            <a:alpha val="49000"/>
          </a:schemeClr>
        </a:solidFill>
      </p:bgPr>
    </p:bg>
    <p:spTree>
      <p:nvGrpSpPr>
        <p:cNvPr id="1" name=""/>
        <p:cNvGrpSpPr/>
        <p:nvPr/>
      </p:nvGrpSpPr>
      <p:grpSpPr>
        <a:xfrm>
          <a:off x="0" y="0"/>
          <a:ext cx="0" cy="0"/>
          <a:chOff x="0" y="0"/>
          <a:chExt cx="0" cy="0"/>
        </a:xfrm>
      </p:grpSpPr>
      <p:sp>
        <p:nvSpPr>
          <p:cNvPr id="160"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61" name="Grafik 9"/>
          <p:cNvPicPr/>
          <p:nvPr/>
        </p:nvPicPr>
        <p:blipFill>
          <a:blip r:embed="rId2"/>
          <a:stretch/>
        </p:blipFill>
        <p:spPr>
          <a:xfrm>
            <a:off x="8141400" y="5590800"/>
            <a:ext cx="1005840" cy="1259280"/>
          </a:xfrm>
          <a:prstGeom prst="rect">
            <a:avLst/>
          </a:prstGeom>
          <a:noFill/>
          <a:ln w="0">
            <a:noFill/>
          </a:ln>
        </p:spPr>
      </p:pic>
      <p:cxnSp>
        <p:nvCxnSpPr>
          <p:cNvPr id="162" name="Gerader Verbinder 8"/>
          <p:cNvCxnSpPr/>
          <p:nvPr/>
        </p:nvCxnSpPr>
        <p:spPr>
          <a:xfrm>
            <a:off x="2289600" y="6504480"/>
            <a:ext cx="2880" cy="367920"/>
          </a:xfrm>
          <a:prstGeom prst="straightConnector1">
            <a:avLst/>
          </a:prstGeom>
          <a:ln w="0">
            <a:solidFill>
              <a:srgbClr val="444D26"/>
            </a:solidFill>
          </a:ln>
        </p:spPr>
      </p:cxnSp>
      <p:cxnSp>
        <p:nvCxnSpPr>
          <p:cNvPr id="163" name="Gerader Verbinder 10"/>
          <p:cNvCxnSpPr/>
          <p:nvPr/>
        </p:nvCxnSpPr>
        <p:spPr>
          <a:xfrm>
            <a:off x="6201360" y="6504480"/>
            <a:ext cx="2880" cy="367920"/>
          </a:xfrm>
          <a:prstGeom prst="straightConnector1">
            <a:avLst/>
          </a:prstGeom>
          <a:ln w="0">
            <a:solidFill>
              <a:srgbClr val="444D26"/>
            </a:solidFill>
          </a:ln>
        </p:spPr>
      </p:cxnSp>
      <p:sp>
        <p:nvSpPr>
          <p:cNvPr id="164"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65"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730D9E3-3F10-444C-9730-3CAE3110AFB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66"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6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ECC09F-76D2-4A67-B087-3DA7F081310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6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6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chemeClr val="lt1">
            <a:lumMod val="95000"/>
            <a:alpha val="49000"/>
          </a:schemeClr>
        </a:solidFill>
      </p:bgPr>
    </p:bg>
    <p:spTree>
      <p:nvGrpSpPr>
        <p:cNvPr id="1" name=""/>
        <p:cNvGrpSpPr/>
        <p:nvPr/>
      </p:nvGrpSpPr>
      <p:grpSpPr>
        <a:xfrm>
          <a:off x="0" y="0"/>
          <a:ext cx="0" cy="0"/>
          <a:chOff x="0" y="0"/>
          <a:chExt cx="0" cy="0"/>
        </a:xfrm>
      </p:grpSpPr>
      <p:sp>
        <p:nvSpPr>
          <p:cNvPr id="170"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1" name="Grafik 9"/>
          <p:cNvPicPr/>
          <p:nvPr/>
        </p:nvPicPr>
        <p:blipFill>
          <a:blip r:embed="rId2"/>
          <a:stretch/>
        </p:blipFill>
        <p:spPr>
          <a:xfrm>
            <a:off x="8141400" y="5590800"/>
            <a:ext cx="1005840" cy="1259280"/>
          </a:xfrm>
          <a:prstGeom prst="rect">
            <a:avLst/>
          </a:prstGeom>
          <a:noFill/>
          <a:ln w="0">
            <a:noFill/>
          </a:ln>
        </p:spPr>
      </p:pic>
      <p:cxnSp>
        <p:nvCxnSpPr>
          <p:cNvPr id="172" name="Gerader Verbinder 8"/>
          <p:cNvCxnSpPr/>
          <p:nvPr/>
        </p:nvCxnSpPr>
        <p:spPr>
          <a:xfrm>
            <a:off x="2289600" y="6504480"/>
            <a:ext cx="2880" cy="367920"/>
          </a:xfrm>
          <a:prstGeom prst="straightConnector1">
            <a:avLst/>
          </a:prstGeom>
          <a:ln w="0">
            <a:solidFill>
              <a:srgbClr val="444D26"/>
            </a:solidFill>
          </a:ln>
        </p:spPr>
      </p:cxnSp>
      <p:cxnSp>
        <p:nvCxnSpPr>
          <p:cNvPr id="173" name="Gerader Verbinder 10"/>
          <p:cNvCxnSpPr/>
          <p:nvPr/>
        </p:nvCxnSpPr>
        <p:spPr>
          <a:xfrm>
            <a:off x="6201360" y="6504480"/>
            <a:ext cx="2880" cy="367920"/>
          </a:xfrm>
          <a:prstGeom prst="straightConnector1">
            <a:avLst/>
          </a:prstGeom>
          <a:ln w="0">
            <a:solidFill>
              <a:srgbClr val="444D26"/>
            </a:solidFill>
          </a:ln>
        </p:spPr>
      </p:cxnSp>
      <p:sp>
        <p:nvSpPr>
          <p:cNvPr id="174"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75"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5D0AE55-E5A7-43BB-958C-AC0B1E13343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76"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565703-C567-46C3-9786-78F2BB8E8CD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77"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78" name="Resim 4"/>
          <p:cNvPicPr/>
          <p:nvPr/>
        </p:nvPicPr>
        <p:blipFill>
          <a:blip r:embed="rId4"/>
          <a:stretch/>
        </p:blipFill>
        <p:spPr>
          <a:xfrm>
            <a:off x="6357600" y="6570360"/>
            <a:ext cx="590760" cy="201960"/>
          </a:xfrm>
          <a:prstGeom prst="rect">
            <a:avLst/>
          </a:prstGeom>
          <a:noFill/>
          <a:ln w="0">
            <a:noFill/>
          </a:ln>
        </p:spPr>
      </p:pic>
      <p:sp>
        <p:nvSpPr>
          <p:cNvPr id="179" name="PlaceHolder 1"/>
          <p:cNvSpPr>
            <a:spLocks noGrp="1"/>
          </p:cNvSpPr>
          <p:nvPr>
            <p:ph type="title"/>
          </p:nvPr>
        </p:nvSpPr>
        <p:spPr>
          <a:xfrm>
            <a:off x="457200" y="273600"/>
            <a:ext cx="8228160" cy="1143720"/>
          </a:xfrm>
          <a:prstGeom prst="rect">
            <a:avLst/>
          </a:prstGeom>
          <a:noFill/>
          <a:ln w="0">
            <a:noFill/>
          </a:ln>
        </p:spPr>
        <p:txBody>
          <a:bodyPr lIns="0" tIns="0" rIns="0" bIns="0" anchor="ctr">
            <a:noAutofit/>
          </a:bodyPr>
          <a:lstStyle>
            <a:lvl1pPr indent="0" algn="l" defTabSz="914400">
              <a:lnSpc>
                <a:spcPct val="102000"/>
              </a:lnSpc>
              <a:buNone/>
              <a:tabLst>
                <a:tab pos="0" algn="l"/>
              </a:tabLst>
              <a:defRPr lang="tr-TR" sz="1800" b="0" u="none" strike="noStrike">
                <a:solidFill>
                  <a:schemeClr val="dk1"/>
                </a:solidFill>
                <a:effectLst/>
                <a:uFillTx/>
                <a:latin typeface="Calibri"/>
              </a:defRPr>
            </a:lvl1pPr>
          </a:lstStyle>
          <a:p>
            <a:pPr indent="0" algn="l" defTabSz="914400">
              <a:lnSpc>
                <a:spcPct val="102000"/>
              </a:lnSpc>
              <a:buNone/>
              <a:tabLst>
                <a:tab pos="0" algn="l"/>
              </a:tabLst>
            </a:pPr>
            <a:r>
              <a:rPr lang="tr-TR" sz="1800" b="0" u="none" strike="noStrike">
                <a:solidFill>
                  <a:schemeClr val="dk1"/>
                </a:solidFill>
                <a:effectLst/>
                <a:uFillTx/>
                <a:latin typeface="Calibri"/>
              </a:rPr>
              <a:t>Click to edit the title text format</a:t>
            </a:r>
            <a:endParaRPr lang="tr-TR" sz="1800" b="0" u="none" strike="noStrike">
              <a:solidFill>
                <a:schemeClr val="dk1"/>
              </a:solidFill>
              <a:effectLst/>
              <a:uFillTx/>
              <a:latin typeface="Calibri"/>
            </a:endParaRPr>
          </a:p>
        </p:txBody>
      </p:sp>
      <p:sp>
        <p:nvSpPr>
          <p:cNvPr id="180" name="PlaceHolder 2"/>
          <p:cNvSpPr>
            <a:spLocks noGrp="1"/>
          </p:cNvSpPr>
          <p:nvPr>
            <p:ph type="body"/>
          </p:nvPr>
        </p:nvSpPr>
        <p:spPr>
          <a:xfrm>
            <a:off x="457200" y="1604520"/>
            <a:ext cx="8228160" cy="397620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chemeClr val="lt1">
            <a:lumMod val="95000"/>
            <a:alpha val="49000"/>
          </a:schemeClr>
        </a:solidFill>
      </p:bgPr>
    </p:bg>
    <p:spTree>
      <p:nvGrpSpPr>
        <p:cNvPr id="1" name=""/>
        <p:cNvGrpSpPr/>
        <p:nvPr/>
      </p:nvGrpSpPr>
      <p:grpSpPr>
        <a:xfrm>
          <a:off x="0" y="0"/>
          <a:ext cx="0" cy="0"/>
          <a:chOff x="0" y="0"/>
          <a:chExt cx="0" cy="0"/>
        </a:xfrm>
      </p:grpSpPr>
      <p:sp>
        <p:nvSpPr>
          <p:cNvPr id="181"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82" name="Grafik 9"/>
          <p:cNvPicPr/>
          <p:nvPr/>
        </p:nvPicPr>
        <p:blipFill>
          <a:blip r:embed="rId2"/>
          <a:stretch/>
        </p:blipFill>
        <p:spPr>
          <a:xfrm>
            <a:off x="8141400" y="5590800"/>
            <a:ext cx="1005840" cy="1259280"/>
          </a:xfrm>
          <a:prstGeom prst="rect">
            <a:avLst/>
          </a:prstGeom>
          <a:noFill/>
          <a:ln w="0">
            <a:noFill/>
          </a:ln>
        </p:spPr>
      </p:pic>
      <p:cxnSp>
        <p:nvCxnSpPr>
          <p:cNvPr id="183" name="Gerader Verbinder 8"/>
          <p:cNvCxnSpPr/>
          <p:nvPr/>
        </p:nvCxnSpPr>
        <p:spPr>
          <a:xfrm>
            <a:off x="2289600" y="6504480"/>
            <a:ext cx="2880" cy="367920"/>
          </a:xfrm>
          <a:prstGeom prst="straightConnector1">
            <a:avLst/>
          </a:prstGeom>
          <a:ln w="0">
            <a:solidFill>
              <a:srgbClr val="444D26"/>
            </a:solidFill>
          </a:ln>
        </p:spPr>
      </p:cxnSp>
      <p:cxnSp>
        <p:nvCxnSpPr>
          <p:cNvPr id="184" name="Gerader Verbinder 10"/>
          <p:cNvCxnSpPr/>
          <p:nvPr/>
        </p:nvCxnSpPr>
        <p:spPr>
          <a:xfrm>
            <a:off x="6201360" y="6504480"/>
            <a:ext cx="2880" cy="367920"/>
          </a:xfrm>
          <a:prstGeom prst="straightConnector1">
            <a:avLst/>
          </a:prstGeom>
          <a:ln w="0">
            <a:solidFill>
              <a:srgbClr val="444D26"/>
            </a:solidFill>
          </a:ln>
        </p:spPr>
      </p:cxnSp>
      <p:sp>
        <p:nvSpPr>
          <p:cNvPr id="18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8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A51ABC8-C325-49F7-87D7-5E5F17989B5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87"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8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152C45C-8587-4185-B8B6-72DF6542A0A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8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9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9">
    <p:bg>
      <p:bgPr>
        <a:solidFill>
          <a:schemeClr val="lt1">
            <a:lumMod val="95000"/>
            <a:alpha val="49000"/>
          </a:schemeClr>
        </a:solidFill>
      </p:bgPr>
    </p:bg>
    <p:spTree>
      <p:nvGrpSpPr>
        <p:cNvPr id="1" name=""/>
        <p:cNvGrpSpPr/>
        <p:nvPr/>
      </p:nvGrpSpPr>
      <p:grpSpPr>
        <a:xfrm>
          <a:off x="0" y="0"/>
          <a:ext cx="0" cy="0"/>
          <a:chOff x="0" y="0"/>
          <a:chExt cx="0" cy="0"/>
        </a:xfrm>
      </p:grpSpPr>
      <p:sp>
        <p:nvSpPr>
          <p:cNvPr id="191"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92" name="Grafik 9"/>
          <p:cNvPicPr/>
          <p:nvPr/>
        </p:nvPicPr>
        <p:blipFill>
          <a:blip r:embed="rId2"/>
          <a:stretch/>
        </p:blipFill>
        <p:spPr>
          <a:xfrm>
            <a:off x="8141400" y="5590800"/>
            <a:ext cx="1005840" cy="1259280"/>
          </a:xfrm>
          <a:prstGeom prst="rect">
            <a:avLst/>
          </a:prstGeom>
          <a:noFill/>
          <a:ln w="0">
            <a:noFill/>
          </a:ln>
        </p:spPr>
      </p:pic>
      <p:cxnSp>
        <p:nvCxnSpPr>
          <p:cNvPr id="193" name="Gerader Verbinder 8"/>
          <p:cNvCxnSpPr/>
          <p:nvPr/>
        </p:nvCxnSpPr>
        <p:spPr>
          <a:xfrm>
            <a:off x="2289600" y="6504480"/>
            <a:ext cx="2880" cy="367920"/>
          </a:xfrm>
          <a:prstGeom prst="straightConnector1">
            <a:avLst/>
          </a:prstGeom>
          <a:ln w="0">
            <a:solidFill>
              <a:srgbClr val="444D26"/>
            </a:solidFill>
          </a:ln>
        </p:spPr>
      </p:cxnSp>
      <p:cxnSp>
        <p:nvCxnSpPr>
          <p:cNvPr id="194" name="Gerader Verbinder 10"/>
          <p:cNvCxnSpPr/>
          <p:nvPr/>
        </p:nvCxnSpPr>
        <p:spPr>
          <a:xfrm>
            <a:off x="6201360" y="6504480"/>
            <a:ext cx="2880" cy="367920"/>
          </a:xfrm>
          <a:prstGeom prst="straightConnector1">
            <a:avLst/>
          </a:prstGeom>
          <a:ln w="0">
            <a:solidFill>
              <a:srgbClr val="444D26"/>
            </a:solidFill>
          </a:ln>
        </p:spPr>
      </p:cxnSp>
      <p:sp>
        <p:nvSpPr>
          <p:cNvPr id="19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9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A7B618-0B2D-4253-B3B8-E11DE614502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7"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98"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99"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0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8338B67-F785-424D-AF00-573E09A0F1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01"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0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0">
    <p:bg>
      <p:bgPr>
        <a:solidFill>
          <a:schemeClr val="lt1">
            <a:lumMod val="95000"/>
            <a:alpha val="49000"/>
          </a:schemeClr>
        </a:solidFill>
      </p:bgPr>
    </p:bg>
    <p:spTree>
      <p:nvGrpSpPr>
        <p:cNvPr id="1" name=""/>
        <p:cNvGrpSpPr/>
        <p:nvPr/>
      </p:nvGrpSpPr>
      <p:grpSpPr>
        <a:xfrm>
          <a:off x="0" y="0"/>
          <a:ext cx="0" cy="0"/>
          <a:chOff x="0" y="0"/>
          <a:chExt cx="0" cy="0"/>
        </a:xfrm>
      </p:grpSpPr>
      <p:sp>
        <p:nvSpPr>
          <p:cNvPr id="203"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04" name="Grafik 9"/>
          <p:cNvPicPr/>
          <p:nvPr/>
        </p:nvPicPr>
        <p:blipFill>
          <a:blip r:embed="rId2"/>
          <a:stretch/>
        </p:blipFill>
        <p:spPr>
          <a:xfrm>
            <a:off x="8141400" y="5590800"/>
            <a:ext cx="1005840" cy="1259280"/>
          </a:xfrm>
          <a:prstGeom prst="rect">
            <a:avLst/>
          </a:prstGeom>
          <a:noFill/>
          <a:ln w="0">
            <a:noFill/>
          </a:ln>
        </p:spPr>
      </p:pic>
      <p:cxnSp>
        <p:nvCxnSpPr>
          <p:cNvPr id="205" name="Gerader Verbinder 8"/>
          <p:cNvCxnSpPr/>
          <p:nvPr/>
        </p:nvCxnSpPr>
        <p:spPr>
          <a:xfrm>
            <a:off x="2289600" y="6504480"/>
            <a:ext cx="2880" cy="367920"/>
          </a:xfrm>
          <a:prstGeom prst="straightConnector1">
            <a:avLst/>
          </a:prstGeom>
          <a:ln w="0">
            <a:solidFill>
              <a:srgbClr val="444D26"/>
            </a:solidFill>
          </a:ln>
        </p:spPr>
      </p:cxnSp>
      <p:cxnSp>
        <p:nvCxnSpPr>
          <p:cNvPr id="206" name="Gerader Verbinder 10"/>
          <p:cNvCxnSpPr/>
          <p:nvPr/>
        </p:nvCxnSpPr>
        <p:spPr>
          <a:xfrm>
            <a:off x="6201360" y="6504480"/>
            <a:ext cx="2880" cy="367920"/>
          </a:xfrm>
          <a:prstGeom prst="straightConnector1">
            <a:avLst/>
          </a:prstGeom>
          <a:ln w="0">
            <a:solidFill>
              <a:srgbClr val="444D26"/>
            </a:solidFill>
          </a:ln>
        </p:spPr>
      </p:cxnSp>
      <p:sp>
        <p:nvSpPr>
          <p:cNvPr id="207"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08"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D42061-E82E-421E-9C9F-43CF5898550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0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10"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1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1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8E5074F-2A6D-4B46-8EC6-6E5D48C668D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1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1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
    <p:bg>
      <p:bgPr>
        <a:solidFill>
          <a:schemeClr val="lt1">
            <a:lumMod val="95000"/>
            <a:alpha val="49000"/>
          </a:schemeClr>
        </a:solidFill>
      </p:bgPr>
    </p:bg>
    <p:spTree>
      <p:nvGrpSpPr>
        <p:cNvPr id="1" name=""/>
        <p:cNvGrpSpPr/>
        <p:nvPr/>
      </p:nvGrpSpPr>
      <p:grpSpPr>
        <a:xfrm>
          <a:off x="0" y="0"/>
          <a:ext cx="0" cy="0"/>
          <a:chOff x="0" y="0"/>
          <a:chExt cx="0" cy="0"/>
        </a:xfrm>
      </p:grpSpPr>
      <p:sp>
        <p:nvSpPr>
          <p:cNvPr id="215"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16" name="Grafik 9"/>
          <p:cNvPicPr/>
          <p:nvPr/>
        </p:nvPicPr>
        <p:blipFill>
          <a:blip r:embed="rId2"/>
          <a:stretch/>
        </p:blipFill>
        <p:spPr>
          <a:xfrm>
            <a:off x="8141400" y="5590800"/>
            <a:ext cx="1005840" cy="1259280"/>
          </a:xfrm>
          <a:prstGeom prst="rect">
            <a:avLst/>
          </a:prstGeom>
          <a:noFill/>
          <a:ln w="0">
            <a:noFill/>
          </a:ln>
        </p:spPr>
      </p:pic>
      <p:cxnSp>
        <p:nvCxnSpPr>
          <p:cNvPr id="217" name="Gerader Verbinder 8"/>
          <p:cNvCxnSpPr/>
          <p:nvPr/>
        </p:nvCxnSpPr>
        <p:spPr>
          <a:xfrm>
            <a:off x="2289600" y="6504480"/>
            <a:ext cx="2880" cy="367920"/>
          </a:xfrm>
          <a:prstGeom prst="straightConnector1">
            <a:avLst/>
          </a:prstGeom>
          <a:ln w="0">
            <a:solidFill>
              <a:srgbClr val="444D26"/>
            </a:solidFill>
          </a:ln>
        </p:spPr>
      </p:cxnSp>
      <p:cxnSp>
        <p:nvCxnSpPr>
          <p:cNvPr id="218" name="Gerader Verbinder 10"/>
          <p:cNvCxnSpPr/>
          <p:nvPr/>
        </p:nvCxnSpPr>
        <p:spPr>
          <a:xfrm>
            <a:off x="6201360" y="6504480"/>
            <a:ext cx="2880" cy="367920"/>
          </a:xfrm>
          <a:prstGeom prst="straightConnector1">
            <a:avLst/>
          </a:prstGeom>
          <a:ln w="0">
            <a:solidFill>
              <a:srgbClr val="444D26"/>
            </a:solidFill>
          </a:ln>
        </p:spPr>
      </p:cxnSp>
      <p:sp>
        <p:nvSpPr>
          <p:cNvPr id="21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2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BC57E92-C9EB-4826-BFBC-B31D8ECEB55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22"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2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E4A0601-A119-46C8-906E-23F56AE4355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2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2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
    <p:bg>
      <p:bgPr>
        <a:solidFill>
          <a:schemeClr val="lt1">
            <a:lumMod val="95000"/>
            <a:alpha val="49000"/>
          </a:schemeClr>
        </a:solidFill>
      </p:bgPr>
    </p:bg>
    <p:spTree>
      <p:nvGrpSpPr>
        <p:cNvPr id="1" name=""/>
        <p:cNvGrpSpPr/>
        <p:nvPr/>
      </p:nvGrpSpPr>
      <p:grpSpPr>
        <a:xfrm>
          <a:off x="0" y="0"/>
          <a:ext cx="0" cy="0"/>
          <a:chOff x="0" y="0"/>
          <a:chExt cx="0" cy="0"/>
        </a:xfrm>
      </p:grpSpPr>
      <p:sp>
        <p:nvSpPr>
          <p:cNvPr id="226"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27" name="Grafik 9"/>
          <p:cNvPicPr/>
          <p:nvPr/>
        </p:nvPicPr>
        <p:blipFill>
          <a:blip r:embed="rId2"/>
          <a:stretch/>
        </p:blipFill>
        <p:spPr>
          <a:xfrm>
            <a:off x="8141400" y="5590800"/>
            <a:ext cx="1005840" cy="1259280"/>
          </a:xfrm>
          <a:prstGeom prst="rect">
            <a:avLst/>
          </a:prstGeom>
          <a:noFill/>
          <a:ln w="0">
            <a:noFill/>
          </a:ln>
        </p:spPr>
      </p:pic>
      <p:cxnSp>
        <p:nvCxnSpPr>
          <p:cNvPr id="228" name="Gerader Verbinder 8"/>
          <p:cNvCxnSpPr/>
          <p:nvPr/>
        </p:nvCxnSpPr>
        <p:spPr>
          <a:xfrm>
            <a:off x="2289600" y="6504480"/>
            <a:ext cx="2880" cy="367920"/>
          </a:xfrm>
          <a:prstGeom prst="straightConnector1">
            <a:avLst/>
          </a:prstGeom>
          <a:ln w="0">
            <a:solidFill>
              <a:srgbClr val="444D26"/>
            </a:solidFill>
          </a:ln>
        </p:spPr>
      </p:cxnSp>
      <p:cxnSp>
        <p:nvCxnSpPr>
          <p:cNvPr id="229" name="Gerader Verbinder 10"/>
          <p:cNvCxnSpPr/>
          <p:nvPr/>
        </p:nvCxnSpPr>
        <p:spPr>
          <a:xfrm>
            <a:off x="6201360" y="6504480"/>
            <a:ext cx="2880" cy="367920"/>
          </a:xfrm>
          <a:prstGeom prst="straightConnector1">
            <a:avLst/>
          </a:prstGeom>
          <a:ln w="0">
            <a:solidFill>
              <a:srgbClr val="444D26"/>
            </a:solidFill>
          </a:ln>
        </p:spPr>
      </p:cxnSp>
      <p:sp>
        <p:nvSpPr>
          <p:cNvPr id="230"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31"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DF8EB3B-87BF-4CF3-AB35-21E4B7EE41D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32"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3"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3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1701A54-63DB-49FB-83BB-AC69735ABDC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3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chemeClr val="lt1">
            <a:lumMod val="95000"/>
            <a:alpha val="49000"/>
          </a:schemeClr>
        </a:solidFill>
      </p:bgPr>
    </p:bg>
    <p:spTree>
      <p:nvGrpSpPr>
        <p:cNvPr id="1" name=""/>
        <p:cNvGrpSpPr/>
        <p:nvPr/>
      </p:nvGrpSpPr>
      <p:grpSpPr>
        <a:xfrm>
          <a:off x="0" y="0"/>
          <a:ext cx="0" cy="0"/>
          <a:chOff x="0" y="0"/>
          <a:chExt cx="0" cy="0"/>
        </a:xfrm>
      </p:grpSpPr>
      <p:sp>
        <p:nvSpPr>
          <p:cNvPr id="237"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38" name="Grafik 9"/>
          <p:cNvPicPr/>
          <p:nvPr/>
        </p:nvPicPr>
        <p:blipFill>
          <a:blip r:embed="rId2"/>
          <a:stretch/>
        </p:blipFill>
        <p:spPr>
          <a:xfrm>
            <a:off x="8141400" y="5590800"/>
            <a:ext cx="1005840" cy="1259280"/>
          </a:xfrm>
          <a:prstGeom prst="rect">
            <a:avLst/>
          </a:prstGeom>
          <a:noFill/>
          <a:ln w="0">
            <a:noFill/>
          </a:ln>
        </p:spPr>
      </p:pic>
      <p:cxnSp>
        <p:nvCxnSpPr>
          <p:cNvPr id="239" name="Gerader Verbinder 8"/>
          <p:cNvCxnSpPr/>
          <p:nvPr/>
        </p:nvCxnSpPr>
        <p:spPr>
          <a:xfrm>
            <a:off x="2289600" y="6504480"/>
            <a:ext cx="2880" cy="367920"/>
          </a:xfrm>
          <a:prstGeom prst="straightConnector1">
            <a:avLst/>
          </a:prstGeom>
          <a:ln w="0">
            <a:solidFill>
              <a:srgbClr val="444D26"/>
            </a:solidFill>
          </a:ln>
        </p:spPr>
      </p:cxnSp>
      <p:cxnSp>
        <p:nvCxnSpPr>
          <p:cNvPr id="240" name="Gerader Verbinder 10"/>
          <p:cNvCxnSpPr/>
          <p:nvPr/>
        </p:nvCxnSpPr>
        <p:spPr>
          <a:xfrm>
            <a:off x="6201360" y="6504480"/>
            <a:ext cx="2880" cy="367920"/>
          </a:xfrm>
          <a:prstGeom prst="straightConnector1">
            <a:avLst/>
          </a:prstGeom>
          <a:ln w="0">
            <a:solidFill>
              <a:srgbClr val="444D26"/>
            </a:solidFill>
          </a:ln>
        </p:spPr>
      </p:cxnSp>
      <p:sp>
        <p:nvSpPr>
          <p:cNvPr id="241"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42"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638E11A-81F8-43C1-B591-8006E961C2A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43"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44"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245"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C248EA5-F6C0-44F5-B5EA-9CA659DD8B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46"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47"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5">
    <p:bg>
      <p:bgPr>
        <a:solidFill>
          <a:schemeClr val="lt1">
            <a:lumMod val="95000"/>
            <a:alpha val="49000"/>
          </a:schemeClr>
        </a:solidFill>
      </p:bgPr>
    </p:bg>
    <p:spTree>
      <p:nvGrpSpPr>
        <p:cNvPr id="1" name=""/>
        <p:cNvGrpSpPr/>
        <p:nvPr/>
      </p:nvGrpSpPr>
      <p:grpSpPr>
        <a:xfrm>
          <a:off x="0" y="0"/>
          <a:ext cx="0" cy="0"/>
          <a:chOff x="0" y="0"/>
          <a:chExt cx="0" cy="0"/>
        </a:xfrm>
      </p:grpSpPr>
      <p:sp>
        <p:nvSpPr>
          <p:cNvPr id="248"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49" name="Grafik 9"/>
          <p:cNvPicPr/>
          <p:nvPr/>
        </p:nvPicPr>
        <p:blipFill>
          <a:blip r:embed="rId2"/>
          <a:stretch/>
        </p:blipFill>
        <p:spPr>
          <a:xfrm>
            <a:off x="8141400" y="5590800"/>
            <a:ext cx="1005840" cy="1259280"/>
          </a:xfrm>
          <a:prstGeom prst="rect">
            <a:avLst/>
          </a:prstGeom>
          <a:noFill/>
          <a:ln w="0">
            <a:noFill/>
          </a:ln>
        </p:spPr>
      </p:pic>
      <p:cxnSp>
        <p:nvCxnSpPr>
          <p:cNvPr id="250" name="Gerader Verbinder 8"/>
          <p:cNvCxnSpPr/>
          <p:nvPr/>
        </p:nvCxnSpPr>
        <p:spPr>
          <a:xfrm>
            <a:off x="2289600" y="6504480"/>
            <a:ext cx="2880" cy="367920"/>
          </a:xfrm>
          <a:prstGeom prst="straightConnector1">
            <a:avLst/>
          </a:prstGeom>
          <a:ln w="0">
            <a:solidFill>
              <a:srgbClr val="444D26"/>
            </a:solidFill>
          </a:ln>
        </p:spPr>
      </p:cxnSp>
      <p:cxnSp>
        <p:nvCxnSpPr>
          <p:cNvPr id="251" name="Gerader Verbinder 10"/>
          <p:cNvCxnSpPr/>
          <p:nvPr/>
        </p:nvCxnSpPr>
        <p:spPr>
          <a:xfrm>
            <a:off x="6201360" y="6504480"/>
            <a:ext cx="2880" cy="367920"/>
          </a:xfrm>
          <a:prstGeom prst="straightConnector1">
            <a:avLst/>
          </a:prstGeom>
          <a:ln w="0">
            <a:solidFill>
              <a:srgbClr val="444D26"/>
            </a:solidFill>
          </a:ln>
        </p:spPr>
      </p:cxnSp>
      <p:sp>
        <p:nvSpPr>
          <p:cNvPr id="252"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53"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68B7A0A-3608-4A24-8B31-0C158557F9E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5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55"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56"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5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92391D7-4E73-4C16-900F-D2F74244182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5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2">
    <p:bg>
      <p:bgPr>
        <a:solidFill>
          <a:schemeClr val="lt1">
            <a:lumMod val="95000"/>
            <a:alpha val="49000"/>
          </a:schemeClr>
        </a:solidFill>
      </p:bgPr>
    </p:bg>
    <p:spTree>
      <p:nvGrpSpPr>
        <p:cNvPr id="1" name=""/>
        <p:cNvGrpSpPr/>
        <p:nvPr/>
      </p:nvGrpSpPr>
      <p:grpSpPr>
        <a:xfrm>
          <a:off x="0" y="0"/>
          <a:ext cx="0" cy="0"/>
          <a:chOff x="0" y="0"/>
          <a:chExt cx="0" cy="0"/>
        </a:xfrm>
      </p:grpSpPr>
      <p:sp>
        <p:nvSpPr>
          <p:cNvPr id="260"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1" name="Grafik 10"/>
          <p:cNvPicPr/>
          <p:nvPr/>
        </p:nvPicPr>
        <p:blipFill>
          <a:blip r:embed="rId2"/>
          <a:stretch/>
        </p:blipFill>
        <p:spPr>
          <a:xfrm>
            <a:off x="8141400" y="5590800"/>
            <a:ext cx="1005840" cy="1259280"/>
          </a:xfrm>
          <a:prstGeom prst="rect">
            <a:avLst/>
          </a:prstGeom>
          <a:noFill/>
          <a:ln w="0">
            <a:noFill/>
          </a:ln>
        </p:spPr>
      </p:pic>
      <p:cxnSp>
        <p:nvCxnSpPr>
          <p:cNvPr id="262" name="Gerader Verbinder 8"/>
          <p:cNvCxnSpPr/>
          <p:nvPr/>
        </p:nvCxnSpPr>
        <p:spPr>
          <a:xfrm>
            <a:off x="2289600" y="6504480"/>
            <a:ext cx="2880" cy="367920"/>
          </a:xfrm>
          <a:prstGeom prst="straightConnector1">
            <a:avLst/>
          </a:prstGeom>
          <a:ln w="0">
            <a:solidFill>
              <a:srgbClr val="444D26"/>
            </a:solidFill>
          </a:ln>
        </p:spPr>
      </p:cxnSp>
      <p:cxnSp>
        <p:nvCxnSpPr>
          <p:cNvPr id="263" name="Gerader Verbinder 9"/>
          <p:cNvCxnSpPr/>
          <p:nvPr/>
        </p:nvCxnSpPr>
        <p:spPr>
          <a:xfrm>
            <a:off x="6201360" y="6504480"/>
            <a:ext cx="2880" cy="367920"/>
          </a:xfrm>
          <a:prstGeom prst="straightConnector1">
            <a:avLst/>
          </a:prstGeom>
          <a:ln w="0">
            <a:solidFill>
              <a:srgbClr val="444D26"/>
            </a:solidFill>
          </a:ln>
        </p:spPr>
      </p:cxnSp>
      <p:sp>
        <p:nvSpPr>
          <p:cNvPr id="264"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65"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86DBF7A-C2D3-47F1-B7F1-C13CEE669DD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66"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67"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6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E053E22-62AB-4526-B40F-DB8B5FF6691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6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7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1">
    <p:bg>
      <p:bgPr>
        <a:solidFill>
          <a:schemeClr val="lt1">
            <a:lumMod val="95000"/>
            <a:alpha val="49000"/>
          </a:schemeClr>
        </a:solidFill>
      </p:bgPr>
    </p:bg>
    <p:spTree>
      <p:nvGrpSpPr>
        <p:cNvPr id="1" name=""/>
        <p:cNvGrpSpPr/>
        <p:nvPr/>
      </p:nvGrpSpPr>
      <p:grpSpPr>
        <a:xfrm>
          <a:off x="0" y="0"/>
          <a:ext cx="0" cy="0"/>
          <a:chOff x="0" y="0"/>
          <a:chExt cx="0" cy="0"/>
        </a:xfrm>
      </p:grpSpPr>
      <p:sp>
        <p:nvSpPr>
          <p:cNvPr id="271"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72" name="Grafik 10"/>
          <p:cNvPicPr/>
          <p:nvPr/>
        </p:nvPicPr>
        <p:blipFill>
          <a:blip r:embed="rId2"/>
          <a:stretch/>
        </p:blipFill>
        <p:spPr>
          <a:xfrm>
            <a:off x="8141400" y="5590800"/>
            <a:ext cx="1005840" cy="1259280"/>
          </a:xfrm>
          <a:prstGeom prst="rect">
            <a:avLst/>
          </a:prstGeom>
          <a:noFill/>
          <a:ln w="0">
            <a:noFill/>
          </a:ln>
        </p:spPr>
      </p:pic>
      <p:cxnSp>
        <p:nvCxnSpPr>
          <p:cNvPr id="273" name="Gerader Verbinder 8"/>
          <p:cNvCxnSpPr/>
          <p:nvPr/>
        </p:nvCxnSpPr>
        <p:spPr>
          <a:xfrm>
            <a:off x="2289600" y="6504480"/>
            <a:ext cx="2880" cy="367920"/>
          </a:xfrm>
          <a:prstGeom prst="straightConnector1">
            <a:avLst/>
          </a:prstGeom>
          <a:ln w="0">
            <a:solidFill>
              <a:srgbClr val="444D26"/>
            </a:solidFill>
          </a:ln>
        </p:spPr>
      </p:cxnSp>
      <p:cxnSp>
        <p:nvCxnSpPr>
          <p:cNvPr id="274" name="Gerader Verbinder 9"/>
          <p:cNvCxnSpPr/>
          <p:nvPr/>
        </p:nvCxnSpPr>
        <p:spPr>
          <a:xfrm>
            <a:off x="6201360" y="6504480"/>
            <a:ext cx="2880" cy="367920"/>
          </a:xfrm>
          <a:prstGeom prst="straightConnector1">
            <a:avLst/>
          </a:prstGeom>
          <a:ln w="0">
            <a:solidFill>
              <a:srgbClr val="444D26"/>
            </a:solidFill>
          </a:ln>
        </p:spPr>
      </p:cxnSp>
      <p:sp>
        <p:nvSpPr>
          <p:cNvPr id="27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7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AE4E2C0-9476-45E0-9E4B-5FE831B1B80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77"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78"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79"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8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5B4A179-B364-497C-A373-E288177F35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81"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8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13">
    <p:bg>
      <p:bgPr>
        <a:solidFill>
          <a:schemeClr val="lt1">
            <a:lumMod val="95000"/>
            <a:alpha val="49000"/>
          </a:schemeClr>
        </a:solidFill>
      </p:bgPr>
    </p:bg>
    <p:spTree>
      <p:nvGrpSpPr>
        <p:cNvPr id="1" name=""/>
        <p:cNvGrpSpPr/>
        <p:nvPr/>
      </p:nvGrpSpPr>
      <p:grpSpPr>
        <a:xfrm>
          <a:off x="0" y="0"/>
          <a:ext cx="0" cy="0"/>
          <a:chOff x="0" y="0"/>
          <a:chExt cx="0" cy="0"/>
        </a:xfrm>
      </p:grpSpPr>
      <p:sp>
        <p:nvSpPr>
          <p:cNvPr id="283"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4" name="Grafik 10"/>
          <p:cNvPicPr/>
          <p:nvPr/>
        </p:nvPicPr>
        <p:blipFill>
          <a:blip r:embed="rId2"/>
          <a:stretch/>
        </p:blipFill>
        <p:spPr>
          <a:xfrm>
            <a:off x="8141400" y="5590800"/>
            <a:ext cx="1005840" cy="1259280"/>
          </a:xfrm>
          <a:prstGeom prst="rect">
            <a:avLst/>
          </a:prstGeom>
          <a:noFill/>
          <a:ln w="0">
            <a:noFill/>
          </a:ln>
        </p:spPr>
      </p:pic>
      <p:cxnSp>
        <p:nvCxnSpPr>
          <p:cNvPr id="285" name="Gerader Verbinder 8"/>
          <p:cNvCxnSpPr/>
          <p:nvPr/>
        </p:nvCxnSpPr>
        <p:spPr>
          <a:xfrm>
            <a:off x="2289600" y="6504480"/>
            <a:ext cx="2880" cy="367920"/>
          </a:xfrm>
          <a:prstGeom prst="straightConnector1">
            <a:avLst/>
          </a:prstGeom>
          <a:ln w="0">
            <a:solidFill>
              <a:srgbClr val="444D26"/>
            </a:solidFill>
          </a:ln>
        </p:spPr>
      </p:cxnSp>
      <p:cxnSp>
        <p:nvCxnSpPr>
          <p:cNvPr id="286" name="Gerader Verbinder 9"/>
          <p:cNvCxnSpPr/>
          <p:nvPr/>
        </p:nvCxnSpPr>
        <p:spPr>
          <a:xfrm>
            <a:off x="6201360" y="6504480"/>
            <a:ext cx="2880" cy="367920"/>
          </a:xfrm>
          <a:prstGeom prst="straightConnector1">
            <a:avLst/>
          </a:prstGeom>
          <a:ln w="0">
            <a:solidFill>
              <a:srgbClr val="444D26"/>
            </a:solidFill>
          </a:ln>
        </p:spPr>
      </p:cxnSp>
      <p:sp>
        <p:nvSpPr>
          <p:cNvPr id="287"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88"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67A9C41-477F-4219-8218-771360D139B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89"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90"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9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59FE14C-0632-4F82-B16A-435E575FE20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9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9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Titel und Inhalt">
    <p:bg>
      <p:bgPr>
        <a:solidFill>
          <a:srgbClr val="FFFFFF"/>
        </a:solidFill>
      </p:bgPr>
    </p:bg>
    <p:spTree>
      <p:nvGrpSpPr>
        <p:cNvPr id="1" name=""/>
        <p:cNvGrpSpPr/>
        <p:nvPr/>
      </p:nvGrpSpPr>
      <p:grpSpPr>
        <a:xfrm>
          <a:off x="0" y="0"/>
          <a:ext cx="0" cy="0"/>
          <a:chOff x="0" y="0"/>
          <a:chExt cx="0" cy="0"/>
        </a:xfrm>
      </p:grpSpPr>
      <p:sp>
        <p:nvSpPr>
          <p:cNvPr id="294"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95" name="Grafik 10"/>
          <p:cNvPicPr/>
          <p:nvPr/>
        </p:nvPicPr>
        <p:blipFill>
          <a:blip r:embed="rId2"/>
          <a:stretch/>
        </p:blipFill>
        <p:spPr>
          <a:xfrm>
            <a:off x="8141400" y="5590800"/>
            <a:ext cx="1005840" cy="1259280"/>
          </a:xfrm>
          <a:prstGeom prst="rect">
            <a:avLst/>
          </a:prstGeom>
          <a:noFill/>
          <a:ln w="0">
            <a:noFill/>
          </a:ln>
        </p:spPr>
      </p:pic>
      <p:cxnSp>
        <p:nvCxnSpPr>
          <p:cNvPr id="296" name="Gerader Verbinder 8"/>
          <p:cNvCxnSpPr/>
          <p:nvPr/>
        </p:nvCxnSpPr>
        <p:spPr>
          <a:xfrm>
            <a:off x="2289600" y="6504480"/>
            <a:ext cx="2880" cy="367920"/>
          </a:xfrm>
          <a:prstGeom prst="straightConnector1">
            <a:avLst/>
          </a:prstGeom>
          <a:ln w="0">
            <a:solidFill>
              <a:srgbClr val="444D26"/>
            </a:solidFill>
          </a:ln>
        </p:spPr>
      </p:cxnSp>
      <p:cxnSp>
        <p:nvCxnSpPr>
          <p:cNvPr id="297" name="Gerader Verbinder 9"/>
          <p:cNvCxnSpPr/>
          <p:nvPr/>
        </p:nvCxnSpPr>
        <p:spPr>
          <a:xfrm>
            <a:off x="6201360" y="6504480"/>
            <a:ext cx="2880" cy="367920"/>
          </a:xfrm>
          <a:prstGeom prst="straightConnector1">
            <a:avLst/>
          </a:prstGeom>
          <a:ln w="0">
            <a:solidFill>
              <a:srgbClr val="444D26"/>
            </a:solidFill>
          </a:ln>
        </p:spPr>
      </p:cxnSp>
      <p:sp>
        <p:nvSpPr>
          <p:cNvPr id="298"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99"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CE222F5-EB8E-4B0D-A73D-9137C85938D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00" name="PlaceHolder 1"/>
          <p:cNvSpPr>
            <a:spLocks noGrp="1"/>
          </p:cNvSpPr>
          <p:nvPr>
            <p:ph type="title"/>
          </p:nvPr>
        </p:nvSpPr>
        <p:spPr>
          <a:xfrm>
            <a:off x="628560" y="365040"/>
            <a:ext cx="7882920" cy="1321560"/>
          </a:xfrm>
          <a:prstGeom prst="rect">
            <a:avLst/>
          </a:prstGeom>
          <a:noFill/>
          <a:ln w="0">
            <a:noFill/>
          </a:ln>
        </p:spPr>
        <p:txBody>
          <a:bodyPr lIns="91440" tIns="45720" rIns="91440" bIns="45720" anchor="ctr">
            <a:noAutofit/>
          </a:bodyPr>
          <a:lstStyle>
            <a:lvl1pPr indent="0" algn="l" defTabSz="914400">
              <a:lnSpc>
                <a:spcPct val="90000"/>
              </a:lnSpc>
              <a:buNone/>
              <a:tabLst>
                <a:tab pos="0" algn="l"/>
              </a:tabLst>
              <a:defRPr lang="de-DE" sz="3300" b="0" u="none" strike="noStrike">
                <a:solidFill>
                  <a:schemeClr val="dk1"/>
                </a:solidFill>
                <a:effectLst/>
                <a:uFillTx/>
                <a:latin typeface="Calibri Light"/>
              </a:defRPr>
            </a:lvl1pPr>
          </a:lstStyle>
          <a:p>
            <a:pPr indent="0" algn="l"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301" name="PlaceHolder 2"/>
          <p:cNvSpPr>
            <a:spLocks noGrp="1"/>
          </p:cNvSpPr>
          <p:nvPr>
            <p:ph type="body"/>
          </p:nvPr>
        </p:nvSpPr>
        <p:spPr>
          <a:xfrm>
            <a:off x="628560" y="1825560"/>
            <a:ext cx="7882920" cy="43473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302" name="PlaceHolder 3"/>
          <p:cNvSpPr>
            <a:spLocks noGrp="1"/>
          </p:cNvSpPr>
          <p:nvPr>
            <p:ph type="ftr" idx="1"/>
          </p:nvPr>
        </p:nvSpPr>
        <p:spPr>
          <a:xfrm>
            <a:off x="3029040" y="6356520"/>
            <a:ext cx="3082320" cy="3610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303" name="PlaceHolder 4"/>
          <p:cNvSpPr>
            <a:spLocks noGrp="1"/>
          </p:cNvSpPr>
          <p:nvPr>
            <p:ph type="sldNum" idx="2"/>
          </p:nvPr>
        </p:nvSpPr>
        <p:spPr>
          <a:xfrm>
            <a:off x="6458040" y="6356520"/>
            <a:ext cx="2053800" cy="3610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446D9796-7C0B-4DFA-8724-B4D981EB88D8}"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30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3AB9EC7-4EF9-44A2-A035-30A9E8C9DDB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0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0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4">
    <p:bg>
      <p:bgPr>
        <a:solidFill>
          <a:schemeClr val="lt1">
            <a:lumMod val="95000"/>
            <a:alpha val="49000"/>
          </a:schemeClr>
        </a:solidFill>
      </p:bgPr>
    </p:bg>
    <p:spTree>
      <p:nvGrpSpPr>
        <p:cNvPr id="1" name=""/>
        <p:cNvGrpSpPr/>
        <p:nvPr/>
      </p:nvGrpSpPr>
      <p:grpSpPr>
        <a:xfrm>
          <a:off x="0" y="0"/>
          <a:ext cx="0" cy="0"/>
          <a:chOff x="0" y="0"/>
          <a:chExt cx="0" cy="0"/>
        </a:xfrm>
      </p:grpSpPr>
      <p:sp>
        <p:nvSpPr>
          <p:cNvPr id="307"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08" name="Grafik 10"/>
          <p:cNvPicPr/>
          <p:nvPr/>
        </p:nvPicPr>
        <p:blipFill>
          <a:blip r:embed="rId2"/>
          <a:stretch/>
        </p:blipFill>
        <p:spPr>
          <a:xfrm>
            <a:off x="8141400" y="5590800"/>
            <a:ext cx="1005840" cy="1259280"/>
          </a:xfrm>
          <a:prstGeom prst="rect">
            <a:avLst/>
          </a:prstGeom>
          <a:noFill/>
          <a:ln w="0">
            <a:noFill/>
          </a:ln>
        </p:spPr>
      </p:pic>
      <p:cxnSp>
        <p:nvCxnSpPr>
          <p:cNvPr id="309" name="Gerader Verbinder 8"/>
          <p:cNvCxnSpPr/>
          <p:nvPr/>
        </p:nvCxnSpPr>
        <p:spPr>
          <a:xfrm>
            <a:off x="2289600" y="6504480"/>
            <a:ext cx="2880" cy="367920"/>
          </a:xfrm>
          <a:prstGeom prst="straightConnector1">
            <a:avLst/>
          </a:prstGeom>
          <a:ln w="0">
            <a:solidFill>
              <a:srgbClr val="444D26"/>
            </a:solidFill>
          </a:ln>
        </p:spPr>
      </p:cxnSp>
      <p:cxnSp>
        <p:nvCxnSpPr>
          <p:cNvPr id="310" name="Gerader Verbinder 9"/>
          <p:cNvCxnSpPr/>
          <p:nvPr/>
        </p:nvCxnSpPr>
        <p:spPr>
          <a:xfrm>
            <a:off x="6201360" y="6504480"/>
            <a:ext cx="2880" cy="367920"/>
          </a:xfrm>
          <a:prstGeom prst="straightConnector1">
            <a:avLst/>
          </a:prstGeom>
          <a:ln w="0">
            <a:solidFill>
              <a:srgbClr val="444D26"/>
            </a:solidFill>
          </a:ln>
        </p:spPr>
      </p:cxnSp>
      <p:sp>
        <p:nvSpPr>
          <p:cNvPr id="311"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12"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17C4A2B-F42C-4FC7-B2BC-365DC0A967C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3"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14"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15"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0963D73-12BC-4554-BA9D-EDB094065C8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16"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17"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bg>
      <p:bgPr>
        <a:solidFill>
          <a:schemeClr val="lt1">
            <a:lumMod val="95000"/>
            <a:alpha val="49000"/>
          </a:schemeClr>
        </a:solidFill>
      </p:bgPr>
    </p:bg>
    <p:spTree>
      <p:nvGrpSpPr>
        <p:cNvPr id="1" name=""/>
        <p:cNvGrpSpPr/>
        <p:nvPr/>
      </p:nvGrpSpPr>
      <p:grpSpPr>
        <a:xfrm>
          <a:off x="0" y="0"/>
          <a:ext cx="0" cy="0"/>
          <a:chOff x="0" y="0"/>
          <a:chExt cx="0" cy="0"/>
        </a:xfrm>
      </p:grpSpPr>
      <p:sp>
        <p:nvSpPr>
          <p:cNvPr id="318"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19" name="Grafik 10"/>
          <p:cNvPicPr/>
          <p:nvPr/>
        </p:nvPicPr>
        <p:blipFill>
          <a:blip r:embed="rId2"/>
          <a:stretch/>
        </p:blipFill>
        <p:spPr>
          <a:xfrm>
            <a:off x="8141400" y="5590800"/>
            <a:ext cx="1005840" cy="1259280"/>
          </a:xfrm>
          <a:prstGeom prst="rect">
            <a:avLst/>
          </a:prstGeom>
          <a:noFill/>
          <a:ln w="0">
            <a:noFill/>
          </a:ln>
        </p:spPr>
      </p:pic>
      <p:cxnSp>
        <p:nvCxnSpPr>
          <p:cNvPr id="320" name="Gerader Verbinder 8"/>
          <p:cNvCxnSpPr/>
          <p:nvPr/>
        </p:nvCxnSpPr>
        <p:spPr>
          <a:xfrm>
            <a:off x="2289600" y="6504480"/>
            <a:ext cx="2880" cy="367920"/>
          </a:xfrm>
          <a:prstGeom prst="straightConnector1">
            <a:avLst/>
          </a:prstGeom>
          <a:ln w="0">
            <a:solidFill>
              <a:srgbClr val="444D26"/>
            </a:solidFill>
          </a:ln>
        </p:spPr>
      </p:cxnSp>
      <p:cxnSp>
        <p:nvCxnSpPr>
          <p:cNvPr id="321" name="Gerader Verbinder 9"/>
          <p:cNvCxnSpPr/>
          <p:nvPr/>
        </p:nvCxnSpPr>
        <p:spPr>
          <a:xfrm>
            <a:off x="6201360" y="6504480"/>
            <a:ext cx="2880" cy="367920"/>
          </a:xfrm>
          <a:prstGeom prst="straightConnector1">
            <a:avLst/>
          </a:prstGeom>
          <a:ln w="0">
            <a:solidFill>
              <a:srgbClr val="444D26"/>
            </a:solidFill>
          </a:ln>
        </p:spPr>
      </p:cxnSp>
      <p:sp>
        <p:nvSpPr>
          <p:cNvPr id="322"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23"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74A8A8E-B268-4DB3-8733-3C3FFF7351F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24"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25"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326"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4D0AB0C-FC9B-4493-BA4B-BCAED8E1DD6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27"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2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6">
    <p:bg>
      <p:bgPr>
        <a:solidFill>
          <a:schemeClr val="lt1">
            <a:lumMod val="95000"/>
            <a:alpha val="49000"/>
          </a:schemeClr>
        </a:solidFill>
      </p:bgPr>
    </p:bg>
    <p:spTree>
      <p:nvGrpSpPr>
        <p:cNvPr id="1" name=""/>
        <p:cNvGrpSpPr/>
        <p:nvPr/>
      </p:nvGrpSpPr>
      <p:grpSpPr>
        <a:xfrm>
          <a:off x="0" y="0"/>
          <a:ext cx="0" cy="0"/>
          <a:chOff x="0" y="0"/>
          <a:chExt cx="0" cy="0"/>
        </a:xfrm>
      </p:grpSpPr>
      <p:sp>
        <p:nvSpPr>
          <p:cNvPr id="329"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30" name="Grafik 10"/>
          <p:cNvPicPr/>
          <p:nvPr/>
        </p:nvPicPr>
        <p:blipFill>
          <a:blip r:embed="rId2"/>
          <a:stretch/>
        </p:blipFill>
        <p:spPr>
          <a:xfrm>
            <a:off x="8141400" y="5590800"/>
            <a:ext cx="1005840" cy="1259280"/>
          </a:xfrm>
          <a:prstGeom prst="rect">
            <a:avLst/>
          </a:prstGeom>
          <a:noFill/>
          <a:ln w="0">
            <a:noFill/>
          </a:ln>
        </p:spPr>
      </p:pic>
      <p:cxnSp>
        <p:nvCxnSpPr>
          <p:cNvPr id="331" name="Gerader Verbinder 8"/>
          <p:cNvCxnSpPr/>
          <p:nvPr/>
        </p:nvCxnSpPr>
        <p:spPr>
          <a:xfrm>
            <a:off x="2289600" y="6504480"/>
            <a:ext cx="2880" cy="367920"/>
          </a:xfrm>
          <a:prstGeom prst="straightConnector1">
            <a:avLst/>
          </a:prstGeom>
          <a:ln w="0">
            <a:solidFill>
              <a:srgbClr val="444D26"/>
            </a:solidFill>
          </a:ln>
        </p:spPr>
      </p:cxnSp>
      <p:cxnSp>
        <p:nvCxnSpPr>
          <p:cNvPr id="332" name="Gerader Verbinder 9"/>
          <p:cNvCxnSpPr/>
          <p:nvPr/>
        </p:nvCxnSpPr>
        <p:spPr>
          <a:xfrm>
            <a:off x="6201360" y="6504480"/>
            <a:ext cx="2880" cy="367920"/>
          </a:xfrm>
          <a:prstGeom prst="straightConnector1">
            <a:avLst/>
          </a:prstGeom>
          <a:ln w="0">
            <a:solidFill>
              <a:srgbClr val="444D26"/>
            </a:solidFill>
          </a:ln>
        </p:spPr>
      </p:cxnSp>
      <p:sp>
        <p:nvSpPr>
          <p:cNvPr id="333"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34"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D286CBA-F22A-4C98-B7E1-8F02D670B04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36"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7"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B0130A8-C0D7-4FE2-BAAF-BFC6DE752C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3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4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7">
    <p:bg>
      <p:bgPr>
        <a:solidFill>
          <a:schemeClr val="lt1">
            <a:lumMod val="95000"/>
            <a:alpha val="49000"/>
          </a:schemeClr>
        </a:solidFill>
      </p:bgPr>
    </p:bg>
    <p:spTree>
      <p:nvGrpSpPr>
        <p:cNvPr id="1" name=""/>
        <p:cNvGrpSpPr/>
        <p:nvPr/>
      </p:nvGrpSpPr>
      <p:grpSpPr>
        <a:xfrm>
          <a:off x="0" y="0"/>
          <a:ext cx="0" cy="0"/>
          <a:chOff x="0" y="0"/>
          <a:chExt cx="0" cy="0"/>
        </a:xfrm>
      </p:grpSpPr>
      <p:sp>
        <p:nvSpPr>
          <p:cNvPr id="341"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42" name="Grafik 10"/>
          <p:cNvPicPr/>
          <p:nvPr/>
        </p:nvPicPr>
        <p:blipFill>
          <a:blip r:embed="rId2"/>
          <a:stretch/>
        </p:blipFill>
        <p:spPr>
          <a:xfrm>
            <a:off x="8141400" y="5590800"/>
            <a:ext cx="1005840" cy="1259280"/>
          </a:xfrm>
          <a:prstGeom prst="rect">
            <a:avLst/>
          </a:prstGeom>
          <a:noFill/>
          <a:ln w="0">
            <a:noFill/>
          </a:ln>
        </p:spPr>
      </p:pic>
      <p:cxnSp>
        <p:nvCxnSpPr>
          <p:cNvPr id="343" name="Gerader Verbinder 8"/>
          <p:cNvCxnSpPr/>
          <p:nvPr/>
        </p:nvCxnSpPr>
        <p:spPr>
          <a:xfrm>
            <a:off x="2289600" y="6504480"/>
            <a:ext cx="2880" cy="367920"/>
          </a:xfrm>
          <a:prstGeom prst="straightConnector1">
            <a:avLst/>
          </a:prstGeom>
          <a:ln w="0">
            <a:solidFill>
              <a:srgbClr val="444D26"/>
            </a:solidFill>
          </a:ln>
        </p:spPr>
      </p:cxnSp>
      <p:cxnSp>
        <p:nvCxnSpPr>
          <p:cNvPr id="344" name="Gerader Verbinder 9"/>
          <p:cNvCxnSpPr/>
          <p:nvPr/>
        </p:nvCxnSpPr>
        <p:spPr>
          <a:xfrm>
            <a:off x="6201360" y="6504480"/>
            <a:ext cx="2880" cy="367920"/>
          </a:xfrm>
          <a:prstGeom prst="straightConnector1">
            <a:avLst/>
          </a:prstGeom>
          <a:ln w="0">
            <a:solidFill>
              <a:srgbClr val="444D26"/>
            </a:solidFill>
          </a:ln>
        </p:spPr>
      </p:cxnSp>
      <p:sp>
        <p:nvSpPr>
          <p:cNvPr id="34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4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9BC372E-73A5-4361-846B-1F73D5E3327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47"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48"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49"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0"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51"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F5F3A48-0AD4-4C92-84F8-ADA40730831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5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5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8">
    <p:bg>
      <p:bgPr>
        <a:solidFill>
          <a:schemeClr val="lt1">
            <a:lumMod val="95000"/>
            <a:alpha val="49000"/>
          </a:schemeClr>
        </a:solidFill>
      </p:bgPr>
    </p:bg>
    <p:spTree>
      <p:nvGrpSpPr>
        <p:cNvPr id="1" name=""/>
        <p:cNvGrpSpPr/>
        <p:nvPr/>
      </p:nvGrpSpPr>
      <p:grpSpPr>
        <a:xfrm>
          <a:off x="0" y="0"/>
          <a:ext cx="0" cy="0"/>
          <a:chOff x="0" y="0"/>
          <a:chExt cx="0" cy="0"/>
        </a:xfrm>
      </p:grpSpPr>
      <p:sp>
        <p:nvSpPr>
          <p:cNvPr id="355"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56" name="Grafik 10"/>
          <p:cNvPicPr/>
          <p:nvPr/>
        </p:nvPicPr>
        <p:blipFill>
          <a:blip r:embed="rId2"/>
          <a:stretch/>
        </p:blipFill>
        <p:spPr>
          <a:xfrm>
            <a:off x="8141400" y="5590800"/>
            <a:ext cx="1005840" cy="1259280"/>
          </a:xfrm>
          <a:prstGeom prst="rect">
            <a:avLst/>
          </a:prstGeom>
          <a:noFill/>
          <a:ln w="0">
            <a:noFill/>
          </a:ln>
        </p:spPr>
      </p:pic>
      <p:cxnSp>
        <p:nvCxnSpPr>
          <p:cNvPr id="357" name="Gerader Verbinder 8"/>
          <p:cNvCxnSpPr/>
          <p:nvPr/>
        </p:nvCxnSpPr>
        <p:spPr>
          <a:xfrm>
            <a:off x="2289600" y="6504480"/>
            <a:ext cx="2880" cy="367920"/>
          </a:xfrm>
          <a:prstGeom prst="straightConnector1">
            <a:avLst/>
          </a:prstGeom>
          <a:ln w="0">
            <a:solidFill>
              <a:srgbClr val="444D26"/>
            </a:solidFill>
          </a:ln>
        </p:spPr>
      </p:cxnSp>
      <p:cxnSp>
        <p:nvCxnSpPr>
          <p:cNvPr id="358" name="Gerader Verbinder 9"/>
          <p:cNvCxnSpPr/>
          <p:nvPr/>
        </p:nvCxnSpPr>
        <p:spPr>
          <a:xfrm>
            <a:off x="6201360" y="6504480"/>
            <a:ext cx="2880" cy="367920"/>
          </a:xfrm>
          <a:prstGeom prst="straightConnector1">
            <a:avLst/>
          </a:prstGeom>
          <a:ln w="0">
            <a:solidFill>
              <a:srgbClr val="444D26"/>
            </a:solidFill>
          </a:ln>
        </p:spPr>
      </p:cxnSp>
      <p:sp>
        <p:nvSpPr>
          <p:cNvPr id="35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6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48707B6-721D-449A-9C58-F86ACFBE02D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6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6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CCE671B-564A-4004-BEFC-4960C15EE7B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6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6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chemeClr val="lt1">
            <a:lumMod val="95000"/>
            <a:alpha val="49000"/>
          </a:schemeClr>
        </a:solidFill>
      </p:bgPr>
    </p:bg>
    <p:spTree>
      <p:nvGrpSpPr>
        <p:cNvPr id="1" name=""/>
        <p:cNvGrpSpPr/>
        <p:nvPr/>
      </p:nvGrpSpPr>
      <p:grpSpPr>
        <a:xfrm>
          <a:off x="0" y="0"/>
          <a:ext cx="0" cy="0"/>
          <a:chOff x="0" y="0"/>
          <a:chExt cx="0" cy="0"/>
        </a:xfrm>
      </p:grpSpPr>
      <p:sp>
        <p:nvSpPr>
          <p:cNvPr id="365"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66" name="Grafik 10"/>
          <p:cNvPicPr/>
          <p:nvPr/>
        </p:nvPicPr>
        <p:blipFill>
          <a:blip r:embed="rId2"/>
          <a:stretch/>
        </p:blipFill>
        <p:spPr>
          <a:xfrm>
            <a:off x="8141400" y="5590800"/>
            <a:ext cx="1005840" cy="1259280"/>
          </a:xfrm>
          <a:prstGeom prst="rect">
            <a:avLst/>
          </a:prstGeom>
          <a:noFill/>
          <a:ln w="0">
            <a:noFill/>
          </a:ln>
        </p:spPr>
      </p:pic>
      <p:cxnSp>
        <p:nvCxnSpPr>
          <p:cNvPr id="367" name="Gerader Verbinder 8"/>
          <p:cNvCxnSpPr/>
          <p:nvPr/>
        </p:nvCxnSpPr>
        <p:spPr>
          <a:xfrm>
            <a:off x="2289600" y="6504480"/>
            <a:ext cx="2880" cy="367920"/>
          </a:xfrm>
          <a:prstGeom prst="straightConnector1">
            <a:avLst/>
          </a:prstGeom>
          <a:ln w="0">
            <a:solidFill>
              <a:srgbClr val="444D26"/>
            </a:solidFill>
          </a:ln>
        </p:spPr>
      </p:cxnSp>
      <p:cxnSp>
        <p:nvCxnSpPr>
          <p:cNvPr id="368" name="Gerader Verbinder 9"/>
          <p:cNvCxnSpPr/>
          <p:nvPr/>
        </p:nvCxnSpPr>
        <p:spPr>
          <a:xfrm>
            <a:off x="6201360" y="6504480"/>
            <a:ext cx="2880" cy="367920"/>
          </a:xfrm>
          <a:prstGeom prst="straightConnector1">
            <a:avLst/>
          </a:prstGeom>
          <a:ln w="0">
            <a:solidFill>
              <a:srgbClr val="444D26"/>
            </a:solidFill>
          </a:ln>
        </p:spPr>
      </p:cxnSp>
      <p:sp>
        <p:nvSpPr>
          <p:cNvPr id="36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7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2000D88-8189-42A0-B71D-1EFF9455D4E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71"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7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0CD1D8C-63E5-4216-B254-BF8555F224B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7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7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9">
    <p:bg>
      <p:bgPr>
        <a:solidFill>
          <a:schemeClr val="lt1">
            <a:lumMod val="95000"/>
            <a:alpha val="49000"/>
          </a:schemeClr>
        </a:solidFill>
      </p:bgPr>
    </p:bg>
    <p:spTree>
      <p:nvGrpSpPr>
        <p:cNvPr id="1" name=""/>
        <p:cNvGrpSpPr/>
        <p:nvPr/>
      </p:nvGrpSpPr>
      <p:grpSpPr>
        <a:xfrm>
          <a:off x="0" y="0"/>
          <a:ext cx="0" cy="0"/>
          <a:chOff x="0" y="0"/>
          <a:chExt cx="0" cy="0"/>
        </a:xfrm>
      </p:grpSpPr>
      <p:sp>
        <p:nvSpPr>
          <p:cNvPr id="375"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6" name="Grafik 10"/>
          <p:cNvPicPr/>
          <p:nvPr/>
        </p:nvPicPr>
        <p:blipFill>
          <a:blip r:embed="rId2"/>
          <a:stretch/>
        </p:blipFill>
        <p:spPr>
          <a:xfrm>
            <a:off x="8141400" y="5590800"/>
            <a:ext cx="1005840" cy="1259280"/>
          </a:xfrm>
          <a:prstGeom prst="rect">
            <a:avLst/>
          </a:prstGeom>
          <a:noFill/>
          <a:ln w="0">
            <a:noFill/>
          </a:ln>
        </p:spPr>
      </p:pic>
      <p:cxnSp>
        <p:nvCxnSpPr>
          <p:cNvPr id="377" name="Gerader Verbinder 8"/>
          <p:cNvCxnSpPr/>
          <p:nvPr/>
        </p:nvCxnSpPr>
        <p:spPr>
          <a:xfrm>
            <a:off x="2289600" y="6504480"/>
            <a:ext cx="2880" cy="367920"/>
          </a:xfrm>
          <a:prstGeom prst="straightConnector1">
            <a:avLst/>
          </a:prstGeom>
          <a:ln w="0">
            <a:solidFill>
              <a:srgbClr val="444D26"/>
            </a:solidFill>
          </a:ln>
        </p:spPr>
      </p:cxnSp>
      <p:cxnSp>
        <p:nvCxnSpPr>
          <p:cNvPr id="378" name="Gerader Verbinder 9"/>
          <p:cNvCxnSpPr/>
          <p:nvPr/>
        </p:nvCxnSpPr>
        <p:spPr>
          <a:xfrm>
            <a:off x="6201360" y="6504480"/>
            <a:ext cx="2880" cy="367920"/>
          </a:xfrm>
          <a:prstGeom prst="straightConnector1">
            <a:avLst/>
          </a:prstGeom>
          <a:ln w="0">
            <a:solidFill>
              <a:srgbClr val="444D26"/>
            </a:solidFill>
          </a:ln>
        </p:spPr>
      </p:cxnSp>
      <p:sp>
        <p:nvSpPr>
          <p:cNvPr id="37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8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B966251-C8F7-435D-B74F-D81C380909A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8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5301B46-2821-4144-84CF-589A8CF62B6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8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8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0">
    <p:bg>
      <p:bgPr>
        <a:solidFill>
          <a:schemeClr val="lt1">
            <a:lumMod val="95000"/>
            <a:alpha val="49000"/>
          </a:schemeClr>
        </a:solidFill>
      </p:bgPr>
    </p:bg>
    <p:spTree>
      <p:nvGrpSpPr>
        <p:cNvPr id="1" name=""/>
        <p:cNvGrpSpPr/>
        <p:nvPr/>
      </p:nvGrpSpPr>
      <p:grpSpPr>
        <a:xfrm>
          <a:off x="0" y="0"/>
          <a:ext cx="0" cy="0"/>
          <a:chOff x="0" y="0"/>
          <a:chExt cx="0" cy="0"/>
        </a:xfrm>
      </p:grpSpPr>
      <p:sp>
        <p:nvSpPr>
          <p:cNvPr id="384"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85" name="Grafik 10"/>
          <p:cNvPicPr/>
          <p:nvPr/>
        </p:nvPicPr>
        <p:blipFill>
          <a:blip r:embed="rId2"/>
          <a:stretch/>
        </p:blipFill>
        <p:spPr>
          <a:xfrm>
            <a:off x="8141400" y="5590800"/>
            <a:ext cx="1005840" cy="1259280"/>
          </a:xfrm>
          <a:prstGeom prst="rect">
            <a:avLst/>
          </a:prstGeom>
          <a:noFill/>
          <a:ln w="0">
            <a:noFill/>
          </a:ln>
        </p:spPr>
      </p:pic>
      <p:cxnSp>
        <p:nvCxnSpPr>
          <p:cNvPr id="386" name="Gerader Verbinder 8"/>
          <p:cNvCxnSpPr/>
          <p:nvPr/>
        </p:nvCxnSpPr>
        <p:spPr>
          <a:xfrm>
            <a:off x="2289600" y="6504480"/>
            <a:ext cx="2880" cy="367920"/>
          </a:xfrm>
          <a:prstGeom prst="straightConnector1">
            <a:avLst/>
          </a:prstGeom>
          <a:ln w="0">
            <a:solidFill>
              <a:srgbClr val="444D26"/>
            </a:solidFill>
          </a:ln>
        </p:spPr>
      </p:cxnSp>
      <p:cxnSp>
        <p:nvCxnSpPr>
          <p:cNvPr id="387" name="Gerader Verbinder 9"/>
          <p:cNvCxnSpPr/>
          <p:nvPr/>
        </p:nvCxnSpPr>
        <p:spPr>
          <a:xfrm>
            <a:off x="6201360" y="6504480"/>
            <a:ext cx="2880" cy="367920"/>
          </a:xfrm>
          <a:prstGeom prst="straightConnector1">
            <a:avLst/>
          </a:prstGeom>
          <a:ln w="0">
            <a:solidFill>
              <a:srgbClr val="444D26"/>
            </a:solidFill>
          </a:ln>
        </p:spPr>
      </p:cxnSp>
      <p:sp>
        <p:nvSpPr>
          <p:cNvPr id="388"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89"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F92C77-8D78-4CAC-9DF3-C97409A525A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90"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91"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392"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9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8D7E726-27C7-432F-80C5-2E6DD9C6978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9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9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5">
    <p:bg>
      <p:bgPr>
        <a:solidFill>
          <a:schemeClr val="lt1">
            <a:lumMod val="95000"/>
            <a:alpha val="49000"/>
          </a:schemeClr>
        </a:solidFill>
      </p:bgPr>
    </p:bg>
    <p:spTree>
      <p:nvGrpSpPr>
        <p:cNvPr id="1" name=""/>
        <p:cNvGrpSpPr/>
        <p:nvPr/>
      </p:nvGrpSpPr>
      <p:grpSpPr>
        <a:xfrm>
          <a:off x="0" y="0"/>
          <a:ext cx="0" cy="0"/>
          <a:chOff x="0" y="0"/>
          <a:chExt cx="0" cy="0"/>
        </a:xfrm>
      </p:grpSpPr>
      <p:sp>
        <p:nvSpPr>
          <p:cNvPr id="396"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7" name="Grafik 8"/>
          <p:cNvPicPr/>
          <p:nvPr/>
        </p:nvPicPr>
        <p:blipFill>
          <a:blip r:embed="rId2"/>
          <a:stretch/>
        </p:blipFill>
        <p:spPr>
          <a:xfrm>
            <a:off x="8141400" y="5590800"/>
            <a:ext cx="1005840" cy="1259280"/>
          </a:xfrm>
          <a:prstGeom prst="rect">
            <a:avLst/>
          </a:prstGeom>
          <a:noFill/>
          <a:ln w="0">
            <a:noFill/>
          </a:ln>
        </p:spPr>
      </p:pic>
      <p:cxnSp>
        <p:nvCxnSpPr>
          <p:cNvPr id="398" name="Gerader Verbinder 11"/>
          <p:cNvCxnSpPr/>
          <p:nvPr/>
        </p:nvCxnSpPr>
        <p:spPr>
          <a:xfrm>
            <a:off x="2289600" y="6504480"/>
            <a:ext cx="2880" cy="367920"/>
          </a:xfrm>
          <a:prstGeom prst="straightConnector1">
            <a:avLst/>
          </a:prstGeom>
          <a:ln w="0">
            <a:solidFill>
              <a:srgbClr val="444D26"/>
            </a:solidFill>
          </a:ln>
        </p:spPr>
      </p:cxnSp>
      <p:cxnSp>
        <p:nvCxnSpPr>
          <p:cNvPr id="399" name="Gerader Verbinder 12"/>
          <p:cNvCxnSpPr/>
          <p:nvPr/>
        </p:nvCxnSpPr>
        <p:spPr>
          <a:xfrm>
            <a:off x="6201360" y="6504480"/>
            <a:ext cx="2880" cy="367920"/>
          </a:xfrm>
          <a:prstGeom prst="straightConnector1">
            <a:avLst/>
          </a:prstGeom>
          <a:ln w="0">
            <a:solidFill>
              <a:srgbClr val="444D26"/>
            </a:solidFill>
          </a:ln>
        </p:spPr>
      </p:cxnSp>
      <p:sp>
        <p:nvSpPr>
          <p:cNvPr id="400"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01"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37F319D-2787-4BF4-9B3A-22071A7D126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02" name="PlaceHolder 1"/>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03" name="PlaceHolder 2"/>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0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2F337B3-F970-4838-B5FB-620E20F4264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0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0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8">
    <p:bg>
      <p:bgPr>
        <a:solidFill>
          <a:schemeClr val="lt1">
            <a:lumMod val="95000"/>
            <a:alpha val="49000"/>
          </a:schemeClr>
        </a:solidFill>
      </p:bgPr>
    </p:bg>
    <p:spTree>
      <p:nvGrpSpPr>
        <p:cNvPr id="1" name=""/>
        <p:cNvGrpSpPr/>
        <p:nvPr/>
      </p:nvGrpSpPr>
      <p:grpSpPr>
        <a:xfrm>
          <a:off x="0" y="0"/>
          <a:ext cx="0" cy="0"/>
          <a:chOff x="0" y="0"/>
          <a:chExt cx="0" cy="0"/>
        </a:xfrm>
      </p:grpSpPr>
      <p:sp>
        <p:nvSpPr>
          <p:cNvPr id="407"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08" name="Grafik 8"/>
          <p:cNvPicPr/>
          <p:nvPr/>
        </p:nvPicPr>
        <p:blipFill>
          <a:blip r:embed="rId2"/>
          <a:stretch/>
        </p:blipFill>
        <p:spPr>
          <a:xfrm>
            <a:off x="8141400" y="5590800"/>
            <a:ext cx="1005840" cy="1259280"/>
          </a:xfrm>
          <a:prstGeom prst="rect">
            <a:avLst/>
          </a:prstGeom>
          <a:noFill/>
          <a:ln w="0">
            <a:noFill/>
          </a:ln>
        </p:spPr>
      </p:pic>
      <p:cxnSp>
        <p:nvCxnSpPr>
          <p:cNvPr id="409" name="Gerader Verbinder 11"/>
          <p:cNvCxnSpPr/>
          <p:nvPr/>
        </p:nvCxnSpPr>
        <p:spPr>
          <a:xfrm>
            <a:off x="2289600" y="6504480"/>
            <a:ext cx="2880" cy="367920"/>
          </a:xfrm>
          <a:prstGeom prst="straightConnector1">
            <a:avLst/>
          </a:prstGeom>
          <a:ln w="0">
            <a:solidFill>
              <a:srgbClr val="444D26"/>
            </a:solidFill>
          </a:ln>
        </p:spPr>
      </p:cxnSp>
      <p:cxnSp>
        <p:nvCxnSpPr>
          <p:cNvPr id="410" name="Gerader Verbinder 12"/>
          <p:cNvCxnSpPr/>
          <p:nvPr/>
        </p:nvCxnSpPr>
        <p:spPr>
          <a:xfrm>
            <a:off x="6201360" y="6504480"/>
            <a:ext cx="2880" cy="367920"/>
          </a:xfrm>
          <a:prstGeom prst="straightConnector1">
            <a:avLst/>
          </a:prstGeom>
          <a:ln w="0">
            <a:solidFill>
              <a:srgbClr val="444D26"/>
            </a:solidFill>
          </a:ln>
        </p:spPr>
      </p:cxnSp>
      <p:sp>
        <p:nvSpPr>
          <p:cNvPr id="411"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12"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97CEFBD-C56C-4D18-B2C7-FBB2EDD89EC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13" name="PlaceHolder 1"/>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14" name="PlaceHolder 2"/>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15" name="PlaceHolder 3"/>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16" name="PlaceHolder 4"/>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17" name="PlaceHolder 5"/>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1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2903FE8-ABDC-4C75-AE1A-BA5F1D55768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1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2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9">
    <p:bg>
      <p:bgPr>
        <a:solidFill>
          <a:schemeClr val="lt1">
            <a:lumMod val="95000"/>
            <a:alpha val="49000"/>
          </a:schemeClr>
        </a:solidFill>
      </p:bgPr>
    </p:bg>
    <p:spTree>
      <p:nvGrpSpPr>
        <p:cNvPr id="1" name=""/>
        <p:cNvGrpSpPr/>
        <p:nvPr/>
      </p:nvGrpSpPr>
      <p:grpSpPr>
        <a:xfrm>
          <a:off x="0" y="0"/>
          <a:ext cx="0" cy="0"/>
          <a:chOff x="0" y="0"/>
          <a:chExt cx="0" cy="0"/>
        </a:xfrm>
      </p:grpSpPr>
      <p:sp>
        <p:nvSpPr>
          <p:cNvPr id="421"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22" name="Grafik 8"/>
          <p:cNvPicPr/>
          <p:nvPr/>
        </p:nvPicPr>
        <p:blipFill>
          <a:blip r:embed="rId2"/>
          <a:stretch/>
        </p:blipFill>
        <p:spPr>
          <a:xfrm>
            <a:off x="8141400" y="5590800"/>
            <a:ext cx="1005840" cy="1259280"/>
          </a:xfrm>
          <a:prstGeom prst="rect">
            <a:avLst/>
          </a:prstGeom>
          <a:noFill/>
          <a:ln w="0">
            <a:noFill/>
          </a:ln>
        </p:spPr>
      </p:pic>
      <p:cxnSp>
        <p:nvCxnSpPr>
          <p:cNvPr id="423" name="Gerader Verbinder 11"/>
          <p:cNvCxnSpPr/>
          <p:nvPr/>
        </p:nvCxnSpPr>
        <p:spPr>
          <a:xfrm>
            <a:off x="2289600" y="6504480"/>
            <a:ext cx="2880" cy="367920"/>
          </a:xfrm>
          <a:prstGeom prst="straightConnector1">
            <a:avLst/>
          </a:prstGeom>
          <a:ln w="0">
            <a:solidFill>
              <a:srgbClr val="444D26"/>
            </a:solidFill>
          </a:ln>
        </p:spPr>
      </p:cxnSp>
      <p:cxnSp>
        <p:nvCxnSpPr>
          <p:cNvPr id="424" name="Gerader Verbinder 12"/>
          <p:cNvCxnSpPr/>
          <p:nvPr/>
        </p:nvCxnSpPr>
        <p:spPr>
          <a:xfrm>
            <a:off x="6201360" y="6504480"/>
            <a:ext cx="2880" cy="367920"/>
          </a:xfrm>
          <a:prstGeom prst="straightConnector1">
            <a:avLst/>
          </a:prstGeom>
          <a:ln w="0">
            <a:solidFill>
              <a:srgbClr val="444D26"/>
            </a:solidFill>
          </a:ln>
        </p:spPr>
      </p:cxnSp>
      <p:sp>
        <p:nvSpPr>
          <p:cNvPr id="425"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26"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9CC8167-E407-4041-8B84-0661253CB61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2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D21E0BF-570D-4FEB-8630-975F232649B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2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3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0">
    <p:bg>
      <p:bgPr>
        <a:solidFill>
          <a:schemeClr val="lt1">
            <a:lumMod val="95000"/>
            <a:alpha val="49000"/>
          </a:schemeClr>
        </a:solidFill>
      </p:bgPr>
    </p:bg>
    <p:spTree>
      <p:nvGrpSpPr>
        <p:cNvPr id="1" name=""/>
        <p:cNvGrpSpPr/>
        <p:nvPr/>
      </p:nvGrpSpPr>
      <p:grpSpPr>
        <a:xfrm>
          <a:off x="0" y="0"/>
          <a:ext cx="0" cy="0"/>
          <a:chOff x="0" y="0"/>
          <a:chExt cx="0" cy="0"/>
        </a:xfrm>
      </p:grpSpPr>
      <p:sp>
        <p:nvSpPr>
          <p:cNvPr id="431"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32" name="Grafik 8"/>
          <p:cNvPicPr/>
          <p:nvPr/>
        </p:nvPicPr>
        <p:blipFill>
          <a:blip r:embed="rId2"/>
          <a:stretch/>
        </p:blipFill>
        <p:spPr>
          <a:xfrm>
            <a:off x="8141400" y="5590800"/>
            <a:ext cx="1005840" cy="1259280"/>
          </a:xfrm>
          <a:prstGeom prst="rect">
            <a:avLst/>
          </a:prstGeom>
          <a:noFill/>
          <a:ln w="0">
            <a:noFill/>
          </a:ln>
        </p:spPr>
      </p:pic>
      <p:cxnSp>
        <p:nvCxnSpPr>
          <p:cNvPr id="433" name="Gerader Verbinder 11"/>
          <p:cNvCxnSpPr/>
          <p:nvPr/>
        </p:nvCxnSpPr>
        <p:spPr>
          <a:xfrm>
            <a:off x="2289600" y="6504480"/>
            <a:ext cx="2880" cy="367920"/>
          </a:xfrm>
          <a:prstGeom prst="straightConnector1">
            <a:avLst/>
          </a:prstGeom>
          <a:ln w="0">
            <a:solidFill>
              <a:srgbClr val="444D26"/>
            </a:solidFill>
          </a:ln>
        </p:spPr>
      </p:cxnSp>
      <p:cxnSp>
        <p:nvCxnSpPr>
          <p:cNvPr id="434" name="Gerader Verbinder 12"/>
          <p:cNvCxnSpPr/>
          <p:nvPr/>
        </p:nvCxnSpPr>
        <p:spPr>
          <a:xfrm>
            <a:off x="6201360" y="6504480"/>
            <a:ext cx="2880" cy="367920"/>
          </a:xfrm>
          <a:prstGeom prst="straightConnector1">
            <a:avLst/>
          </a:prstGeom>
          <a:ln w="0">
            <a:solidFill>
              <a:srgbClr val="444D26"/>
            </a:solidFill>
          </a:ln>
        </p:spPr>
      </p:cxnSp>
      <p:sp>
        <p:nvSpPr>
          <p:cNvPr id="435"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36"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92428DC-7694-4449-8964-03C531D661D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3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77915BB-948F-4325-9094-7122D77360F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3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3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2">
    <p:bg>
      <p:bgPr>
        <a:solidFill>
          <a:schemeClr val="lt1">
            <a:lumMod val="95000"/>
            <a:alpha val="49000"/>
          </a:schemeClr>
        </a:solidFill>
      </p:bgPr>
    </p:bg>
    <p:spTree>
      <p:nvGrpSpPr>
        <p:cNvPr id="1" name=""/>
        <p:cNvGrpSpPr/>
        <p:nvPr/>
      </p:nvGrpSpPr>
      <p:grpSpPr>
        <a:xfrm>
          <a:off x="0" y="0"/>
          <a:ext cx="0" cy="0"/>
          <a:chOff x="0" y="0"/>
          <a:chExt cx="0" cy="0"/>
        </a:xfrm>
      </p:grpSpPr>
      <p:sp>
        <p:nvSpPr>
          <p:cNvPr id="440"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41" name="Grafik 8"/>
          <p:cNvPicPr/>
          <p:nvPr/>
        </p:nvPicPr>
        <p:blipFill>
          <a:blip r:embed="rId2"/>
          <a:stretch/>
        </p:blipFill>
        <p:spPr>
          <a:xfrm>
            <a:off x="8141400" y="5590800"/>
            <a:ext cx="1005840" cy="1259280"/>
          </a:xfrm>
          <a:prstGeom prst="rect">
            <a:avLst/>
          </a:prstGeom>
          <a:noFill/>
          <a:ln w="0">
            <a:noFill/>
          </a:ln>
        </p:spPr>
      </p:pic>
      <p:cxnSp>
        <p:nvCxnSpPr>
          <p:cNvPr id="442" name="Gerader Verbinder 11"/>
          <p:cNvCxnSpPr/>
          <p:nvPr/>
        </p:nvCxnSpPr>
        <p:spPr>
          <a:xfrm>
            <a:off x="2289600" y="6504480"/>
            <a:ext cx="2880" cy="367920"/>
          </a:xfrm>
          <a:prstGeom prst="straightConnector1">
            <a:avLst/>
          </a:prstGeom>
          <a:ln w="0">
            <a:solidFill>
              <a:srgbClr val="444D26"/>
            </a:solidFill>
          </a:ln>
        </p:spPr>
      </p:cxnSp>
      <p:cxnSp>
        <p:nvCxnSpPr>
          <p:cNvPr id="443" name="Gerader Verbinder 12"/>
          <p:cNvCxnSpPr/>
          <p:nvPr/>
        </p:nvCxnSpPr>
        <p:spPr>
          <a:xfrm>
            <a:off x="6201360" y="6504480"/>
            <a:ext cx="2880" cy="367920"/>
          </a:xfrm>
          <a:prstGeom prst="straightConnector1">
            <a:avLst/>
          </a:prstGeom>
          <a:ln w="0">
            <a:solidFill>
              <a:srgbClr val="444D26"/>
            </a:solidFill>
          </a:ln>
        </p:spPr>
      </p:cxnSp>
      <p:sp>
        <p:nvSpPr>
          <p:cNvPr id="444"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45"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E5BB8EB-E05C-4E5A-B74C-A1C9BBB0B24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6"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44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FFE207D-CE76-4B0C-A59A-8B2B944A27D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4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1">
    <p:bg>
      <p:bgPr>
        <a:solidFill>
          <a:schemeClr val="lt1">
            <a:lumMod val="95000"/>
            <a:alpha val="49000"/>
          </a:schemeClr>
        </a:solidFill>
      </p:bgPr>
    </p:bg>
    <p:spTree>
      <p:nvGrpSpPr>
        <p:cNvPr id="1" name=""/>
        <p:cNvGrpSpPr/>
        <p:nvPr/>
      </p:nvGrpSpPr>
      <p:grpSpPr>
        <a:xfrm>
          <a:off x="0" y="0"/>
          <a:ext cx="0" cy="0"/>
          <a:chOff x="0" y="0"/>
          <a:chExt cx="0" cy="0"/>
        </a:xfrm>
      </p:grpSpPr>
      <p:sp>
        <p:nvSpPr>
          <p:cNvPr id="450"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51" name="Grafik 8"/>
          <p:cNvPicPr/>
          <p:nvPr/>
        </p:nvPicPr>
        <p:blipFill>
          <a:blip r:embed="rId2"/>
          <a:stretch/>
        </p:blipFill>
        <p:spPr>
          <a:xfrm>
            <a:off x="8141400" y="5590800"/>
            <a:ext cx="1005840" cy="1259280"/>
          </a:xfrm>
          <a:prstGeom prst="rect">
            <a:avLst/>
          </a:prstGeom>
          <a:noFill/>
          <a:ln w="0">
            <a:noFill/>
          </a:ln>
        </p:spPr>
      </p:pic>
      <p:cxnSp>
        <p:nvCxnSpPr>
          <p:cNvPr id="452" name="Gerader Verbinder 11"/>
          <p:cNvCxnSpPr/>
          <p:nvPr/>
        </p:nvCxnSpPr>
        <p:spPr>
          <a:xfrm>
            <a:off x="2289600" y="6504480"/>
            <a:ext cx="2880" cy="367920"/>
          </a:xfrm>
          <a:prstGeom prst="straightConnector1">
            <a:avLst/>
          </a:prstGeom>
          <a:ln w="0">
            <a:solidFill>
              <a:srgbClr val="444D26"/>
            </a:solidFill>
          </a:ln>
        </p:spPr>
      </p:cxnSp>
      <p:cxnSp>
        <p:nvCxnSpPr>
          <p:cNvPr id="453" name="Gerader Verbinder 12"/>
          <p:cNvCxnSpPr/>
          <p:nvPr/>
        </p:nvCxnSpPr>
        <p:spPr>
          <a:xfrm>
            <a:off x="6201360" y="6504480"/>
            <a:ext cx="2880" cy="367920"/>
          </a:xfrm>
          <a:prstGeom prst="straightConnector1">
            <a:avLst/>
          </a:prstGeom>
          <a:ln w="0">
            <a:solidFill>
              <a:srgbClr val="444D26"/>
            </a:solidFill>
          </a:ln>
        </p:spPr>
      </p:cxnSp>
      <p:sp>
        <p:nvSpPr>
          <p:cNvPr id="454"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55"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F513EB0-ECBD-4BEA-94CC-E3AFB1D3C9E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56"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57"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458"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59"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C936C01-74D2-4BFD-8A35-734659461DD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60" name="Resim 6"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61" name="Resim 7"/>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2">
    <p:bg>
      <p:bgPr>
        <a:solidFill>
          <a:schemeClr val="lt1">
            <a:lumMod val="95000"/>
            <a:alpha val="49000"/>
          </a:schemeClr>
        </a:solidFill>
      </p:bgPr>
    </p:bg>
    <p:spTree>
      <p:nvGrpSpPr>
        <p:cNvPr id="1" name=""/>
        <p:cNvGrpSpPr/>
        <p:nvPr/>
      </p:nvGrpSpPr>
      <p:grpSpPr>
        <a:xfrm>
          <a:off x="0" y="0"/>
          <a:ext cx="0" cy="0"/>
          <a:chOff x="0" y="0"/>
          <a:chExt cx="0" cy="0"/>
        </a:xfrm>
      </p:grpSpPr>
      <p:sp>
        <p:nvSpPr>
          <p:cNvPr id="462"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63" name="Grafik 8"/>
          <p:cNvPicPr/>
          <p:nvPr/>
        </p:nvPicPr>
        <p:blipFill>
          <a:blip r:embed="rId2"/>
          <a:stretch/>
        </p:blipFill>
        <p:spPr>
          <a:xfrm>
            <a:off x="8141400" y="5590800"/>
            <a:ext cx="1005840" cy="1259280"/>
          </a:xfrm>
          <a:prstGeom prst="rect">
            <a:avLst/>
          </a:prstGeom>
          <a:noFill/>
          <a:ln w="0">
            <a:noFill/>
          </a:ln>
        </p:spPr>
      </p:pic>
      <p:cxnSp>
        <p:nvCxnSpPr>
          <p:cNvPr id="464" name="Gerader Verbinder 11"/>
          <p:cNvCxnSpPr/>
          <p:nvPr/>
        </p:nvCxnSpPr>
        <p:spPr>
          <a:xfrm>
            <a:off x="2289600" y="6504480"/>
            <a:ext cx="2880" cy="367920"/>
          </a:xfrm>
          <a:prstGeom prst="straightConnector1">
            <a:avLst/>
          </a:prstGeom>
          <a:ln w="0">
            <a:solidFill>
              <a:srgbClr val="444D26"/>
            </a:solidFill>
          </a:ln>
        </p:spPr>
      </p:cxnSp>
      <p:cxnSp>
        <p:nvCxnSpPr>
          <p:cNvPr id="465" name="Gerader Verbinder 12"/>
          <p:cNvCxnSpPr/>
          <p:nvPr/>
        </p:nvCxnSpPr>
        <p:spPr>
          <a:xfrm>
            <a:off x="6201360" y="6504480"/>
            <a:ext cx="2880" cy="367920"/>
          </a:xfrm>
          <a:prstGeom prst="straightConnector1">
            <a:avLst/>
          </a:prstGeom>
          <a:ln w="0">
            <a:solidFill>
              <a:srgbClr val="444D26"/>
            </a:solidFill>
          </a:ln>
        </p:spPr>
      </p:cxnSp>
      <p:sp>
        <p:nvSpPr>
          <p:cNvPr id="466"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67"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5282BD7-446A-47ED-A8E5-3F51039724C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68"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69" name="PlaceHolder 2"/>
          <p:cNvSpPr>
            <a:spLocks noGrp="1"/>
          </p:cNvSpPr>
          <p:nvPr>
            <p:ph type="body" hasCustomPrompt="1"/>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vl8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8pPr>
            <a:lvl9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9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p:txBody>
      </p:sp>
      <p:sp>
        <p:nvSpPr>
          <p:cNvPr id="470"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7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E2AC224-935C-4784-B5E3-7C1E27260F4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72" name="Resim 7"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73" name="Resim 8"/>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23">
    <p:bg>
      <p:bgPr>
        <a:solidFill>
          <a:schemeClr val="lt1">
            <a:lumMod val="95000"/>
            <a:alpha val="49000"/>
          </a:schemeClr>
        </a:solidFill>
      </p:bgPr>
    </p:bg>
    <p:spTree>
      <p:nvGrpSpPr>
        <p:cNvPr id="1" name=""/>
        <p:cNvGrpSpPr/>
        <p:nvPr/>
      </p:nvGrpSpPr>
      <p:grpSpPr>
        <a:xfrm>
          <a:off x="0" y="0"/>
          <a:ext cx="0" cy="0"/>
          <a:chOff x="0" y="0"/>
          <a:chExt cx="0" cy="0"/>
        </a:xfrm>
      </p:grpSpPr>
      <p:sp>
        <p:nvSpPr>
          <p:cNvPr id="474"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5" name="Grafik 8"/>
          <p:cNvPicPr/>
          <p:nvPr/>
        </p:nvPicPr>
        <p:blipFill>
          <a:blip r:embed="rId2"/>
          <a:stretch/>
        </p:blipFill>
        <p:spPr>
          <a:xfrm>
            <a:off x="8141400" y="5590800"/>
            <a:ext cx="1005840" cy="1259280"/>
          </a:xfrm>
          <a:prstGeom prst="rect">
            <a:avLst/>
          </a:prstGeom>
          <a:noFill/>
          <a:ln w="0">
            <a:noFill/>
          </a:ln>
        </p:spPr>
      </p:pic>
      <p:cxnSp>
        <p:nvCxnSpPr>
          <p:cNvPr id="476" name="Gerader Verbinder 11"/>
          <p:cNvCxnSpPr/>
          <p:nvPr/>
        </p:nvCxnSpPr>
        <p:spPr>
          <a:xfrm>
            <a:off x="2289600" y="6504480"/>
            <a:ext cx="2880" cy="367920"/>
          </a:xfrm>
          <a:prstGeom prst="straightConnector1">
            <a:avLst/>
          </a:prstGeom>
          <a:ln w="0">
            <a:solidFill>
              <a:srgbClr val="444D26"/>
            </a:solidFill>
          </a:ln>
        </p:spPr>
      </p:cxnSp>
      <p:cxnSp>
        <p:nvCxnSpPr>
          <p:cNvPr id="477" name="Gerader Verbinder 12"/>
          <p:cNvCxnSpPr/>
          <p:nvPr/>
        </p:nvCxnSpPr>
        <p:spPr>
          <a:xfrm>
            <a:off x="6201360" y="6504480"/>
            <a:ext cx="2880" cy="367920"/>
          </a:xfrm>
          <a:prstGeom prst="straightConnector1">
            <a:avLst/>
          </a:prstGeom>
          <a:ln w="0">
            <a:solidFill>
              <a:srgbClr val="444D26"/>
            </a:solidFill>
          </a:ln>
        </p:spPr>
      </p:cxnSp>
      <p:sp>
        <p:nvSpPr>
          <p:cNvPr id="478"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79"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12E45E9-CF65-4CE1-A326-71FAB138F17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80" name="PlaceHolder 1"/>
          <p:cNvSpPr>
            <a:spLocks noGrp="1"/>
          </p:cNvSpPr>
          <p:nvPr>
            <p:ph type="title"/>
          </p:nvPr>
        </p:nvSpPr>
        <p:spPr>
          <a:xfrm>
            <a:off x="6285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81"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8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FE03496-CD33-4D0C-B2E0-45FA1E9C01D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3" name="Resim 9"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84" name="Resim 10"/>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4">
    <p:bg>
      <p:bgPr>
        <a:solidFill>
          <a:schemeClr val="lt1">
            <a:lumMod val="95000"/>
            <a:alpha val="49000"/>
          </a:schemeClr>
        </a:solidFill>
      </p:bgPr>
    </p:bg>
    <p:spTree>
      <p:nvGrpSpPr>
        <p:cNvPr id="1" name=""/>
        <p:cNvGrpSpPr/>
        <p:nvPr/>
      </p:nvGrpSpPr>
      <p:grpSpPr>
        <a:xfrm>
          <a:off x="0" y="0"/>
          <a:ext cx="0" cy="0"/>
          <a:chOff x="0" y="0"/>
          <a:chExt cx="0" cy="0"/>
        </a:xfrm>
      </p:grpSpPr>
      <p:sp>
        <p:nvSpPr>
          <p:cNvPr id="485"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86" name="Grafik 8"/>
          <p:cNvPicPr/>
          <p:nvPr/>
        </p:nvPicPr>
        <p:blipFill>
          <a:blip r:embed="rId2"/>
          <a:stretch/>
        </p:blipFill>
        <p:spPr>
          <a:xfrm>
            <a:off x="8141400" y="5590800"/>
            <a:ext cx="1005840" cy="1259280"/>
          </a:xfrm>
          <a:prstGeom prst="rect">
            <a:avLst/>
          </a:prstGeom>
          <a:noFill/>
          <a:ln w="0">
            <a:noFill/>
          </a:ln>
        </p:spPr>
      </p:pic>
      <p:cxnSp>
        <p:nvCxnSpPr>
          <p:cNvPr id="487" name="Gerader Verbinder 11"/>
          <p:cNvCxnSpPr/>
          <p:nvPr/>
        </p:nvCxnSpPr>
        <p:spPr>
          <a:xfrm>
            <a:off x="2289600" y="6504480"/>
            <a:ext cx="2880" cy="367920"/>
          </a:xfrm>
          <a:prstGeom prst="straightConnector1">
            <a:avLst/>
          </a:prstGeom>
          <a:ln w="0">
            <a:solidFill>
              <a:srgbClr val="444D26"/>
            </a:solidFill>
          </a:ln>
        </p:spPr>
      </p:cxnSp>
      <p:cxnSp>
        <p:nvCxnSpPr>
          <p:cNvPr id="488" name="Gerader Verbinder 12"/>
          <p:cNvCxnSpPr/>
          <p:nvPr/>
        </p:nvCxnSpPr>
        <p:spPr>
          <a:xfrm>
            <a:off x="6201360" y="6504480"/>
            <a:ext cx="2880" cy="367920"/>
          </a:xfrm>
          <a:prstGeom prst="straightConnector1">
            <a:avLst/>
          </a:prstGeom>
          <a:ln w="0">
            <a:solidFill>
              <a:srgbClr val="444D26"/>
            </a:solidFill>
          </a:ln>
        </p:spPr>
      </p:cxnSp>
      <p:sp>
        <p:nvSpPr>
          <p:cNvPr id="48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90"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A7A3BF0-43E2-44DB-9507-61038AD6306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91"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92"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9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FA476D8-D587-40B5-A5CD-2C3071D9EC3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9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9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6">
    <p:bg>
      <p:bgPr>
        <a:solidFill>
          <a:schemeClr val="lt1">
            <a:lumMod val="95000"/>
            <a:alpha val="49000"/>
          </a:schemeClr>
        </a:solidFill>
      </p:bgPr>
    </p:bg>
    <p:spTree>
      <p:nvGrpSpPr>
        <p:cNvPr id="1" name=""/>
        <p:cNvGrpSpPr/>
        <p:nvPr/>
      </p:nvGrpSpPr>
      <p:grpSpPr>
        <a:xfrm>
          <a:off x="0" y="0"/>
          <a:ext cx="0" cy="0"/>
          <a:chOff x="0" y="0"/>
          <a:chExt cx="0" cy="0"/>
        </a:xfrm>
      </p:grpSpPr>
      <p:sp>
        <p:nvSpPr>
          <p:cNvPr id="496"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97" name="Grafik 8"/>
          <p:cNvPicPr/>
          <p:nvPr/>
        </p:nvPicPr>
        <p:blipFill>
          <a:blip r:embed="rId2"/>
          <a:stretch/>
        </p:blipFill>
        <p:spPr>
          <a:xfrm>
            <a:off x="8141400" y="5590800"/>
            <a:ext cx="1005840" cy="1259280"/>
          </a:xfrm>
          <a:prstGeom prst="rect">
            <a:avLst/>
          </a:prstGeom>
          <a:noFill/>
          <a:ln w="0">
            <a:noFill/>
          </a:ln>
        </p:spPr>
      </p:pic>
      <p:cxnSp>
        <p:nvCxnSpPr>
          <p:cNvPr id="498" name="Gerader Verbinder 11"/>
          <p:cNvCxnSpPr/>
          <p:nvPr/>
        </p:nvCxnSpPr>
        <p:spPr>
          <a:xfrm>
            <a:off x="2289600" y="6504480"/>
            <a:ext cx="2880" cy="367920"/>
          </a:xfrm>
          <a:prstGeom prst="straightConnector1">
            <a:avLst/>
          </a:prstGeom>
          <a:ln w="0">
            <a:solidFill>
              <a:srgbClr val="444D26"/>
            </a:solidFill>
          </a:ln>
        </p:spPr>
      </p:cxnSp>
      <p:cxnSp>
        <p:nvCxnSpPr>
          <p:cNvPr id="499" name="Gerader Verbinder 12"/>
          <p:cNvCxnSpPr/>
          <p:nvPr/>
        </p:nvCxnSpPr>
        <p:spPr>
          <a:xfrm>
            <a:off x="6201360" y="6504480"/>
            <a:ext cx="2880" cy="367920"/>
          </a:xfrm>
          <a:prstGeom prst="straightConnector1">
            <a:avLst/>
          </a:prstGeom>
          <a:ln w="0">
            <a:solidFill>
              <a:srgbClr val="444D26"/>
            </a:solidFill>
          </a:ln>
        </p:spPr>
      </p:cxnSp>
      <p:sp>
        <p:nvSpPr>
          <p:cNvPr id="500"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501"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6D080F5-90C7-4330-9957-934B0AB93D6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02"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03"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0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9260432-5352-4255-AF8F-9F796F3F960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0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50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7">
    <p:bg>
      <p:bgPr>
        <a:solidFill>
          <a:schemeClr val="lt1">
            <a:lumMod val="95000"/>
            <a:alpha val="49000"/>
          </a:schemeClr>
        </a:solidFill>
      </p:bgPr>
    </p:bg>
    <p:spTree>
      <p:nvGrpSpPr>
        <p:cNvPr id="1" name=""/>
        <p:cNvGrpSpPr/>
        <p:nvPr/>
      </p:nvGrpSpPr>
      <p:grpSpPr>
        <a:xfrm>
          <a:off x="0" y="0"/>
          <a:ext cx="0" cy="0"/>
          <a:chOff x="0" y="0"/>
          <a:chExt cx="0" cy="0"/>
        </a:xfrm>
      </p:grpSpPr>
      <p:sp>
        <p:nvSpPr>
          <p:cNvPr id="507"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08" name="Grafik 8"/>
          <p:cNvPicPr/>
          <p:nvPr/>
        </p:nvPicPr>
        <p:blipFill>
          <a:blip r:embed="rId2"/>
          <a:stretch/>
        </p:blipFill>
        <p:spPr>
          <a:xfrm>
            <a:off x="8141400" y="5590800"/>
            <a:ext cx="1005840" cy="1259280"/>
          </a:xfrm>
          <a:prstGeom prst="rect">
            <a:avLst/>
          </a:prstGeom>
          <a:noFill/>
          <a:ln w="0">
            <a:noFill/>
          </a:ln>
        </p:spPr>
      </p:pic>
      <p:cxnSp>
        <p:nvCxnSpPr>
          <p:cNvPr id="509" name="Gerader Verbinder 11"/>
          <p:cNvCxnSpPr/>
          <p:nvPr/>
        </p:nvCxnSpPr>
        <p:spPr>
          <a:xfrm>
            <a:off x="2289600" y="6504480"/>
            <a:ext cx="2880" cy="367920"/>
          </a:xfrm>
          <a:prstGeom prst="straightConnector1">
            <a:avLst/>
          </a:prstGeom>
          <a:ln w="0">
            <a:solidFill>
              <a:srgbClr val="444D26"/>
            </a:solidFill>
          </a:ln>
        </p:spPr>
      </p:cxnSp>
      <p:cxnSp>
        <p:nvCxnSpPr>
          <p:cNvPr id="510" name="Gerader Verbinder 12"/>
          <p:cNvCxnSpPr/>
          <p:nvPr/>
        </p:nvCxnSpPr>
        <p:spPr>
          <a:xfrm>
            <a:off x="6201360" y="6504480"/>
            <a:ext cx="2880" cy="367920"/>
          </a:xfrm>
          <a:prstGeom prst="straightConnector1">
            <a:avLst/>
          </a:prstGeom>
          <a:ln w="0">
            <a:solidFill>
              <a:srgbClr val="444D26"/>
            </a:solidFill>
          </a:ln>
        </p:spPr>
      </p:cxnSp>
      <p:sp>
        <p:nvSpPr>
          <p:cNvPr id="511"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512"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48860C3-8A4B-46DF-91AD-734B92BF601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13" name="PlaceHolder 1"/>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14" name="PlaceHolder 2"/>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15" name="PlaceHolder 3"/>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16"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6C51EC1-B430-439F-BDAC-0F3DD344218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17"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51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519"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20" name="Grafik 8"/>
          <p:cNvPicPr/>
          <p:nvPr/>
        </p:nvPicPr>
        <p:blipFill>
          <a:blip r:embed="rId2"/>
          <a:stretch/>
        </p:blipFill>
        <p:spPr>
          <a:xfrm>
            <a:off x="8141400" y="5590800"/>
            <a:ext cx="1005840" cy="1259280"/>
          </a:xfrm>
          <a:prstGeom prst="rect">
            <a:avLst/>
          </a:prstGeom>
          <a:noFill/>
          <a:ln w="0">
            <a:noFill/>
          </a:ln>
        </p:spPr>
      </p:pic>
      <p:cxnSp>
        <p:nvCxnSpPr>
          <p:cNvPr id="521" name="Gerader Verbinder 9"/>
          <p:cNvCxnSpPr/>
          <p:nvPr/>
        </p:nvCxnSpPr>
        <p:spPr>
          <a:xfrm>
            <a:off x="2289600" y="6504480"/>
            <a:ext cx="2880" cy="367920"/>
          </a:xfrm>
          <a:prstGeom prst="straightConnector1">
            <a:avLst/>
          </a:prstGeom>
          <a:ln w="0">
            <a:solidFill>
              <a:srgbClr val="444D26"/>
            </a:solidFill>
          </a:ln>
        </p:spPr>
      </p:cxnSp>
      <p:cxnSp>
        <p:nvCxnSpPr>
          <p:cNvPr id="522" name="Gerader Verbinder 10"/>
          <p:cNvCxnSpPr/>
          <p:nvPr/>
        </p:nvCxnSpPr>
        <p:spPr>
          <a:xfrm>
            <a:off x="6201360" y="6504480"/>
            <a:ext cx="2880" cy="367920"/>
          </a:xfrm>
          <a:prstGeom prst="straightConnector1">
            <a:avLst/>
          </a:prstGeom>
          <a:ln w="0">
            <a:solidFill>
              <a:srgbClr val="444D26"/>
            </a:solidFill>
          </a:ln>
        </p:spPr>
      </p:cxnSp>
      <p:sp>
        <p:nvSpPr>
          <p:cNvPr id="523"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52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5BA7DAA-0AC2-42B7-8CDE-49ADDDAD754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5"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526"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527"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52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198B4F0-7E71-4FA4-99C2-2D9D863467D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2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3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531"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32" name="Grafik 8"/>
          <p:cNvPicPr/>
          <p:nvPr/>
        </p:nvPicPr>
        <p:blipFill>
          <a:blip r:embed="rId2"/>
          <a:stretch/>
        </p:blipFill>
        <p:spPr>
          <a:xfrm>
            <a:off x="8141400" y="5590800"/>
            <a:ext cx="1005840" cy="1259280"/>
          </a:xfrm>
          <a:prstGeom prst="rect">
            <a:avLst/>
          </a:prstGeom>
          <a:noFill/>
          <a:ln w="0">
            <a:noFill/>
          </a:ln>
        </p:spPr>
      </p:pic>
      <p:cxnSp>
        <p:nvCxnSpPr>
          <p:cNvPr id="533" name="Gerader Verbinder 9"/>
          <p:cNvCxnSpPr/>
          <p:nvPr/>
        </p:nvCxnSpPr>
        <p:spPr>
          <a:xfrm>
            <a:off x="2289600" y="6504480"/>
            <a:ext cx="2880" cy="367920"/>
          </a:xfrm>
          <a:prstGeom prst="straightConnector1">
            <a:avLst/>
          </a:prstGeom>
          <a:ln w="0">
            <a:solidFill>
              <a:srgbClr val="444D26"/>
            </a:solidFill>
          </a:ln>
        </p:spPr>
      </p:cxnSp>
      <p:cxnSp>
        <p:nvCxnSpPr>
          <p:cNvPr id="534" name="Gerader Verbinder 10"/>
          <p:cNvCxnSpPr/>
          <p:nvPr/>
        </p:nvCxnSpPr>
        <p:spPr>
          <a:xfrm>
            <a:off x="6201360" y="6504480"/>
            <a:ext cx="2880" cy="367920"/>
          </a:xfrm>
          <a:prstGeom prst="straightConnector1">
            <a:avLst/>
          </a:prstGeom>
          <a:ln w="0">
            <a:solidFill>
              <a:srgbClr val="444D26"/>
            </a:solidFill>
          </a:ln>
        </p:spPr>
      </p:cxnSp>
      <p:sp>
        <p:nvSpPr>
          <p:cNvPr id="535" name="Textfeld 14"/>
          <p:cNvSpPr/>
          <p:nvPr/>
        </p:nvSpPr>
        <p:spPr>
          <a:xfrm>
            <a:off x="3220200" y="6495480"/>
            <a:ext cx="234504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536"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2339454-D039-4801-9E44-4B95B28C973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3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3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33EE478-6001-4F41-9C76-779D6450285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3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4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7">
    <p:bg>
      <p:bgPr>
        <a:solidFill>
          <a:srgbClr val="FFFFFF"/>
        </a:solidFill>
      </p:bgPr>
    </p:bg>
    <p:spTree>
      <p:nvGrpSpPr>
        <p:cNvPr id="1" name=""/>
        <p:cNvGrpSpPr/>
        <p:nvPr/>
      </p:nvGrpSpPr>
      <p:grpSpPr>
        <a:xfrm>
          <a:off x="0" y="0"/>
          <a:ext cx="0" cy="0"/>
          <a:chOff x="0" y="0"/>
          <a:chExt cx="0" cy="0"/>
        </a:xfrm>
      </p:grpSpPr>
      <p:sp>
        <p:nvSpPr>
          <p:cNvPr id="541"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42" name="Grafik 8"/>
          <p:cNvPicPr/>
          <p:nvPr/>
        </p:nvPicPr>
        <p:blipFill>
          <a:blip r:embed="rId2"/>
          <a:stretch/>
        </p:blipFill>
        <p:spPr>
          <a:xfrm>
            <a:off x="8141400" y="5590800"/>
            <a:ext cx="1005840" cy="1259280"/>
          </a:xfrm>
          <a:prstGeom prst="rect">
            <a:avLst/>
          </a:prstGeom>
          <a:noFill/>
          <a:ln w="0">
            <a:noFill/>
          </a:ln>
        </p:spPr>
      </p:pic>
      <p:cxnSp>
        <p:nvCxnSpPr>
          <p:cNvPr id="543" name="Gerader Verbinder 9"/>
          <p:cNvCxnSpPr/>
          <p:nvPr/>
        </p:nvCxnSpPr>
        <p:spPr>
          <a:xfrm>
            <a:off x="2289600" y="6504480"/>
            <a:ext cx="2880" cy="367920"/>
          </a:xfrm>
          <a:prstGeom prst="straightConnector1">
            <a:avLst/>
          </a:prstGeom>
          <a:ln w="0">
            <a:solidFill>
              <a:srgbClr val="444D26"/>
            </a:solidFill>
          </a:ln>
        </p:spPr>
      </p:cxnSp>
      <p:cxnSp>
        <p:nvCxnSpPr>
          <p:cNvPr id="544" name="Gerader Verbinder 10"/>
          <p:cNvCxnSpPr/>
          <p:nvPr/>
        </p:nvCxnSpPr>
        <p:spPr>
          <a:xfrm>
            <a:off x="6201360" y="6504480"/>
            <a:ext cx="2880" cy="367920"/>
          </a:xfrm>
          <a:prstGeom prst="straightConnector1">
            <a:avLst/>
          </a:prstGeom>
          <a:ln w="0">
            <a:solidFill>
              <a:srgbClr val="444D26"/>
            </a:solidFill>
          </a:ln>
        </p:spPr>
      </p:cxnSp>
      <p:sp>
        <p:nvSpPr>
          <p:cNvPr id="545"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1DF6A57-6FD9-4979-862D-7FD9019D7CD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46"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547"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548" name="PlaceHolder 3"/>
          <p:cNvSpPr>
            <a:spLocks noGrp="1"/>
          </p:cNvSpPr>
          <p:nvPr>
            <p:ph type="sldNum" idx="3"/>
          </p:nvPr>
        </p:nvSpPr>
        <p:spPr>
          <a:xfrm>
            <a:off x="6458040" y="6356520"/>
            <a:ext cx="2054160" cy="36144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92ED8BA5-C748-445B-A627-FEF1B0BAD9DA}"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54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55DEAFC-821B-4861-A98F-C39B483EE1D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0"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51" name="Resim 4"/>
          <p:cNvPicPr/>
          <p:nvPr/>
        </p:nvPicPr>
        <p:blipFill>
          <a:blip r:embed="rId4"/>
          <a:stretch/>
        </p:blipFill>
        <p:spPr>
          <a:xfrm>
            <a:off x="6357600" y="6570360"/>
            <a:ext cx="590760" cy="201960"/>
          </a:xfrm>
          <a:prstGeom prst="rect">
            <a:avLst/>
          </a:prstGeom>
          <a:noFill/>
          <a:ln w="0">
            <a:noFill/>
          </a:ln>
        </p:spPr>
      </p:pic>
      <p:sp>
        <p:nvSpPr>
          <p:cNvPr id="55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553"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54" name="Grafik 8"/>
          <p:cNvPicPr/>
          <p:nvPr/>
        </p:nvPicPr>
        <p:blipFill>
          <a:blip r:embed="rId2"/>
          <a:stretch/>
        </p:blipFill>
        <p:spPr>
          <a:xfrm>
            <a:off x="8141400" y="5590800"/>
            <a:ext cx="1005840" cy="1259280"/>
          </a:xfrm>
          <a:prstGeom prst="rect">
            <a:avLst/>
          </a:prstGeom>
          <a:noFill/>
          <a:ln w="0">
            <a:noFill/>
          </a:ln>
        </p:spPr>
      </p:pic>
      <p:cxnSp>
        <p:nvCxnSpPr>
          <p:cNvPr id="555" name="Gerader Verbinder 9"/>
          <p:cNvCxnSpPr/>
          <p:nvPr/>
        </p:nvCxnSpPr>
        <p:spPr>
          <a:xfrm>
            <a:off x="2289600" y="6504480"/>
            <a:ext cx="2880" cy="367920"/>
          </a:xfrm>
          <a:prstGeom prst="straightConnector1">
            <a:avLst/>
          </a:prstGeom>
          <a:ln w="0">
            <a:solidFill>
              <a:srgbClr val="444D26"/>
            </a:solidFill>
          </a:ln>
        </p:spPr>
      </p:cxnSp>
      <p:cxnSp>
        <p:nvCxnSpPr>
          <p:cNvPr id="556" name="Gerader Verbinder 10"/>
          <p:cNvCxnSpPr/>
          <p:nvPr/>
        </p:nvCxnSpPr>
        <p:spPr>
          <a:xfrm>
            <a:off x="6201360" y="6504480"/>
            <a:ext cx="2880" cy="367920"/>
          </a:xfrm>
          <a:prstGeom prst="straightConnector1">
            <a:avLst/>
          </a:prstGeom>
          <a:ln w="0">
            <a:solidFill>
              <a:srgbClr val="444D26"/>
            </a:solidFill>
          </a:ln>
        </p:spPr>
      </p:cxnSp>
      <p:sp>
        <p:nvSpPr>
          <p:cNvPr id="557"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55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4756A30-2E13-4B93-A25D-B93DE5255B4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5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6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002A0F-308F-4A50-9B9E-5CFD2A60543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61"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62" name="Resim 4"/>
          <p:cNvPicPr/>
          <p:nvPr/>
        </p:nvPicPr>
        <p:blipFill>
          <a:blip r:embed="rId4"/>
          <a:stretch/>
        </p:blipFill>
        <p:spPr>
          <a:xfrm>
            <a:off x="6357600" y="6570360"/>
            <a:ext cx="590760" cy="201960"/>
          </a:xfrm>
          <a:prstGeom prst="rect">
            <a:avLst/>
          </a:prstGeom>
          <a:noFill/>
          <a:ln w="0">
            <a:noFill/>
          </a:ln>
        </p:spPr>
      </p:pic>
      <p:sp>
        <p:nvSpPr>
          <p:cNvPr id="563" name="PlaceHolder 2"/>
          <p:cNvSpPr>
            <a:spLocks noGrp="1"/>
          </p:cNvSpPr>
          <p:nvPr>
            <p:ph type="body"/>
          </p:nvPr>
        </p:nvSpPr>
        <p:spPr>
          <a:xfrm>
            <a:off x="457200" y="1604520"/>
            <a:ext cx="8228160" cy="397620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56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65" name="Grafik 8"/>
          <p:cNvPicPr/>
          <p:nvPr/>
        </p:nvPicPr>
        <p:blipFill>
          <a:blip r:embed="rId2"/>
          <a:stretch/>
        </p:blipFill>
        <p:spPr>
          <a:xfrm>
            <a:off x="8141400" y="5590800"/>
            <a:ext cx="1005840" cy="1259280"/>
          </a:xfrm>
          <a:prstGeom prst="rect">
            <a:avLst/>
          </a:prstGeom>
          <a:noFill/>
          <a:ln w="0">
            <a:noFill/>
          </a:ln>
        </p:spPr>
      </p:pic>
      <p:cxnSp>
        <p:nvCxnSpPr>
          <p:cNvPr id="566" name="Gerader Verbinder 9"/>
          <p:cNvCxnSpPr/>
          <p:nvPr/>
        </p:nvCxnSpPr>
        <p:spPr>
          <a:xfrm>
            <a:off x="2289600" y="6504480"/>
            <a:ext cx="2880" cy="367920"/>
          </a:xfrm>
          <a:prstGeom prst="straightConnector1">
            <a:avLst/>
          </a:prstGeom>
          <a:ln w="0">
            <a:solidFill>
              <a:srgbClr val="444D26"/>
            </a:solidFill>
          </a:ln>
        </p:spPr>
      </p:cxnSp>
      <p:cxnSp>
        <p:nvCxnSpPr>
          <p:cNvPr id="567" name="Gerader Verbinder 10"/>
          <p:cNvCxnSpPr/>
          <p:nvPr/>
        </p:nvCxnSpPr>
        <p:spPr>
          <a:xfrm>
            <a:off x="6201360" y="6504480"/>
            <a:ext cx="2880" cy="367920"/>
          </a:xfrm>
          <a:prstGeom prst="straightConnector1">
            <a:avLst/>
          </a:prstGeom>
          <a:ln w="0">
            <a:solidFill>
              <a:srgbClr val="444D26"/>
            </a:solidFill>
          </a:ln>
        </p:spPr>
      </p:cxnSp>
      <p:sp>
        <p:nvSpPr>
          <p:cNvPr id="56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0DCA7D0-4199-4BA7-A5C4-A56A8282282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6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70"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7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3852209-5819-457F-A451-BCB8B202FBB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7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73" name="Resim 4"/>
          <p:cNvPicPr/>
          <p:nvPr/>
        </p:nvPicPr>
        <p:blipFill>
          <a:blip r:embed="rId4"/>
          <a:stretch/>
        </p:blipFill>
        <p:spPr>
          <a:xfrm>
            <a:off x="6357600" y="6570360"/>
            <a:ext cx="590760" cy="201960"/>
          </a:xfrm>
          <a:prstGeom prst="rect">
            <a:avLst/>
          </a:prstGeom>
          <a:noFill/>
          <a:ln w="0">
            <a:noFill/>
          </a:ln>
        </p:spPr>
      </p:pic>
      <p:sp>
        <p:nvSpPr>
          <p:cNvPr id="574"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75"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76" name="Grafik 8"/>
          <p:cNvPicPr/>
          <p:nvPr/>
        </p:nvPicPr>
        <p:blipFill>
          <a:blip r:embed="rId2"/>
          <a:stretch/>
        </p:blipFill>
        <p:spPr>
          <a:xfrm>
            <a:off x="8141400" y="5590800"/>
            <a:ext cx="1005840" cy="1259280"/>
          </a:xfrm>
          <a:prstGeom prst="rect">
            <a:avLst/>
          </a:prstGeom>
          <a:noFill/>
          <a:ln w="0">
            <a:noFill/>
          </a:ln>
        </p:spPr>
      </p:pic>
      <p:cxnSp>
        <p:nvCxnSpPr>
          <p:cNvPr id="577" name="Gerader Verbinder 9"/>
          <p:cNvCxnSpPr/>
          <p:nvPr/>
        </p:nvCxnSpPr>
        <p:spPr>
          <a:xfrm>
            <a:off x="2289600" y="6504480"/>
            <a:ext cx="2880" cy="367920"/>
          </a:xfrm>
          <a:prstGeom prst="straightConnector1">
            <a:avLst/>
          </a:prstGeom>
          <a:ln w="0">
            <a:solidFill>
              <a:srgbClr val="444D26"/>
            </a:solidFill>
          </a:ln>
        </p:spPr>
      </p:cxnSp>
      <p:cxnSp>
        <p:nvCxnSpPr>
          <p:cNvPr id="578" name="Gerader Verbinder 10"/>
          <p:cNvCxnSpPr/>
          <p:nvPr/>
        </p:nvCxnSpPr>
        <p:spPr>
          <a:xfrm>
            <a:off x="6201360" y="6504480"/>
            <a:ext cx="2880" cy="367920"/>
          </a:xfrm>
          <a:prstGeom prst="straightConnector1">
            <a:avLst/>
          </a:prstGeom>
          <a:ln w="0">
            <a:solidFill>
              <a:srgbClr val="444D26"/>
            </a:solidFill>
          </a:ln>
        </p:spPr>
      </p:cxnSp>
      <p:sp>
        <p:nvSpPr>
          <p:cNvPr id="57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97AC808-09EB-4414-9EE0-036B1003660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80"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81"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8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327A96A-02D2-4432-969F-AE0F9CD35AB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84" name="Resim 4"/>
          <p:cNvPicPr/>
          <p:nvPr/>
        </p:nvPicPr>
        <p:blipFill>
          <a:blip r:embed="rId4"/>
          <a:stretch/>
        </p:blipFill>
        <p:spPr>
          <a:xfrm>
            <a:off x="6357600" y="6570360"/>
            <a:ext cx="590760" cy="201960"/>
          </a:xfrm>
          <a:prstGeom prst="rect">
            <a:avLst/>
          </a:prstGeom>
          <a:noFill/>
          <a:ln w="0">
            <a:noFill/>
          </a:ln>
        </p:spPr>
      </p:pic>
      <p:sp>
        <p:nvSpPr>
          <p:cNvPr id="585"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2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586"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7" name="Grafik 8"/>
          <p:cNvPicPr/>
          <p:nvPr/>
        </p:nvPicPr>
        <p:blipFill>
          <a:blip r:embed="rId2"/>
          <a:stretch/>
        </p:blipFill>
        <p:spPr>
          <a:xfrm>
            <a:off x="8141400" y="5590800"/>
            <a:ext cx="1005840" cy="1259280"/>
          </a:xfrm>
          <a:prstGeom prst="rect">
            <a:avLst/>
          </a:prstGeom>
          <a:noFill/>
          <a:ln w="0">
            <a:noFill/>
          </a:ln>
        </p:spPr>
      </p:pic>
      <p:cxnSp>
        <p:nvCxnSpPr>
          <p:cNvPr id="588" name="Gerader Verbinder 9"/>
          <p:cNvCxnSpPr/>
          <p:nvPr/>
        </p:nvCxnSpPr>
        <p:spPr>
          <a:xfrm>
            <a:off x="2289600" y="6504480"/>
            <a:ext cx="2880" cy="367920"/>
          </a:xfrm>
          <a:prstGeom prst="straightConnector1">
            <a:avLst/>
          </a:prstGeom>
          <a:ln w="0">
            <a:solidFill>
              <a:srgbClr val="444D26"/>
            </a:solidFill>
          </a:ln>
        </p:spPr>
      </p:cxnSp>
      <p:cxnSp>
        <p:nvCxnSpPr>
          <p:cNvPr id="589" name="Gerader Verbinder 10"/>
          <p:cNvCxnSpPr/>
          <p:nvPr/>
        </p:nvCxnSpPr>
        <p:spPr>
          <a:xfrm>
            <a:off x="6201360" y="6504480"/>
            <a:ext cx="2880" cy="367920"/>
          </a:xfrm>
          <a:prstGeom prst="straightConnector1">
            <a:avLst/>
          </a:prstGeom>
          <a:ln w="0">
            <a:solidFill>
              <a:srgbClr val="444D26"/>
            </a:solidFill>
          </a:ln>
        </p:spPr>
      </p:cxnSp>
      <p:sp>
        <p:nvSpPr>
          <p:cNvPr id="59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E893531-365A-4A63-90C2-AE703D8C339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9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92"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93"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94"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4E9EA0C-A2FC-4F29-A4E9-5A1A8424E2B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95" name="Resim 5"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96" name="Resim 6"/>
          <p:cNvPicPr/>
          <p:nvPr/>
        </p:nvPicPr>
        <p:blipFill>
          <a:blip r:embed="rId4"/>
          <a:stretch/>
        </p:blipFill>
        <p:spPr>
          <a:xfrm>
            <a:off x="6357600" y="6570360"/>
            <a:ext cx="590760" cy="201960"/>
          </a:xfrm>
          <a:prstGeom prst="rect">
            <a:avLst/>
          </a:prstGeom>
          <a:noFill/>
          <a:ln w="0">
            <a:noFill/>
          </a:ln>
        </p:spPr>
      </p:pic>
      <p:sp>
        <p:nvSpPr>
          <p:cNvPr id="597"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598"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99" name="Grafik 8"/>
          <p:cNvPicPr/>
          <p:nvPr/>
        </p:nvPicPr>
        <p:blipFill>
          <a:blip r:embed="rId2"/>
          <a:stretch/>
        </p:blipFill>
        <p:spPr>
          <a:xfrm>
            <a:off x="8141400" y="5590800"/>
            <a:ext cx="1005840" cy="1259280"/>
          </a:xfrm>
          <a:prstGeom prst="rect">
            <a:avLst/>
          </a:prstGeom>
          <a:noFill/>
          <a:ln w="0">
            <a:noFill/>
          </a:ln>
        </p:spPr>
      </p:pic>
      <p:cxnSp>
        <p:nvCxnSpPr>
          <p:cNvPr id="600" name="Gerader Verbinder 9"/>
          <p:cNvCxnSpPr/>
          <p:nvPr/>
        </p:nvCxnSpPr>
        <p:spPr>
          <a:xfrm>
            <a:off x="2289600" y="6504480"/>
            <a:ext cx="2880" cy="367920"/>
          </a:xfrm>
          <a:prstGeom prst="straightConnector1">
            <a:avLst/>
          </a:prstGeom>
          <a:ln w="0">
            <a:solidFill>
              <a:srgbClr val="444D26"/>
            </a:solidFill>
          </a:ln>
        </p:spPr>
      </p:cxnSp>
      <p:cxnSp>
        <p:nvCxnSpPr>
          <p:cNvPr id="601" name="Gerader Verbinder 10"/>
          <p:cNvCxnSpPr/>
          <p:nvPr/>
        </p:nvCxnSpPr>
        <p:spPr>
          <a:xfrm>
            <a:off x="6201360" y="6504480"/>
            <a:ext cx="2880" cy="367920"/>
          </a:xfrm>
          <a:prstGeom prst="straightConnector1">
            <a:avLst/>
          </a:prstGeom>
          <a:ln w="0">
            <a:solidFill>
              <a:srgbClr val="444D26"/>
            </a:solidFill>
          </a:ln>
        </p:spPr>
      </p:cxnSp>
      <p:sp>
        <p:nvSpPr>
          <p:cNvPr id="602"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60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AED74FD-870E-4716-BDFA-41D5B9B6F2A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0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05" name="PlaceHolder 2"/>
          <p:cNvSpPr>
            <a:spLocks noGrp="1"/>
          </p:cNvSpPr>
          <p:nvPr>
            <p:ph type="body"/>
          </p:nvPr>
        </p:nvSpPr>
        <p:spPr>
          <a:xfrm>
            <a:off x="457200" y="1604520"/>
            <a:ext cx="8226720" cy="397476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60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403D429-8E7A-48E7-8391-45DBF00E247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07"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0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609"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0" name="Grafik 8"/>
          <p:cNvPicPr/>
          <p:nvPr/>
        </p:nvPicPr>
        <p:blipFill>
          <a:blip r:embed="rId2"/>
          <a:stretch/>
        </p:blipFill>
        <p:spPr>
          <a:xfrm>
            <a:off x="8141400" y="5590800"/>
            <a:ext cx="1005840" cy="1259280"/>
          </a:xfrm>
          <a:prstGeom prst="rect">
            <a:avLst/>
          </a:prstGeom>
          <a:noFill/>
          <a:ln w="0">
            <a:noFill/>
          </a:ln>
        </p:spPr>
      </p:pic>
      <p:cxnSp>
        <p:nvCxnSpPr>
          <p:cNvPr id="611" name="Gerader Verbinder 9"/>
          <p:cNvCxnSpPr/>
          <p:nvPr/>
        </p:nvCxnSpPr>
        <p:spPr>
          <a:xfrm>
            <a:off x="2289600" y="6504480"/>
            <a:ext cx="2880" cy="367920"/>
          </a:xfrm>
          <a:prstGeom prst="straightConnector1">
            <a:avLst/>
          </a:prstGeom>
          <a:ln w="0">
            <a:solidFill>
              <a:srgbClr val="444D26"/>
            </a:solidFill>
          </a:ln>
        </p:spPr>
      </p:cxnSp>
      <p:cxnSp>
        <p:nvCxnSpPr>
          <p:cNvPr id="612" name="Gerader Verbinder 10"/>
          <p:cNvCxnSpPr/>
          <p:nvPr/>
        </p:nvCxnSpPr>
        <p:spPr>
          <a:xfrm>
            <a:off x="6201360" y="6504480"/>
            <a:ext cx="2880" cy="367920"/>
          </a:xfrm>
          <a:prstGeom prst="straightConnector1">
            <a:avLst/>
          </a:prstGeom>
          <a:ln w="0">
            <a:solidFill>
              <a:srgbClr val="444D26"/>
            </a:solidFill>
          </a:ln>
        </p:spPr>
      </p:cxnSp>
      <p:sp>
        <p:nvSpPr>
          <p:cNvPr id="61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88B8140-0892-4374-B721-8D2AE527957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14"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15"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616"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17"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618"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1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131346F-F692-4AE3-9F16-E996F3AD96F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20"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21" name="Resim 5"/>
          <p:cNvPicPr/>
          <p:nvPr/>
        </p:nvPicPr>
        <p:blipFill>
          <a:blip r:embed="rId4"/>
          <a:stretch/>
        </p:blipFill>
        <p:spPr>
          <a:xfrm>
            <a:off x="6357600" y="6570360"/>
            <a:ext cx="590760" cy="201960"/>
          </a:xfrm>
          <a:prstGeom prst="rect">
            <a:avLst/>
          </a:prstGeom>
          <a:noFill/>
          <a:ln w="0">
            <a:noFill/>
          </a:ln>
        </p:spPr>
      </p:pic>
      <p:sp>
        <p:nvSpPr>
          <p:cNvPr id="62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623"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24" name="Grafik 8"/>
          <p:cNvPicPr/>
          <p:nvPr/>
        </p:nvPicPr>
        <p:blipFill>
          <a:blip r:embed="rId2"/>
          <a:stretch/>
        </p:blipFill>
        <p:spPr>
          <a:xfrm>
            <a:off x="8141400" y="5590800"/>
            <a:ext cx="1005840" cy="1259280"/>
          </a:xfrm>
          <a:prstGeom prst="rect">
            <a:avLst/>
          </a:prstGeom>
          <a:noFill/>
          <a:ln w="0">
            <a:noFill/>
          </a:ln>
        </p:spPr>
      </p:pic>
      <p:cxnSp>
        <p:nvCxnSpPr>
          <p:cNvPr id="625" name="Gerader Verbinder 9"/>
          <p:cNvCxnSpPr/>
          <p:nvPr/>
        </p:nvCxnSpPr>
        <p:spPr>
          <a:xfrm>
            <a:off x="2289600" y="6504480"/>
            <a:ext cx="2880" cy="367920"/>
          </a:xfrm>
          <a:prstGeom prst="straightConnector1">
            <a:avLst/>
          </a:prstGeom>
          <a:ln w="0">
            <a:solidFill>
              <a:srgbClr val="444D26"/>
            </a:solidFill>
          </a:ln>
        </p:spPr>
      </p:cxnSp>
      <p:cxnSp>
        <p:nvCxnSpPr>
          <p:cNvPr id="626" name="Gerader Verbinder 10"/>
          <p:cNvCxnSpPr/>
          <p:nvPr/>
        </p:nvCxnSpPr>
        <p:spPr>
          <a:xfrm>
            <a:off x="6201360" y="6504480"/>
            <a:ext cx="2880" cy="367920"/>
          </a:xfrm>
          <a:prstGeom prst="straightConnector1">
            <a:avLst/>
          </a:prstGeom>
          <a:ln w="0">
            <a:solidFill>
              <a:srgbClr val="444D26"/>
            </a:solidFill>
          </a:ln>
        </p:spPr>
      </p:cxnSp>
      <p:sp>
        <p:nvSpPr>
          <p:cNvPr id="627"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EF1C128-6C40-46F2-A846-81E994373CE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28"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29" name="PlaceHolder 2"/>
          <p:cNvSpPr>
            <a:spLocks noGrp="1"/>
          </p:cNvSpPr>
          <p:nvPr>
            <p:ph type="body"/>
          </p:nvPr>
        </p:nvSpPr>
        <p:spPr>
          <a:xfrm>
            <a:off x="457200" y="1604520"/>
            <a:ext cx="8226720" cy="397476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63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1F8F01F-BE63-451F-A613-52C49710A6E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31"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32" name="Resim 5"/>
          <p:cNvPicPr/>
          <p:nvPr/>
        </p:nvPicPr>
        <p:blipFill>
          <a:blip r:embed="rId4"/>
          <a:stretch/>
        </p:blipFill>
        <p:spPr>
          <a:xfrm>
            <a:off x="6357600" y="6570360"/>
            <a:ext cx="590760" cy="201960"/>
          </a:xfrm>
          <a:prstGeom prst="rect">
            <a:avLst/>
          </a:prstGeom>
          <a:noFill/>
          <a:ln w="0">
            <a:noFill/>
          </a:ln>
        </p:spPr>
      </p:pic>
      <p:sp>
        <p:nvSpPr>
          <p:cNvPr id="633"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2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63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35" name="Grafik 8"/>
          <p:cNvPicPr/>
          <p:nvPr/>
        </p:nvPicPr>
        <p:blipFill>
          <a:blip r:embed="rId2"/>
          <a:stretch/>
        </p:blipFill>
        <p:spPr>
          <a:xfrm>
            <a:off x="8141400" y="5590800"/>
            <a:ext cx="1005840" cy="1259280"/>
          </a:xfrm>
          <a:prstGeom prst="rect">
            <a:avLst/>
          </a:prstGeom>
          <a:noFill/>
          <a:ln w="0">
            <a:noFill/>
          </a:ln>
        </p:spPr>
      </p:pic>
      <p:cxnSp>
        <p:nvCxnSpPr>
          <p:cNvPr id="636" name="Gerader Verbinder 9"/>
          <p:cNvCxnSpPr/>
          <p:nvPr/>
        </p:nvCxnSpPr>
        <p:spPr>
          <a:xfrm>
            <a:off x="2289600" y="6504480"/>
            <a:ext cx="2880" cy="367920"/>
          </a:xfrm>
          <a:prstGeom prst="straightConnector1">
            <a:avLst/>
          </a:prstGeom>
          <a:ln w="0">
            <a:solidFill>
              <a:srgbClr val="444D26"/>
            </a:solidFill>
          </a:ln>
        </p:spPr>
      </p:cxnSp>
      <p:cxnSp>
        <p:nvCxnSpPr>
          <p:cNvPr id="637" name="Gerader Verbinder 10"/>
          <p:cNvCxnSpPr/>
          <p:nvPr/>
        </p:nvCxnSpPr>
        <p:spPr>
          <a:xfrm>
            <a:off x="6201360" y="6504480"/>
            <a:ext cx="2880" cy="367920"/>
          </a:xfrm>
          <a:prstGeom prst="straightConnector1">
            <a:avLst/>
          </a:prstGeom>
          <a:ln w="0">
            <a:solidFill>
              <a:srgbClr val="444D26"/>
            </a:solidFill>
          </a:ln>
        </p:spPr>
      </p:cxnSp>
      <p:sp>
        <p:nvSpPr>
          <p:cNvPr id="63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8050353-99C5-4C2D-9233-973F53D5741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4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AE374AF-2D92-4D67-B76B-40D243FF861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41"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42" name="Resim 5"/>
          <p:cNvPicPr/>
          <p:nvPr/>
        </p:nvPicPr>
        <p:blipFill>
          <a:blip r:embed="rId4"/>
          <a:stretch/>
        </p:blipFill>
        <p:spPr>
          <a:xfrm>
            <a:off x="6357600" y="6570360"/>
            <a:ext cx="590760" cy="201960"/>
          </a:xfrm>
          <a:prstGeom prst="rect">
            <a:avLst/>
          </a:prstGeom>
          <a:noFill/>
          <a:ln w="0">
            <a:noFill/>
          </a:ln>
        </p:spPr>
      </p:pic>
      <p:sp>
        <p:nvSpPr>
          <p:cNvPr id="643"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644"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45" name="Grafik 8"/>
          <p:cNvPicPr/>
          <p:nvPr/>
        </p:nvPicPr>
        <p:blipFill>
          <a:blip r:embed="rId2"/>
          <a:stretch/>
        </p:blipFill>
        <p:spPr>
          <a:xfrm>
            <a:off x="8141400" y="5590800"/>
            <a:ext cx="1005840" cy="1259280"/>
          </a:xfrm>
          <a:prstGeom prst="rect">
            <a:avLst/>
          </a:prstGeom>
          <a:noFill/>
          <a:ln w="0">
            <a:noFill/>
          </a:ln>
        </p:spPr>
      </p:pic>
      <p:cxnSp>
        <p:nvCxnSpPr>
          <p:cNvPr id="646" name="Gerader Verbinder 9"/>
          <p:cNvCxnSpPr/>
          <p:nvPr/>
        </p:nvCxnSpPr>
        <p:spPr>
          <a:xfrm>
            <a:off x="2289600" y="6504480"/>
            <a:ext cx="2880" cy="367920"/>
          </a:xfrm>
          <a:prstGeom prst="straightConnector1">
            <a:avLst/>
          </a:prstGeom>
          <a:ln w="0">
            <a:solidFill>
              <a:srgbClr val="444D26"/>
            </a:solidFill>
          </a:ln>
        </p:spPr>
      </p:cxnSp>
      <p:cxnSp>
        <p:nvCxnSpPr>
          <p:cNvPr id="647" name="Gerader Verbinder 10"/>
          <p:cNvCxnSpPr/>
          <p:nvPr/>
        </p:nvCxnSpPr>
        <p:spPr>
          <a:xfrm>
            <a:off x="6201360" y="6504480"/>
            <a:ext cx="2880" cy="367920"/>
          </a:xfrm>
          <a:prstGeom prst="straightConnector1">
            <a:avLst/>
          </a:prstGeom>
          <a:ln w="0">
            <a:solidFill>
              <a:srgbClr val="444D26"/>
            </a:solidFill>
          </a:ln>
        </p:spPr>
      </p:cxnSp>
      <p:sp>
        <p:nvSpPr>
          <p:cNvPr id="648"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r>
              <a:rPr lang="de-DE" sz="1400" b="0" u="none" strike="noStrike">
                <a:solidFill>
                  <a:schemeClr val="dk2"/>
                </a:solidFill>
                <a:effectLst/>
                <a:uFillTx/>
                <a:latin typeface="Calibri"/>
              </a:rPr>
              <a:t>	</a:t>
            </a:r>
            <a:endParaRPr lang="de-DE" sz="1400" b="0" u="none" strike="noStrike">
              <a:solidFill>
                <a:srgbClr val="000000"/>
              </a:solidFill>
              <a:effectLst/>
              <a:uFillTx/>
              <a:latin typeface="Calibri"/>
            </a:endParaRPr>
          </a:p>
        </p:txBody>
      </p:sp>
      <p:sp>
        <p:nvSpPr>
          <p:cNvPr id="64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32B19BE-53C0-4C27-9980-585579209D3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5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0DBB0A7-F3D9-4E09-AACC-78CA4FF6B71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52"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53"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65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55" name="Grafik 8"/>
          <p:cNvPicPr/>
          <p:nvPr/>
        </p:nvPicPr>
        <p:blipFill>
          <a:blip r:embed="rId2"/>
          <a:stretch/>
        </p:blipFill>
        <p:spPr>
          <a:xfrm>
            <a:off x="8141400" y="5590800"/>
            <a:ext cx="1005840" cy="1259280"/>
          </a:xfrm>
          <a:prstGeom prst="rect">
            <a:avLst/>
          </a:prstGeom>
          <a:noFill/>
          <a:ln w="0">
            <a:noFill/>
          </a:ln>
        </p:spPr>
      </p:pic>
      <p:cxnSp>
        <p:nvCxnSpPr>
          <p:cNvPr id="656" name="Gerader Verbinder 9"/>
          <p:cNvCxnSpPr/>
          <p:nvPr/>
        </p:nvCxnSpPr>
        <p:spPr>
          <a:xfrm>
            <a:off x="2289600" y="6504480"/>
            <a:ext cx="2880" cy="367920"/>
          </a:xfrm>
          <a:prstGeom prst="straightConnector1">
            <a:avLst/>
          </a:prstGeom>
          <a:ln w="0">
            <a:solidFill>
              <a:srgbClr val="444D26"/>
            </a:solidFill>
          </a:ln>
        </p:spPr>
      </p:cxnSp>
      <p:cxnSp>
        <p:nvCxnSpPr>
          <p:cNvPr id="657" name="Gerader Verbinder 10"/>
          <p:cNvCxnSpPr/>
          <p:nvPr/>
        </p:nvCxnSpPr>
        <p:spPr>
          <a:xfrm>
            <a:off x="6201360" y="6504480"/>
            <a:ext cx="2880" cy="367920"/>
          </a:xfrm>
          <a:prstGeom prst="straightConnector1">
            <a:avLst/>
          </a:prstGeom>
          <a:ln w="0">
            <a:solidFill>
              <a:srgbClr val="444D26"/>
            </a:solidFill>
          </a:ln>
        </p:spPr>
      </p:cxnSp>
      <p:sp>
        <p:nvSpPr>
          <p:cNvPr id="65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7E066B0-548C-4685-8BE8-AFA0F284473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5C8F88E-4321-4CC1-A784-1B337FC59AE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0" name="Resim 7"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61" name="Resim 8"/>
          <p:cNvPicPr/>
          <p:nvPr/>
        </p:nvPicPr>
        <p:blipFill>
          <a:blip r:embed="rId4"/>
          <a:stretch/>
        </p:blipFill>
        <p:spPr>
          <a:xfrm>
            <a:off x="6357600" y="6570360"/>
            <a:ext cx="590760" cy="201960"/>
          </a:xfrm>
          <a:prstGeom prst="rect">
            <a:avLst/>
          </a:prstGeom>
          <a:noFill/>
          <a:ln w="0">
            <a:noFill/>
          </a:ln>
        </p:spPr>
      </p:pic>
      <p:sp>
        <p:nvSpPr>
          <p:cNvPr id="66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663"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64" name="Grafik 8"/>
          <p:cNvPicPr/>
          <p:nvPr/>
        </p:nvPicPr>
        <p:blipFill>
          <a:blip r:embed="rId2"/>
          <a:stretch/>
        </p:blipFill>
        <p:spPr>
          <a:xfrm>
            <a:off x="8141400" y="5590800"/>
            <a:ext cx="1005840" cy="1259280"/>
          </a:xfrm>
          <a:prstGeom prst="rect">
            <a:avLst/>
          </a:prstGeom>
          <a:noFill/>
          <a:ln w="0">
            <a:noFill/>
          </a:ln>
        </p:spPr>
      </p:pic>
      <p:cxnSp>
        <p:nvCxnSpPr>
          <p:cNvPr id="665" name="Gerader Verbinder 9"/>
          <p:cNvCxnSpPr/>
          <p:nvPr/>
        </p:nvCxnSpPr>
        <p:spPr>
          <a:xfrm>
            <a:off x="2289600" y="6504480"/>
            <a:ext cx="2880" cy="367920"/>
          </a:xfrm>
          <a:prstGeom prst="straightConnector1">
            <a:avLst/>
          </a:prstGeom>
          <a:ln w="0">
            <a:solidFill>
              <a:srgbClr val="444D26"/>
            </a:solidFill>
          </a:ln>
        </p:spPr>
      </p:cxnSp>
      <p:cxnSp>
        <p:nvCxnSpPr>
          <p:cNvPr id="666" name="Gerader Verbinder 10"/>
          <p:cNvCxnSpPr/>
          <p:nvPr/>
        </p:nvCxnSpPr>
        <p:spPr>
          <a:xfrm>
            <a:off x="6201360" y="6504480"/>
            <a:ext cx="2880" cy="367920"/>
          </a:xfrm>
          <a:prstGeom prst="straightConnector1">
            <a:avLst/>
          </a:prstGeom>
          <a:ln w="0">
            <a:solidFill>
              <a:srgbClr val="444D26"/>
            </a:solidFill>
          </a:ln>
        </p:spPr>
      </p:cxnSp>
      <p:sp>
        <p:nvSpPr>
          <p:cNvPr id="667"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66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E1F9B99-FD3F-4CBB-8FFD-1A803DC28A3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69"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70"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7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AD2742E-8A04-4612-AE8F-CEF30C3489E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7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7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674"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75" name="Grafik 8"/>
          <p:cNvPicPr/>
          <p:nvPr/>
        </p:nvPicPr>
        <p:blipFill>
          <a:blip r:embed="rId2"/>
          <a:stretch/>
        </p:blipFill>
        <p:spPr>
          <a:xfrm>
            <a:off x="8141400" y="5590800"/>
            <a:ext cx="1005840" cy="1259280"/>
          </a:xfrm>
          <a:prstGeom prst="rect">
            <a:avLst/>
          </a:prstGeom>
          <a:noFill/>
          <a:ln w="0">
            <a:noFill/>
          </a:ln>
        </p:spPr>
      </p:pic>
      <p:cxnSp>
        <p:nvCxnSpPr>
          <p:cNvPr id="676" name="Gerader Verbinder 9"/>
          <p:cNvCxnSpPr/>
          <p:nvPr/>
        </p:nvCxnSpPr>
        <p:spPr>
          <a:xfrm>
            <a:off x="2289600" y="6504480"/>
            <a:ext cx="2880" cy="367920"/>
          </a:xfrm>
          <a:prstGeom prst="straightConnector1">
            <a:avLst/>
          </a:prstGeom>
          <a:ln w="0">
            <a:solidFill>
              <a:srgbClr val="444D26"/>
            </a:solidFill>
          </a:ln>
        </p:spPr>
      </p:cxnSp>
      <p:cxnSp>
        <p:nvCxnSpPr>
          <p:cNvPr id="677" name="Gerader Verbinder 10"/>
          <p:cNvCxnSpPr/>
          <p:nvPr/>
        </p:nvCxnSpPr>
        <p:spPr>
          <a:xfrm>
            <a:off x="6201360" y="6504480"/>
            <a:ext cx="2880" cy="367920"/>
          </a:xfrm>
          <a:prstGeom prst="straightConnector1">
            <a:avLst/>
          </a:prstGeom>
          <a:ln w="0">
            <a:solidFill>
              <a:srgbClr val="444D26"/>
            </a:solidFill>
          </a:ln>
        </p:spPr>
      </p:cxnSp>
      <p:sp>
        <p:nvSpPr>
          <p:cNvPr id="678"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67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CE26047-53BE-4814-9426-BBDF8D2E01C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8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8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BBBB1A4-B467-4B09-B27D-2CCAD01BAB8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83" name="Resim 4"/>
          <p:cNvPicPr/>
          <p:nvPr/>
        </p:nvPicPr>
        <p:blipFill>
          <a:blip r:embed="rId4"/>
          <a:stretch/>
        </p:blipFill>
        <p:spPr>
          <a:xfrm>
            <a:off x="6357600" y="6570360"/>
            <a:ext cx="590760" cy="201960"/>
          </a:xfrm>
          <a:prstGeom prst="rect">
            <a:avLst/>
          </a:prstGeom>
          <a:noFill/>
          <a:ln w="0">
            <a:noFill/>
          </a:ln>
        </p:spPr>
      </p:pic>
      <p:sp>
        <p:nvSpPr>
          <p:cNvPr id="684" name="PlaceHolder 2"/>
          <p:cNvSpPr>
            <a:spLocks noGrp="1"/>
          </p:cNvSpPr>
          <p:nvPr>
            <p:ph type="body"/>
          </p:nvPr>
        </p:nvSpPr>
        <p:spPr>
          <a:xfrm>
            <a:off x="457200" y="1604520"/>
            <a:ext cx="8228160" cy="397620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7">
    <p:bg>
      <p:bgPr>
        <a:solidFill>
          <a:srgbClr val="FFFFFF"/>
        </a:solidFill>
      </p:bgPr>
    </p:bg>
    <p:spTree>
      <p:nvGrpSpPr>
        <p:cNvPr id="1" name=""/>
        <p:cNvGrpSpPr/>
        <p:nvPr/>
      </p:nvGrpSpPr>
      <p:grpSpPr>
        <a:xfrm>
          <a:off x="0" y="0"/>
          <a:ext cx="0" cy="0"/>
          <a:chOff x="0" y="0"/>
          <a:chExt cx="0" cy="0"/>
        </a:xfrm>
      </p:grpSpPr>
      <p:sp>
        <p:nvSpPr>
          <p:cNvPr id="685"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86" name="Grafik 8"/>
          <p:cNvPicPr/>
          <p:nvPr/>
        </p:nvPicPr>
        <p:blipFill>
          <a:blip r:embed="rId2"/>
          <a:stretch/>
        </p:blipFill>
        <p:spPr>
          <a:xfrm>
            <a:off x="8141400" y="5590800"/>
            <a:ext cx="1005840" cy="1259280"/>
          </a:xfrm>
          <a:prstGeom prst="rect">
            <a:avLst/>
          </a:prstGeom>
          <a:noFill/>
          <a:ln w="0">
            <a:noFill/>
          </a:ln>
        </p:spPr>
      </p:pic>
      <p:cxnSp>
        <p:nvCxnSpPr>
          <p:cNvPr id="687" name="Gerader Verbinder 9"/>
          <p:cNvCxnSpPr/>
          <p:nvPr/>
        </p:nvCxnSpPr>
        <p:spPr>
          <a:xfrm>
            <a:off x="2289600" y="6504480"/>
            <a:ext cx="2880" cy="367920"/>
          </a:xfrm>
          <a:prstGeom prst="straightConnector1">
            <a:avLst/>
          </a:prstGeom>
          <a:ln w="0">
            <a:solidFill>
              <a:srgbClr val="444D26"/>
            </a:solidFill>
          </a:ln>
        </p:spPr>
      </p:cxnSp>
      <p:cxnSp>
        <p:nvCxnSpPr>
          <p:cNvPr id="688" name="Gerader Verbinder 10"/>
          <p:cNvCxnSpPr/>
          <p:nvPr/>
        </p:nvCxnSpPr>
        <p:spPr>
          <a:xfrm>
            <a:off x="6201360" y="6504480"/>
            <a:ext cx="2880" cy="367920"/>
          </a:xfrm>
          <a:prstGeom prst="straightConnector1">
            <a:avLst/>
          </a:prstGeom>
          <a:ln w="0">
            <a:solidFill>
              <a:srgbClr val="444D26"/>
            </a:solidFill>
          </a:ln>
        </p:spPr>
      </p:cxnSp>
      <p:sp>
        <p:nvSpPr>
          <p:cNvPr id="68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9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F919594-4977-44AD-8FA3-7D45C1718EB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91"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692"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693" name="PlaceHolder 3"/>
          <p:cNvSpPr>
            <a:spLocks noGrp="1"/>
          </p:cNvSpPr>
          <p:nvPr>
            <p:ph type="sldNum" idx="4"/>
          </p:nvPr>
        </p:nvSpPr>
        <p:spPr>
          <a:xfrm>
            <a:off x="6458040" y="6356520"/>
            <a:ext cx="2054160" cy="36144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C1A8D57D-9E8D-48F7-84C4-DBB9CEFB116E}"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694"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35814AC-5325-417D-A408-33A99E71EFE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95"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9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7">
    <p:bg>
      <p:bgPr>
        <a:solidFill>
          <a:srgbClr val="FFFFFF"/>
        </a:solidFill>
      </p:bgPr>
    </p:bg>
    <p:spTree>
      <p:nvGrpSpPr>
        <p:cNvPr id="1" name=""/>
        <p:cNvGrpSpPr/>
        <p:nvPr/>
      </p:nvGrpSpPr>
      <p:grpSpPr>
        <a:xfrm>
          <a:off x="0" y="0"/>
          <a:ext cx="0" cy="0"/>
          <a:chOff x="0" y="0"/>
          <a:chExt cx="0" cy="0"/>
        </a:xfrm>
      </p:grpSpPr>
      <p:sp>
        <p:nvSpPr>
          <p:cNvPr id="697"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8" name="Grafik 8"/>
          <p:cNvPicPr/>
          <p:nvPr/>
        </p:nvPicPr>
        <p:blipFill>
          <a:blip r:embed="rId2"/>
          <a:stretch/>
        </p:blipFill>
        <p:spPr>
          <a:xfrm>
            <a:off x="8141400" y="5590800"/>
            <a:ext cx="1005840" cy="1259280"/>
          </a:xfrm>
          <a:prstGeom prst="rect">
            <a:avLst/>
          </a:prstGeom>
          <a:noFill/>
          <a:ln w="0">
            <a:noFill/>
          </a:ln>
        </p:spPr>
      </p:pic>
      <p:cxnSp>
        <p:nvCxnSpPr>
          <p:cNvPr id="699" name="Gerader Verbinder 9"/>
          <p:cNvCxnSpPr/>
          <p:nvPr/>
        </p:nvCxnSpPr>
        <p:spPr>
          <a:xfrm>
            <a:off x="2289600" y="6504480"/>
            <a:ext cx="2880" cy="367920"/>
          </a:xfrm>
          <a:prstGeom prst="straightConnector1">
            <a:avLst/>
          </a:prstGeom>
          <a:ln w="0">
            <a:solidFill>
              <a:srgbClr val="444D26"/>
            </a:solidFill>
          </a:ln>
        </p:spPr>
      </p:cxnSp>
      <p:cxnSp>
        <p:nvCxnSpPr>
          <p:cNvPr id="700" name="Gerader Verbinder 10"/>
          <p:cNvCxnSpPr/>
          <p:nvPr/>
        </p:nvCxnSpPr>
        <p:spPr>
          <a:xfrm>
            <a:off x="6201360" y="6504480"/>
            <a:ext cx="2880" cy="367920"/>
          </a:xfrm>
          <a:prstGeom prst="straightConnector1">
            <a:avLst/>
          </a:prstGeom>
          <a:ln w="0">
            <a:solidFill>
              <a:srgbClr val="444D26"/>
            </a:solidFill>
          </a:ln>
        </p:spPr>
      </p:cxnSp>
      <p:sp>
        <p:nvSpPr>
          <p:cNvPr id="701"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02"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CF7B524-3BB6-45B6-824B-E92266393C6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03"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704"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705" name="PlaceHolder 3"/>
          <p:cNvSpPr>
            <a:spLocks noGrp="1"/>
          </p:cNvSpPr>
          <p:nvPr>
            <p:ph type="dt" idx="5"/>
          </p:nvPr>
        </p:nvSpPr>
        <p:spPr>
          <a:xfrm>
            <a:off x="628560" y="6356520"/>
            <a:ext cx="2054160" cy="361440"/>
          </a:xfrm>
          <a:prstGeom prst="rect">
            <a:avLst/>
          </a:prstGeom>
          <a:noFill/>
          <a:ln w="0">
            <a:noFill/>
          </a:ln>
        </p:spPr>
        <p:txBody>
          <a:bodyPr lIns="91440" tIns="45720" rIns="91440" bIns="45720" anchor="ctr">
            <a:noAutofit/>
          </a:bodyPr>
          <a:lstStyle>
            <a:lvl1pPr indent="0" algn="l"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l" defTabSz="685800">
              <a:lnSpc>
                <a:spcPct val="100000"/>
              </a:lnSpc>
              <a:buNone/>
              <a:tabLst>
                <a:tab pos="0" algn="l"/>
              </a:tabLst>
            </a:pPr>
            <a:r>
              <a:rPr lang="tr-TR" sz="900" b="0" u="none" strike="noStrike">
                <a:solidFill>
                  <a:schemeClr val="dk1">
                    <a:tint val="75000"/>
                  </a:schemeClr>
                </a:solidFill>
                <a:effectLst/>
                <a:uFillTx/>
                <a:latin typeface="Calibri"/>
              </a:rPr>
              <a:t>&lt;date/time&gt;</a:t>
            </a:r>
            <a:endParaRPr lang="de-DE" sz="900" b="0" u="none" strike="noStrike">
              <a:solidFill>
                <a:srgbClr val="000000"/>
              </a:solidFill>
              <a:effectLst/>
              <a:uFillTx/>
              <a:latin typeface="Calibri"/>
            </a:endParaRPr>
          </a:p>
        </p:txBody>
      </p:sp>
      <p:sp>
        <p:nvSpPr>
          <p:cNvPr id="706" name="PlaceHolder 4"/>
          <p:cNvSpPr>
            <a:spLocks noGrp="1"/>
          </p:cNvSpPr>
          <p:nvPr>
            <p:ph type="ftr" idx="6"/>
          </p:nvPr>
        </p:nvSpPr>
        <p:spPr>
          <a:xfrm>
            <a:off x="3029040" y="6356520"/>
            <a:ext cx="3082680" cy="36144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707" name="PlaceHolder 5"/>
          <p:cNvSpPr>
            <a:spLocks noGrp="1"/>
          </p:cNvSpPr>
          <p:nvPr>
            <p:ph type="sldNum" idx="7"/>
          </p:nvPr>
        </p:nvSpPr>
        <p:spPr>
          <a:xfrm>
            <a:off x="6458040" y="6356520"/>
            <a:ext cx="2054160" cy="36144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F09635B9-541F-44B6-8F2C-D836EB77DD2D}"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70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139D87C-472C-4F24-B7BD-486D2B8F726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0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1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711"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12" name="Grafik 8"/>
          <p:cNvPicPr/>
          <p:nvPr/>
        </p:nvPicPr>
        <p:blipFill>
          <a:blip r:embed="rId2"/>
          <a:stretch/>
        </p:blipFill>
        <p:spPr>
          <a:xfrm>
            <a:off x="8141400" y="5590800"/>
            <a:ext cx="1005840" cy="1259280"/>
          </a:xfrm>
          <a:prstGeom prst="rect">
            <a:avLst/>
          </a:prstGeom>
          <a:noFill/>
          <a:ln w="0">
            <a:noFill/>
          </a:ln>
        </p:spPr>
      </p:pic>
      <p:cxnSp>
        <p:nvCxnSpPr>
          <p:cNvPr id="713" name="Gerader Verbinder 9"/>
          <p:cNvCxnSpPr/>
          <p:nvPr/>
        </p:nvCxnSpPr>
        <p:spPr>
          <a:xfrm>
            <a:off x="2289600" y="6504480"/>
            <a:ext cx="2880" cy="367920"/>
          </a:xfrm>
          <a:prstGeom prst="straightConnector1">
            <a:avLst/>
          </a:prstGeom>
          <a:ln w="0">
            <a:solidFill>
              <a:srgbClr val="444D26"/>
            </a:solidFill>
          </a:ln>
        </p:spPr>
      </p:cxnSp>
      <p:cxnSp>
        <p:nvCxnSpPr>
          <p:cNvPr id="714" name="Gerader Verbinder 10"/>
          <p:cNvCxnSpPr/>
          <p:nvPr/>
        </p:nvCxnSpPr>
        <p:spPr>
          <a:xfrm>
            <a:off x="6201360" y="6504480"/>
            <a:ext cx="2880" cy="367920"/>
          </a:xfrm>
          <a:prstGeom prst="straightConnector1">
            <a:avLst/>
          </a:prstGeom>
          <a:ln w="0">
            <a:solidFill>
              <a:srgbClr val="444D26"/>
            </a:solidFill>
          </a:ln>
        </p:spPr>
      </p:cxnSp>
      <p:sp>
        <p:nvSpPr>
          <p:cNvPr id="715"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16"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ECD95C9-308E-45AD-AF33-49DA3AD7100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1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18"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1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7E0091D-BB78-4976-BF14-3AF36A85718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20"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21"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722"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3" name="Grafik 8"/>
          <p:cNvPicPr/>
          <p:nvPr/>
        </p:nvPicPr>
        <p:blipFill>
          <a:blip r:embed="rId2"/>
          <a:stretch/>
        </p:blipFill>
        <p:spPr>
          <a:xfrm>
            <a:off x="8141400" y="5590800"/>
            <a:ext cx="1005840" cy="1259280"/>
          </a:xfrm>
          <a:prstGeom prst="rect">
            <a:avLst/>
          </a:prstGeom>
          <a:noFill/>
          <a:ln w="0">
            <a:noFill/>
          </a:ln>
        </p:spPr>
      </p:pic>
      <p:cxnSp>
        <p:nvCxnSpPr>
          <p:cNvPr id="724" name="Gerader Verbinder 9"/>
          <p:cNvCxnSpPr/>
          <p:nvPr/>
        </p:nvCxnSpPr>
        <p:spPr>
          <a:xfrm>
            <a:off x="2289600" y="6504480"/>
            <a:ext cx="2880" cy="367920"/>
          </a:xfrm>
          <a:prstGeom prst="straightConnector1">
            <a:avLst/>
          </a:prstGeom>
          <a:ln w="0">
            <a:solidFill>
              <a:srgbClr val="444D26"/>
            </a:solidFill>
          </a:ln>
        </p:spPr>
      </p:cxnSp>
      <p:cxnSp>
        <p:nvCxnSpPr>
          <p:cNvPr id="725" name="Gerader Verbinder 10"/>
          <p:cNvCxnSpPr/>
          <p:nvPr/>
        </p:nvCxnSpPr>
        <p:spPr>
          <a:xfrm>
            <a:off x="6201360" y="6504480"/>
            <a:ext cx="2880" cy="367920"/>
          </a:xfrm>
          <a:prstGeom prst="straightConnector1">
            <a:avLst/>
          </a:prstGeom>
          <a:ln w="0">
            <a:solidFill>
              <a:srgbClr val="444D26"/>
            </a:solidFill>
          </a:ln>
        </p:spPr>
      </p:cxnSp>
      <p:sp>
        <p:nvSpPr>
          <p:cNvPr id="726"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27"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2FE5D92-350D-419D-A87B-21D4A5574BD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28"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729"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73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9362E11-C78B-480D-A0B6-EAAB11A84D7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31"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3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733"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34" name="Grafik 8"/>
          <p:cNvPicPr/>
          <p:nvPr/>
        </p:nvPicPr>
        <p:blipFill>
          <a:blip r:embed="rId2"/>
          <a:stretch/>
        </p:blipFill>
        <p:spPr>
          <a:xfrm>
            <a:off x="8141400" y="5590800"/>
            <a:ext cx="1005840" cy="1259280"/>
          </a:xfrm>
          <a:prstGeom prst="rect">
            <a:avLst/>
          </a:prstGeom>
          <a:noFill/>
          <a:ln w="0">
            <a:noFill/>
          </a:ln>
        </p:spPr>
      </p:pic>
      <p:cxnSp>
        <p:nvCxnSpPr>
          <p:cNvPr id="735" name="Gerader Verbinder 9"/>
          <p:cNvCxnSpPr/>
          <p:nvPr/>
        </p:nvCxnSpPr>
        <p:spPr>
          <a:xfrm>
            <a:off x="2289600" y="6504480"/>
            <a:ext cx="2880" cy="367920"/>
          </a:xfrm>
          <a:prstGeom prst="straightConnector1">
            <a:avLst/>
          </a:prstGeom>
          <a:ln w="0">
            <a:solidFill>
              <a:srgbClr val="444D26"/>
            </a:solidFill>
          </a:ln>
        </p:spPr>
      </p:cxnSp>
      <p:cxnSp>
        <p:nvCxnSpPr>
          <p:cNvPr id="736" name="Gerader Verbinder 10"/>
          <p:cNvCxnSpPr/>
          <p:nvPr/>
        </p:nvCxnSpPr>
        <p:spPr>
          <a:xfrm>
            <a:off x="6201360" y="6504480"/>
            <a:ext cx="2880" cy="367920"/>
          </a:xfrm>
          <a:prstGeom prst="straightConnector1">
            <a:avLst/>
          </a:prstGeom>
          <a:ln w="0">
            <a:solidFill>
              <a:srgbClr val="444D26"/>
            </a:solidFill>
          </a:ln>
        </p:spPr>
      </p:cxnSp>
      <p:sp>
        <p:nvSpPr>
          <p:cNvPr id="737"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3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F45E362-616B-46F9-8DD9-1245405CCAC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3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40"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41"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4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39872D9-403D-49CD-B34C-192BF19329A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4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4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745"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46" name="Grafik 8"/>
          <p:cNvPicPr/>
          <p:nvPr/>
        </p:nvPicPr>
        <p:blipFill>
          <a:blip r:embed="rId2"/>
          <a:stretch/>
        </p:blipFill>
        <p:spPr>
          <a:xfrm>
            <a:off x="8141400" y="5590800"/>
            <a:ext cx="1005840" cy="1259280"/>
          </a:xfrm>
          <a:prstGeom prst="rect">
            <a:avLst/>
          </a:prstGeom>
          <a:noFill/>
          <a:ln w="0">
            <a:noFill/>
          </a:ln>
        </p:spPr>
      </p:pic>
      <p:cxnSp>
        <p:nvCxnSpPr>
          <p:cNvPr id="747" name="Gerader Verbinder 9"/>
          <p:cNvCxnSpPr/>
          <p:nvPr/>
        </p:nvCxnSpPr>
        <p:spPr>
          <a:xfrm>
            <a:off x="2289600" y="6504480"/>
            <a:ext cx="2880" cy="367920"/>
          </a:xfrm>
          <a:prstGeom prst="straightConnector1">
            <a:avLst/>
          </a:prstGeom>
          <a:ln w="0">
            <a:solidFill>
              <a:srgbClr val="444D26"/>
            </a:solidFill>
          </a:ln>
        </p:spPr>
      </p:cxnSp>
      <p:cxnSp>
        <p:nvCxnSpPr>
          <p:cNvPr id="748" name="Gerader Verbinder 10"/>
          <p:cNvCxnSpPr/>
          <p:nvPr/>
        </p:nvCxnSpPr>
        <p:spPr>
          <a:xfrm>
            <a:off x="6201360" y="6504480"/>
            <a:ext cx="2880" cy="367920"/>
          </a:xfrm>
          <a:prstGeom prst="straightConnector1">
            <a:avLst/>
          </a:prstGeom>
          <a:ln w="0">
            <a:solidFill>
              <a:srgbClr val="444D26"/>
            </a:solidFill>
          </a:ln>
        </p:spPr>
      </p:cxnSp>
      <p:sp>
        <p:nvSpPr>
          <p:cNvPr id="749"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5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7800206-537C-460C-8EC2-B43F9A4CAE4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5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05ECE84-DB9A-4FD6-8E86-C62A03E9861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5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5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55"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56" name="Grafik 8"/>
          <p:cNvPicPr/>
          <p:nvPr/>
        </p:nvPicPr>
        <p:blipFill>
          <a:blip r:embed="rId2"/>
          <a:stretch/>
        </p:blipFill>
        <p:spPr>
          <a:xfrm>
            <a:off x="8141400" y="5590800"/>
            <a:ext cx="1005840" cy="1259280"/>
          </a:xfrm>
          <a:prstGeom prst="rect">
            <a:avLst/>
          </a:prstGeom>
          <a:noFill/>
          <a:ln w="0">
            <a:noFill/>
          </a:ln>
        </p:spPr>
      </p:pic>
      <p:cxnSp>
        <p:nvCxnSpPr>
          <p:cNvPr id="757" name="Gerader Verbinder 9"/>
          <p:cNvCxnSpPr/>
          <p:nvPr/>
        </p:nvCxnSpPr>
        <p:spPr>
          <a:xfrm>
            <a:off x="2289600" y="6504480"/>
            <a:ext cx="2880" cy="367920"/>
          </a:xfrm>
          <a:prstGeom prst="straightConnector1">
            <a:avLst/>
          </a:prstGeom>
          <a:ln w="0">
            <a:solidFill>
              <a:srgbClr val="444D26"/>
            </a:solidFill>
          </a:ln>
        </p:spPr>
      </p:cxnSp>
      <p:cxnSp>
        <p:nvCxnSpPr>
          <p:cNvPr id="758" name="Gerader Verbinder 10"/>
          <p:cNvCxnSpPr/>
          <p:nvPr/>
        </p:nvCxnSpPr>
        <p:spPr>
          <a:xfrm>
            <a:off x="6201360" y="6504480"/>
            <a:ext cx="2880" cy="367920"/>
          </a:xfrm>
          <a:prstGeom prst="straightConnector1">
            <a:avLst/>
          </a:prstGeom>
          <a:ln w="0">
            <a:solidFill>
              <a:srgbClr val="444D26"/>
            </a:solidFill>
          </a:ln>
        </p:spPr>
      </p:cxnSp>
      <p:sp>
        <p:nvSpPr>
          <p:cNvPr id="759"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6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4826DB6-C896-45A8-BE1F-0F70A90BD55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2E661B3-9D59-4988-B759-04FFB032D65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6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6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64"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65" name="Grafik 8"/>
          <p:cNvPicPr/>
          <p:nvPr/>
        </p:nvPicPr>
        <p:blipFill>
          <a:blip r:embed="rId2"/>
          <a:stretch/>
        </p:blipFill>
        <p:spPr>
          <a:xfrm>
            <a:off x="8141400" y="5590800"/>
            <a:ext cx="1005840" cy="1259280"/>
          </a:xfrm>
          <a:prstGeom prst="rect">
            <a:avLst/>
          </a:prstGeom>
          <a:noFill/>
          <a:ln w="0">
            <a:noFill/>
          </a:ln>
        </p:spPr>
      </p:pic>
      <p:cxnSp>
        <p:nvCxnSpPr>
          <p:cNvPr id="766" name="Gerader Verbinder 9"/>
          <p:cNvCxnSpPr/>
          <p:nvPr/>
        </p:nvCxnSpPr>
        <p:spPr>
          <a:xfrm>
            <a:off x="2289600" y="6504480"/>
            <a:ext cx="2880" cy="367920"/>
          </a:xfrm>
          <a:prstGeom prst="straightConnector1">
            <a:avLst/>
          </a:prstGeom>
          <a:ln w="0">
            <a:solidFill>
              <a:srgbClr val="444D26"/>
            </a:solidFill>
          </a:ln>
        </p:spPr>
      </p:cxnSp>
      <p:cxnSp>
        <p:nvCxnSpPr>
          <p:cNvPr id="767" name="Gerader Verbinder 10"/>
          <p:cNvCxnSpPr/>
          <p:nvPr/>
        </p:nvCxnSpPr>
        <p:spPr>
          <a:xfrm>
            <a:off x="6201360" y="6504480"/>
            <a:ext cx="2880" cy="367920"/>
          </a:xfrm>
          <a:prstGeom prst="straightConnector1">
            <a:avLst/>
          </a:prstGeom>
          <a:ln w="0">
            <a:solidFill>
              <a:srgbClr val="444D26"/>
            </a:solidFill>
          </a:ln>
        </p:spPr>
      </p:cxnSp>
      <p:sp>
        <p:nvSpPr>
          <p:cNvPr id="768"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6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AF2DF13-C4E1-43B3-ACDE-95FD58283DE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05A5DF9-2998-4C68-B9DD-B8C1AC5F775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1" name="Resim 7"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72" name="Resim 8"/>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73"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74" name="Grafik 8"/>
          <p:cNvPicPr/>
          <p:nvPr/>
        </p:nvPicPr>
        <p:blipFill>
          <a:blip r:embed="rId2"/>
          <a:stretch/>
        </p:blipFill>
        <p:spPr>
          <a:xfrm>
            <a:off x="8141400" y="5590800"/>
            <a:ext cx="1005840" cy="1259280"/>
          </a:xfrm>
          <a:prstGeom prst="rect">
            <a:avLst/>
          </a:prstGeom>
          <a:noFill/>
          <a:ln w="0">
            <a:noFill/>
          </a:ln>
        </p:spPr>
      </p:pic>
      <p:cxnSp>
        <p:nvCxnSpPr>
          <p:cNvPr id="775" name="Gerader Verbinder 9"/>
          <p:cNvCxnSpPr/>
          <p:nvPr/>
        </p:nvCxnSpPr>
        <p:spPr>
          <a:xfrm>
            <a:off x="2289600" y="6504480"/>
            <a:ext cx="2880" cy="367920"/>
          </a:xfrm>
          <a:prstGeom prst="straightConnector1">
            <a:avLst/>
          </a:prstGeom>
          <a:ln w="0">
            <a:solidFill>
              <a:srgbClr val="444D26"/>
            </a:solidFill>
          </a:ln>
        </p:spPr>
      </p:cxnSp>
      <p:cxnSp>
        <p:nvCxnSpPr>
          <p:cNvPr id="776" name="Gerader Verbinder 10"/>
          <p:cNvCxnSpPr/>
          <p:nvPr/>
        </p:nvCxnSpPr>
        <p:spPr>
          <a:xfrm>
            <a:off x="6201360" y="6504480"/>
            <a:ext cx="2880" cy="367920"/>
          </a:xfrm>
          <a:prstGeom prst="straightConnector1">
            <a:avLst/>
          </a:prstGeom>
          <a:ln w="0">
            <a:solidFill>
              <a:srgbClr val="444D26"/>
            </a:solidFill>
          </a:ln>
        </p:spPr>
      </p:cxnSp>
      <p:sp>
        <p:nvSpPr>
          <p:cNvPr id="777"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7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52C9449-F953-4832-A63E-238A646BD88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80"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8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8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9590E8B-34DC-438D-8519-D501ADBE73C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8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85"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86" name="Grafik 8"/>
          <p:cNvPicPr/>
          <p:nvPr/>
        </p:nvPicPr>
        <p:blipFill>
          <a:blip r:embed="rId2"/>
          <a:stretch/>
        </p:blipFill>
        <p:spPr>
          <a:xfrm>
            <a:off x="8141400" y="5590800"/>
            <a:ext cx="1005840" cy="1259280"/>
          </a:xfrm>
          <a:prstGeom prst="rect">
            <a:avLst/>
          </a:prstGeom>
          <a:noFill/>
          <a:ln w="0">
            <a:noFill/>
          </a:ln>
        </p:spPr>
      </p:pic>
      <p:cxnSp>
        <p:nvCxnSpPr>
          <p:cNvPr id="787" name="Gerader Verbinder 9"/>
          <p:cNvCxnSpPr/>
          <p:nvPr/>
        </p:nvCxnSpPr>
        <p:spPr>
          <a:xfrm>
            <a:off x="2289600" y="6504480"/>
            <a:ext cx="2880" cy="367920"/>
          </a:xfrm>
          <a:prstGeom prst="straightConnector1">
            <a:avLst/>
          </a:prstGeom>
          <a:ln w="0">
            <a:solidFill>
              <a:srgbClr val="444D26"/>
            </a:solidFill>
          </a:ln>
        </p:spPr>
      </p:cxnSp>
      <p:cxnSp>
        <p:nvCxnSpPr>
          <p:cNvPr id="788" name="Gerader Verbinder 10"/>
          <p:cNvCxnSpPr/>
          <p:nvPr/>
        </p:nvCxnSpPr>
        <p:spPr>
          <a:xfrm>
            <a:off x="6201360" y="6504480"/>
            <a:ext cx="2880" cy="367920"/>
          </a:xfrm>
          <a:prstGeom prst="straightConnector1">
            <a:avLst/>
          </a:prstGeom>
          <a:ln w="0">
            <a:solidFill>
              <a:srgbClr val="444D26"/>
            </a:solidFill>
          </a:ln>
        </p:spPr>
      </p:cxnSp>
      <p:sp>
        <p:nvSpPr>
          <p:cNvPr id="78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9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4A16CDE-A84B-4B47-8F82-5E3DCA71C91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91"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92"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793"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94"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C152820-FF9D-4F2C-9DFD-858FA99015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95"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96"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1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797"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98" name="Grafik 8"/>
          <p:cNvPicPr/>
          <p:nvPr/>
        </p:nvPicPr>
        <p:blipFill>
          <a:blip r:embed="rId2"/>
          <a:stretch/>
        </p:blipFill>
        <p:spPr>
          <a:xfrm>
            <a:off x="8141400" y="5590800"/>
            <a:ext cx="1005840" cy="1259280"/>
          </a:xfrm>
          <a:prstGeom prst="rect">
            <a:avLst/>
          </a:prstGeom>
          <a:noFill/>
          <a:ln w="0">
            <a:noFill/>
          </a:ln>
        </p:spPr>
      </p:pic>
      <p:cxnSp>
        <p:nvCxnSpPr>
          <p:cNvPr id="799" name="Gerader Verbinder 9"/>
          <p:cNvCxnSpPr/>
          <p:nvPr/>
        </p:nvCxnSpPr>
        <p:spPr>
          <a:xfrm>
            <a:off x="2289600" y="6504480"/>
            <a:ext cx="2880" cy="367920"/>
          </a:xfrm>
          <a:prstGeom prst="straightConnector1">
            <a:avLst/>
          </a:prstGeom>
          <a:ln w="0">
            <a:solidFill>
              <a:srgbClr val="444D26"/>
            </a:solidFill>
          </a:ln>
        </p:spPr>
      </p:cxnSp>
      <p:cxnSp>
        <p:nvCxnSpPr>
          <p:cNvPr id="800" name="Gerader Verbinder 10"/>
          <p:cNvCxnSpPr/>
          <p:nvPr/>
        </p:nvCxnSpPr>
        <p:spPr>
          <a:xfrm>
            <a:off x="6201360" y="6504480"/>
            <a:ext cx="2880" cy="367920"/>
          </a:xfrm>
          <a:prstGeom prst="straightConnector1">
            <a:avLst/>
          </a:prstGeom>
          <a:ln w="0">
            <a:solidFill>
              <a:srgbClr val="444D26"/>
            </a:solidFill>
          </a:ln>
        </p:spPr>
      </p:cxnSp>
      <p:sp>
        <p:nvSpPr>
          <p:cNvPr id="801"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02"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6666427-AAF1-4778-A3C6-A0A4E95617E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03"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04"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05"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BF37F23-D114-4B66-8DCF-6AD1C06398D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06"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07"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808"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9" name="Grafik 8"/>
          <p:cNvPicPr/>
          <p:nvPr/>
        </p:nvPicPr>
        <p:blipFill>
          <a:blip r:embed="rId2"/>
          <a:stretch/>
        </p:blipFill>
        <p:spPr>
          <a:xfrm>
            <a:off x="8141400" y="5590800"/>
            <a:ext cx="1005840" cy="1259280"/>
          </a:xfrm>
          <a:prstGeom prst="rect">
            <a:avLst/>
          </a:prstGeom>
          <a:noFill/>
          <a:ln w="0">
            <a:noFill/>
          </a:ln>
        </p:spPr>
      </p:pic>
      <p:cxnSp>
        <p:nvCxnSpPr>
          <p:cNvPr id="810" name="Gerader Verbinder 9"/>
          <p:cNvCxnSpPr/>
          <p:nvPr/>
        </p:nvCxnSpPr>
        <p:spPr>
          <a:xfrm>
            <a:off x="2289600" y="6504480"/>
            <a:ext cx="2880" cy="367920"/>
          </a:xfrm>
          <a:prstGeom prst="straightConnector1">
            <a:avLst/>
          </a:prstGeom>
          <a:ln w="0">
            <a:solidFill>
              <a:srgbClr val="444D26"/>
            </a:solidFill>
          </a:ln>
        </p:spPr>
      </p:cxnSp>
      <p:cxnSp>
        <p:nvCxnSpPr>
          <p:cNvPr id="811" name="Gerader Verbinder 10"/>
          <p:cNvCxnSpPr/>
          <p:nvPr/>
        </p:nvCxnSpPr>
        <p:spPr>
          <a:xfrm>
            <a:off x="6201360" y="6504480"/>
            <a:ext cx="2880" cy="367920"/>
          </a:xfrm>
          <a:prstGeom prst="straightConnector1">
            <a:avLst/>
          </a:prstGeom>
          <a:ln w="0">
            <a:solidFill>
              <a:srgbClr val="444D26"/>
            </a:solidFill>
          </a:ln>
        </p:spPr>
      </p:cxnSp>
      <p:sp>
        <p:nvSpPr>
          <p:cNvPr id="812"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1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32A85BC-85CD-4F2F-BBFE-C35AAD4548A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14"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15"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1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D898B49-0FE3-40D8-80EE-4A56A41CB06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17"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1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819"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20" name="Grafik 8"/>
          <p:cNvPicPr/>
          <p:nvPr/>
        </p:nvPicPr>
        <p:blipFill>
          <a:blip r:embed="rId2"/>
          <a:stretch/>
        </p:blipFill>
        <p:spPr>
          <a:xfrm>
            <a:off x="8141400" y="5590800"/>
            <a:ext cx="1005840" cy="1259280"/>
          </a:xfrm>
          <a:prstGeom prst="rect">
            <a:avLst/>
          </a:prstGeom>
          <a:noFill/>
          <a:ln w="0">
            <a:noFill/>
          </a:ln>
        </p:spPr>
      </p:pic>
      <p:cxnSp>
        <p:nvCxnSpPr>
          <p:cNvPr id="821" name="Gerader Verbinder 9"/>
          <p:cNvCxnSpPr/>
          <p:nvPr/>
        </p:nvCxnSpPr>
        <p:spPr>
          <a:xfrm>
            <a:off x="2289600" y="6504480"/>
            <a:ext cx="2880" cy="367920"/>
          </a:xfrm>
          <a:prstGeom prst="straightConnector1">
            <a:avLst/>
          </a:prstGeom>
          <a:ln w="0">
            <a:solidFill>
              <a:srgbClr val="444D26"/>
            </a:solidFill>
          </a:ln>
        </p:spPr>
      </p:cxnSp>
      <p:cxnSp>
        <p:nvCxnSpPr>
          <p:cNvPr id="822" name="Gerader Verbinder 10"/>
          <p:cNvCxnSpPr/>
          <p:nvPr/>
        </p:nvCxnSpPr>
        <p:spPr>
          <a:xfrm>
            <a:off x="6201360" y="6504480"/>
            <a:ext cx="2880" cy="367920"/>
          </a:xfrm>
          <a:prstGeom prst="straightConnector1">
            <a:avLst/>
          </a:prstGeom>
          <a:ln w="0">
            <a:solidFill>
              <a:srgbClr val="444D26"/>
            </a:solidFill>
          </a:ln>
        </p:spPr>
      </p:cxnSp>
      <p:sp>
        <p:nvSpPr>
          <p:cNvPr id="823"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82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7F8097E-58FC-43D2-BD78-A74D4DFD52F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25"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826"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827"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82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7B68AB9-E05A-4546-8CA6-D8D14BEC158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2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3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31"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32" name="Grafik 8"/>
          <p:cNvPicPr/>
          <p:nvPr/>
        </p:nvPicPr>
        <p:blipFill>
          <a:blip r:embed="rId2"/>
          <a:stretch/>
        </p:blipFill>
        <p:spPr>
          <a:xfrm>
            <a:off x="8141400" y="5590800"/>
            <a:ext cx="1005840" cy="1259280"/>
          </a:xfrm>
          <a:prstGeom prst="rect">
            <a:avLst/>
          </a:prstGeom>
          <a:noFill/>
          <a:ln w="0">
            <a:noFill/>
          </a:ln>
        </p:spPr>
      </p:pic>
      <p:cxnSp>
        <p:nvCxnSpPr>
          <p:cNvPr id="833" name="Gerader Verbinder 9"/>
          <p:cNvCxnSpPr/>
          <p:nvPr/>
        </p:nvCxnSpPr>
        <p:spPr>
          <a:xfrm>
            <a:off x="2289600" y="6504480"/>
            <a:ext cx="2880" cy="367920"/>
          </a:xfrm>
          <a:prstGeom prst="straightConnector1">
            <a:avLst/>
          </a:prstGeom>
          <a:ln w="0">
            <a:solidFill>
              <a:srgbClr val="444D26"/>
            </a:solidFill>
          </a:ln>
        </p:spPr>
      </p:cxnSp>
      <p:cxnSp>
        <p:nvCxnSpPr>
          <p:cNvPr id="834" name="Gerader Verbinder 10"/>
          <p:cNvCxnSpPr/>
          <p:nvPr/>
        </p:nvCxnSpPr>
        <p:spPr>
          <a:xfrm>
            <a:off x="6201360" y="6504480"/>
            <a:ext cx="2880" cy="367920"/>
          </a:xfrm>
          <a:prstGeom prst="straightConnector1">
            <a:avLst/>
          </a:prstGeom>
          <a:ln w="0">
            <a:solidFill>
              <a:srgbClr val="444D26"/>
            </a:solidFill>
          </a:ln>
        </p:spPr>
      </p:cxnSp>
      <p:sp>
        <p:nvSpPr>
          <p:cNvPr id="835"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36"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96AAF35-97FD-49D2-86E4-780B8F03664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3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38"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3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3E47AA5-F12A-4FEF-BB8D-4A6E4020D9E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40"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41"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842"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43" name="Grafik 8"/>
          <p:cNvPicPr/>
          <p:nvPr/>
        </p:nvPicPr>
        <p:blipFill>
          <a:blip r:embed="rId2"/>
          <a:stretch/>
        </p:blipFill>
        <p:spPr>
          <a:xfrm>
            <a:off x="8141400" y="5590800"/>
            <a:ext cx="1005840" cy="1259280"/>
          </a:xfrm>
          <a:prstGeom prst="rect">
            <a:avLst/>
          </a:prstGeom>
          <a:noFill/>
          <a:ln w="0">
            <a:noFill/>
          </a:ln>
        </p:spPr>
      </p:pic>
      <p:cxnSp>
        <p:nvCxnSpPr>
          <p:cNvPr id="844" name="Gerader Verbinder 9"/>
          <p:cNvCxnSpPr/>
          <p:nvPr/>
        </p:nvCxnSpPr>
        <p:spPr>
          <a:xfrm>
            <a:off x="2289600" y="6504480"/>
            <a:ext cx="2880" cy="367920"/>
          </a:xfrm>
          <a:prstGeom prst="straightConnector1">
            <a:avLst/>
          </a:prstGeom>
          <a:ln w="0">
            <a:solidFill>
              <a:srgbClr val="444D26"/>
            </a:solidFill>
          </a:ln>
        </p:spPr>
      </p:cxnSp>
      <p:cxnSp>
        <p:nvCxnSpPr>
          <p:cNvPr id="845" name="Gerader Verbinder 10"/>
          <p:cNvCxnSpPr/>
          <p:nvPr/>
        </p:nvCxnSpPr>
        <p:spPr>
          <a:xfrm>
            <a:off x="6201360" y="6504480"/>
            <a:ext cx="2880" cy="367920"/>
          </a:xfrm>
          <a:prstGeom prst="straightConnector1">
            <a:avLst/>
          </a:prstGeom>
          <a:ln w="0">
            <a:solidFill>
              <a:srgbClr val="444D26"/>
            </a:solidFill>
          </a:ln>
        </p:spPr>
      </p:cxnSp>
      <p:sp>
        <p:nvSpPr>
          <p:cNvPr id="846"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47"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A2B756B-F805-48A1-B51F-3CFEC3CDA51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48"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849"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85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926AF41-F62E-466A-A79D-F527A3527FE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51"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5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1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853"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54" name="Grafik 8"/>
          <p:cNvPicPr/>
          <p:nvPr/>
        </p:nvPicPr>
        <p:blipFill>
          <a:blip r:embed="rId2"/>
          <a:stretch/>
        </p:blipFill>
        <p:spPr>
          <a:xfrm>
            <a:off x="8141400" y="5590800"/>
            <a:ext cx="1005840" cy="1259280"/>
          </a:xfrm>
          <a:prstGeom prst="rect">
            <a:avLst/>
          </a:prstGeom>
          <a:noFill/>
          <a:ln w="0">
            <a:noFill/>
          </a:ln>
        </p:spPr>
      </p:pic>
      <p:cxnSp>
        <p:nvCxnSpPr>
          <p:cNvPr id="855" name="Gerader Verbinder 9"/>
          <p:cNvCxnSpPr/>
          <p:nvPr/>
        </p:nvCxnSpPr>
        <p:spPr>
          <a:xfrm>
            <a:off x="2289600" y="6504480"/>
            <a:ext cx="2880" cy="367920"/>
          </a:xfrm>
          <a:prstGeom prst="straightConnector1">
            <a:avLst/>
          </a:prstGeom>
          <a:ln w="0">
            <a:solidFill>
              <a:srgbClr val="444D26"/>
            </a:solidFill>
          </a:ln>
        </p:spPr>
      </p:cxnSp>
      <p:cxnSp>
        <p:nvCxnSpPr>
          <p:cNvPr id="856" name="Gerader Verbinder 10"/>
          <p:cNvCxnSpPr/>
          <p:nvPr/>
        </p:nvCxnSpPr>
        <p:spPr>
          <a:xfrm>
            <a:off x="6201360" y="6504480"/>
            <a:ext cx="2880" cy="367920"/>
          </a:xfrm>
          <a:prstGeom prst="straightConnector1">
            <a:avLst/>
          </a:prstGeom>
          <a:ln w="0">
            <a:solidFill>
              <a:srgbClr val="444D26"/>
            </a:solidFill>
          </a:ln>
        </p:spPr>
      </p:cxnSp>
      <p:sp>
        <p:nvSpPr>
          <p:cNvPr id="857"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5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591B265-BA63-4046-8B3D-260B41DBAC2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60"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61"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6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BE08069-E5DE-4C00-B130-44087A58B9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63" name="Resim 5"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64" name="Resim 6"/>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65"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66" name="Grafik 8"/>
          <p:cNvPicPr/>
          <p:nvPr/>
        </p:nvPicPr>
        <p:blipFill>
          <a:blip r:embed="rId2"/>
          <a:stretch/>
        </p:blipFill>
        <p:spPr>
          <a:xfrm>
            <a:off x="8141400" y="5590800"/>
            <a:ext cx="1005840" cy="1259280"/>
          </a:xfrm>
          <a:prstGeom prst="rect">
            <a:avLst/>
          </a:prstGeom>
          <a:noFill/>
          <a:ln w="0">
            <a:noFill/>
          </a:ln>
        </p:spPr>
      </p:pic>
      <p:cxnSp>
        <p:nvCxnSpPr>
          <p:cNvPr id="867" name="Gerader Verbinder 9"/>
          <p:cNvCxnSpPr/>
          <p:nvPr/>
        </p:nvCxnSpPr>
        <p:spPr>
          <a:xfrm>
            <a:off x="2289600" y="6504480"/>
            <a:ext cx="2880" cy="367920"/>
          </a:xfrm>
          <a:prstGeom prst="straightConnector1">
            <a:avLst/>
          </a:prstGeom>
          <a:ln w="0">
            <a:solidFill>
              <a:srgbClr val="444D26"/>
            </a:solidFill>
          </a:ln>
        </p:spPr>
      </p:cxnSp>
      <p:cxnSp>
        <p:nvCxnSpPr>
          <p:cNvPr id="868" name="Gerader Verbinder 10"/>
          <p:cNvCxnSpPr/>
          <p:nvPr/>
        </p:nvCxnSpPr>
        <p:spPr>
          <a:xfrm>
            <a:off x="6201360" y="6504480"/>
            <a:ext cx="2880" cy="367920"/>
          </a:xfrm>
          <a:prstGeom prst="straightConnector1">
            <a:avLst/>
          </a:prstGeom>
          <a:ln w="0">
            <a:solidFill>
              <a:srgbClr val="444D26"/>
            </a:solidFill>
          </a:ln>
        </p:spPr>
      </p:cxnSp>
      <p:sp>
        <p:nvSpPr>
          <p:cNvPr id="86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7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8B4F2DF-A0EB-463E-9DDA-340AFE4534D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71"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2"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73"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4"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75"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A4A4779-1DA6-4D02-97E3-4CB5C1292F9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77"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78"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79"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80" name="Grafik 8"/>
          <p:cNvPicPr/>
          <p:nvPr/>
        </p:nvPicPr>
        <p:blipFill>
          <a:blip r:embed="rId2"/>
          <a:stretch/>
        </p:blipFill>
        <p:spPr>
          <a:xfrm>
            <a:off x="8141400" y="5590800"/>
            <a:ext cx="1005840" cy="1259280"/>
          </a:xfrm>
          <a:prstGeom prst="rect">
            <a:avLst/>
          </a:prstGeom>
          <a:noFill/>
          <a:ln w="0">
            <a:noFill/>
          </a:ln>
        </p:spPr>
      </p:pic>
      <p:cxnSp>
        <p:nvCxnSpPr>
          <p:cNvPr id="881" name="Gerader Verbinder 9"/>
          <p:cNvCxnSpPr/>
          <p:nvPr/>
        </p:nvCxnSpPr>
        <p:spPr>
          <a:xfrm>
            <a:off x="2289600" y="6504480"/>
            <a:ext cx="2880" cy="367920"/>
          </a:xfrm>
          <a:prstGeom prst="straightConnector1">
            <a:avLst/>
          </a:prstGeom>
          <a:ln w="0">
            <a:solidFill>
              <a:srgbClr val="444D26"/>
            </a:solidFill>
          </a:ln>
        </p:spPr>
      </p:cxnSp>
      <p:cxnSp>
        <p:nvCxnSpPr>
          <p:cNvPr id="882" name="Gerader Verbinder 10"/>
          <p:cNvCxnSpPr/>
          <p:nvPr/>
        </p:nvCxnSpPr>
        <p:spPr>
          <a:xfrm>
            <a:off x="6201360" y="6504480"/>
            <a:ext cx="2880" cy="367920"/>
          </a:xfrm>
          <a:prstGeom prst="straightConnector1">
            <a:avLst/>
          </a:prstGeom>
          <a:ln w="0">
            <a:solidFill>
              <a:srgbClr val="444D26"/>
            </a:solidFill>
          </a:ln>
        </p:spPr>
      </p:cxnSp>
      <p:sp>
        <p:nvSpPr>
          <p:cNvPr id="883"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8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277D03F-AE78-4C67-A669-9E80846039A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8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86" name="PlaceHolder 2"/>
          <p:cNvSpPr>
            <a:spLocks noGrp="1"/>
          </p:cNvSpPr>
          <p:nvPr>
            <p:ph type="body"/>
          </p:nvPr>
        </p:nvSpPr>
        <p:spPr>
          <a:xfrm>
            <a:off x="457200" y="1604520"/>
            <a:ext cx="8226720" cy="397476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87"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4A6DE56-13C3-4412-B60A-2DB3CF82CDB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88"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89"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90"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91" name="Grafik 8"/>
          <p:cNvPicPr/>
          <p:nvPr/>
        </p:nvPicPr>
        <p:blipFill>
          <a:blip r:embed="rId2"/>
          <a:stretch/>
        </p:blipFill>
        <p:spPr>
          <a:xfrm>
            <a:off x="8141400" y="5590800"/>
            <a:ext cx="1005840" cy="1259280"/>
          </a:xfrm>
          <a:prstGeom prst="rect">
            <a:avLst/>
          </a:prstGeom>
          <a:noFill/>
          <a:ln w="0">
            <a:noFill/>
          </a:ln>
        </p:spPr>
      </p:pic>
      <p:cxnSp>
        <p:nvCxnSpPr>
          <p:cNvPr id="892" name="Gerader Verbinder 9"/>
          <p:cNvCxnSpPr/>
          <p:nvPr/>
        </p:nvCxnSpPr>
        <p:spPr>
          <a:xfrm>
            <a:off x="2289600" y="6504480"/>
            <a:ext cx="2880" cy="367920"/>
          </a:xfrm>
          <a:prstGeom prst="straightConnector1">
            <a:avLst/>
          </a:prstGeom>
          <a:ln w="0">
            <a:solidFill>
              <a:srgbClr val="444D26"/>
            </a:solidFill>
          </a:ln>
        </p:spPr>
      </p:cxnSp>
      <p:cxnSp>
        <p:nvCxnSpPr>
          <p:cNvPr id="893" name="Gerader Verbinder 10"/>
          <p:cNvCxnSpPr/>
          <p:nvPr/>
        </p:nvCxnSpPr>
        <p:spPr>
          <a:xfrm>
            <a:off x="6201360" y="6504480"/>
            <a:ext cx="2880" cy="367920"/>
          </a:xfrm>
          <a:prstGeom prst="straightConnector1">
            <a:avLst/>
          </a:prstGeom>
          <a:ln w="0">
            <a:solidFill>
              <a:srgbClr val="444D26"/>
            </a:solidFill>
          </a:ln>
        </p:spPr>
      </p:cxnSp>
      <p:sp>
        <p:nvSpPr>
          <p:cNvPr id="894"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895"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6C90B06-ACF5-47DD-B731-A77BF27B503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96"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97"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98"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99"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0"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0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63A514A-4411-4D66-A55B-204BB929FED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0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0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90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05" name="Grafik 8"/>
          <p:cNvPicPr/>
          <p:nvPr/>
        </p:nvPicPr>
        <p:blipFill>
          <a:blip r:embed="rId2"/>
          <a:stretch/>
        </p:blipFill>
        <p:spPr>
          <a:xfrm>
            <a:off x="8141400" y="5590800"/>
            <a:ext cx="1005840" cy="1259280"/>
          </a:xfrm>
          <a:prstGeom prst="rect">
            <a:avLst/>
          </a:prstGeom>
          <a:noFill/>
          <a:ln w="0">
            <a:noFill/>
          </a:ln>
        </p:spPr>
      </p:pic>
      <p:cxnSp>
        <p:nvCxnSpPr>
          <p:cNvPr id="906" name="Gerader Verbinder 9"/>
          <p:cNvCxnSpPr/>
          <p:nvPr/>
        </p:nvCxnSpPr>
        <p:spPr>
          <a:xfrm>
            <a:off x="2289600" y="6504480"/>
            <a:ext cx="2880" cy="367920"/>
          </a:xfrm>
          <a:prstGeom prst="straightConnector1">
            <a:avLst/>
          </a:prstGeom>
          <a:ln w="0">
            <a:solidFill>
              <a:srgbClr val="444D26"/>
            </a:solidFill>
          </a:ln>
        </p:spPr>
      </p:cxnSp>
      <p:cxnSp>
        <p:nvCxnSpPr>
          <p:cNvPr id="907" name="Gerader Verbinder 10"/>
          <p:cNvCxnSpPr/>
          <p:nvPr/>
        </p:nvCxnSpPr>
        <p:spPr>
          <a:xfrm>
            <a:off x="6201360" y="6504480"/>
            <a:ext cx="2880" cy="367920"/>
          </a:xfrm>
          <a:prstGeom prst="straightConnector1">
            <a:avLst/>
          </a:prstGeom>
          <a:ln w="0">
            <a:solidFill>
              <a:srgbClr val="444D26"/>
            </a:solidFill>
          </a:ln>
        </p:spPr>
      </p:cxnSp>
      <p:sp>
        <p:nvSpPr>
          <p:cNvPr id="908" name="Textfeld 14"/>
          <p:cNvSpPr/>
          <p:nvPr/>
        </p:nvSpPr>
        <p:spPr>
          <a:xfrm>
            <a:off x="3220200" y="6518160"/>
            <a:ext cx="22734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0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F0C7205-9BBC-45AC-99B3-8607CD960E4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10"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911"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912"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913"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953DA4E-EF8C-4834-B6BF-A0B7069DDE7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14"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1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916"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17" name="Grafik 8"/>
          <p:cNvPicPr/>
          <p:nvPr/>
        </p:nvPicPr>
        <p:blipFill>
          <a:blip r:embed="rId2"/>
          <a:stretch/>
        </p:blipFill>
        <p:spPr>
          <a:xfrm>
            <a:off x="8141400" y="5590800"/>
            <a:ext cx="1005840" cy="1259280"/>
          </a:xfrm>
          <a:prstGeom prst="rect">
            <a:avLst/>
          </a:prstGeom>
          <a:noFill/>
          <a:ln w="0">
            <a:noFill/>
          </a:ln>
        </p:spPr>
      </p:pic>
      <p:cxnSp>
        <p:nvCxnSpPr>
          <p:cNvPr id="918" name="Gerader Verbinder 9"/>
          <p:cNvCxnSpPr/>
          <p:nvPr/>
        </p:nvCxnSpPr>
        <p:spPr>
          <a:xfrm>
            <a:off x="2289600" y="6504480"/>
            <a:ext cx="2880" cy="367920"/>
          </a:xfrm>
          <a:prstGeom prst="straightConnector1">
            <a:avLst/>
          </a:prstGeom>
          <a:ln w="0">
            <a:solidFill>
              <a:srgbClr val="444D26"/>
            </a:solidFill>
          </a:ln>
        </p:spPr>
      </p:cxnSp>
      <p:cxnSp>
        <p:nvCxnSpPr>
          <p:cNvPr id="919" name="Gerader Verbinder 10"/>
          <p:cNvCxnSpPr/>
          <p:nvPr/>
        </p:nvCxnSpPr>
        <p:spPr>
          <a:xfrm>
            <a:off x="6201360" y="6504480"/>
            <a:ext cx="2880" cy="367920"/>
          </a:xfrm>
          <a:prstGeom prst="straightConnector1">
            <a:avLst/>
          </a:prstGeom>
          <a:ln w="0">
            <a:solidFill>
              <a:srgbClr val="444D26"/>
            </a:solidFill>
          </a:ln>
        </p:spPr>
      </p:cxnSp>
      <p:sp>
        <p:nvSpPr>
          <p:cNvPr id="920" name="Textfeld 14"/>
          <p:cNvSpPr/>
          <p:nvPr/>
        </p:nvSpPr>
        <p:spPr>
          <a:xfrm>
            <a:off x="3220200" y="6495480"/>
            <a:ext cx="234396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21"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3C28D9-7B59-423B-BADA-2C5A7153486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22"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923"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924"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925"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1AC5DA3-7092-42D3-A46C-1BFFB1ECCFF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6"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27"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2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28"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9" name="Grafik 8"/>
          <p:cNvPicPr/>
          <p:nvPr/>
        </p:nvPicPr>
        <p:blipFill>
          <a:blip r:embed="rId2"/>
          <a:stretch/>
        </p:blipFill>
        <p:spPr>
          <a:xfrm>
            <a:off x="8141400" y="5590800"/>
            <a:ext cx="1005840" cy="1259280"/>
          </a:xfrm>
          <a:prstGeom prst="rect">
            <a:avLst/>
          </a:prstGeom>
          <a:noFill/>
          <a:ln w="0">
            <a:noFill/>
          </a:ln>
        </p:spPr>
      </p:pic>
      <p:cxnSp>
        <p:nvCxnSpPr>
          <p:cNvPr id="930" name="Gerader Verbinder 9"/>
          <p:cNvCxnSpPr/>
          <p:nvPr/>
        </p:nvCxnSpPr>
        <p:spPr>
          <a:xfrm>
            <a:off x="2289600" y="6504480"/>
            <a:ext cx="2880" cy="367920"/>
          </a:xfrm>
          <a:prstGeom prst="straightConnector1">
            <a:avLst/>
          </a:prstGeom>
          <a:ln w="0">
            <a:solidFill>
              <a:srgbClr val="444D26"/>
            </a:solidFill>
          </a:ln>
        </p:spPr>
      </p:cxnSp>
      <p:cxnSp>
        <p:nvCxnSpPr>
          <p:cNvPr id="931" name="Gerader Verbinder 10"/>
          <p:cNvCxnSpPr/>
          <p:nvPr/>
        </p:nvCxnSpPr>
        <p:spPr>
          <a:xfrm>
            <a:off x="6201360" y="6504480"/>
            <a:ext cx="2880" cy="367920"/>
          </a:xfrm>
          <a:prstGeom prst="straightConnector1">
            <a:avLst/>
          </a:prstGeom>
          <a:ln w="0">
            <a:solidFill>
              <a:srgbClr val="444D26"/>
            </a:solidFill>
          </a:ln>
        </p:spPr>
      </p:cxnSp>
      <p:sp>
        <p:nvSpPr>
          <p:cNvPr id="93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3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7DCC57A-3C40-4087-A530-0074AABA909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3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35"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3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F4047FD-1CA7-467F-983F-4ED39280CD8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37"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3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39"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40" name="Grafik 8"/>
          <p:cNvPicPr/>
          <p:nvPr/>
        </p:nvPicPr>
        <p:blipFill>
          <a:blip r:embed="rId2"/>
          <a:stretch/>
        </p:blipFill>
        <p:spPr>
          <a:xfrm>
            <a:off x="8141400" y="5590800"/>
            <a:ext cx="1005840" cy="1259280"/>
          </a:xfrm>
          <a:prstGeom prst="rect">
            <a:avLst/>
          </a:prstGeom>
          <a:noFill/>
          <a:ln w="0">
            <a:noFill/>
          </a:ln>
        </p:spPr>
      </p:pic>
      <p:cxnSp>
        <p:nvCxnSpPr>
          <p:cNvPr id="941" name="Gerader Verbinder 9"/>
          <p:cNvCxnSpPr/>
          <p:nvPr/>
        </p:nvCxnSpPr>
        <p:spPr>
          <a:xfrm>
            <a:off x="2289600" y="6504480"/>
            <a:ext cx="2880" cy="367920"/>
          </a:xfrm>
          <a:prstGeom prst="straightConnector1">
            <a:avLst/>
          </a:prstGeom>
          <a:ln w="0">
            <a:solidFill>
              <a:srgbClr val="444D26"/>
            </a:solidFill>
          </a:ln>
        </p:spPr>
      </p:cxnSp>
      <p:cxnSp>
        <p:nvCxnSpPr>
          <p:cNvPr id="942" name="Gerader Verbinder 10"/>
          <p:cNvCxnSpPr/>
          <p:nvPr/>
        </p:nvCxnSpPr>
        <p:spPr>
          <a:xfrm>
            <a:off x="6201360" y="6504480"/>
            <a:ext cx="2880" cy="367920"/>
          </a:xfrm>
          <a:prstGeom prst="straightConnector1">
            <a:avLst/>
          </a:prstGeom>
          <a:ln w="0">
            <a:solidFill>
              <a:srgbClr val="444D26"/>
            </a:solidFill>
          </a:ln>
        </p:spPr>
      </p:cxnSp>
      <p:sp>
        <p:nvSpPr>
          <p:cNvPr id="943"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94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424B997-B7FF-47D4-86DE-00605A1E5E1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4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46"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47"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3745CA7-C57A-4DA0-A2CC-6397CFE8C9A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48"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4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2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950"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1" name="Grafik 8"/>
          <p:cNvPicPr/>
          <p:nvPr/>
        </p:nvPicPr>
        <p:blipFill>
          <a:blip r:embed="rId2"/>
          <a:stretch/>
        </p:blipFill>
        <p:spPr>
          <a:xfrm>
            <a:off x="8141400" y="5590800"/>
            <a:ext cx="1005840" cy="1259280"/>
          </a:xfrm>
          <a:prstGeom prst="rect">
            <a:avLst/>
          </a:prstGeom>
          <a:noFill/>
          <a:ln w="0">
            <a:noFill/>
          </a:ln>
        </p:spPr>
      </p:pic>
      <p:cxnSp>
        <p:nvCxnSpPr>
          <p:cNvPr id="952" name="Gerader Verbinder 9"/>
          <p:cNvCxnSpPr/>
          <p:nvPr/>
        </p:nvCxnSpPr>
        <p:spPr>
          <a:xfrm>
            <a:off x="2289600" y="6504480"/>
            <a:ext cx="2880" cy="367920"/>
          </a:xfrm>
          <a:prstGeom prst="straightConnector1">
            <a:avLst/>
          </a:prstGeom>
          <a:ln w="0">
            <a:solidFill>
              <a:srgbClr val="444D26"/>
            </a:solidFill>
          </a:ln>
        </p:spPr>
      </p:cxnSp>
      <p:cxnSp>
        <p:nvCxnSpPr>
          <p:cNvPr id="953" name="Gerader Verbinder 10"/>
          <p:cNvCxnSpPr/>
          <p:nvPr/>
        </p:nvCxnSpPr>
        <p:spPr>
          <a:xfrm>
            <a:off x="6201360" y="6504480"/>
            <a:ext cx="2880" cy="367920"/>
          </a:xfrm>
          <a:prstGeom prst="straightConnector1">
            <a:avLst/>
          </a:prstGeom>
          <a:ln w="0">
            <a:solidFill>
              <a:srgbClr val="444D26"/>
            </a:solidFill>
          </a:ln>
        </p:spPr>
      </p:cxnSp>
      <p:sp>
        <p:nvSpPr>
          <p:cNvPr id="954" name="Textfeld 14"/>
          <p:cNvSpPr/>
          <p:nvPr/>
        </p:nvSpPr>
        <p:spPr>
          <a:xfrm>
            <a:off x="3220200" y="6495480"/>
            <a:ext cx="227052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55"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CE25885-B275-4807-B011-8C44B4A0F89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56"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57"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5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945C43F-A376-42A5-910D-2DCCBDDDD8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5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6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s>
</file>

<file path=ppt/slideMasters/_rels/slideMaster36.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s>
</file>

<file path=ppt/slideMasters/_rels/slideMaster47.xml.rels><?xml version='1.0' encoding='UTF-8' standalone='yes'?>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Relationship Id="rId16" Type="http://schemas.openxmlformats.org/officeDocument/2006/relationships/slideLayout" Target="../slideLayouts/slideLayout61.xml"/><Relationship Id="rId17" Type="http://schemas.openxmlformats.org/officeDocument/2006/relationships/slideLayout" Target="../slideLayouts/slideLayout62.xml"/><Relationship Id="rId18" Type="http://schemas.openxmlformats.org/officeDocument/2006/relationships/slideLayout" Target="../slideLayouts/slideLayout63.xml"/><Relationship Id="rId19" Type="http://schemas.openxmlformats.org/officeDocument/2006/relationships/slideLayout" Target="../slideLayouts/slideLayout64.xml"/><Relationship Id="rId20" Type="http://schemas.openxmlformats.org/officeDocument/2006/relationships/slideLayout" Target="../slideLayouts/slideLayout65.xml"/><Relationship Id="rId21" Type="http://schemas.openxmlformats.org/officeDocument/2006/relationships/slideLayout" Target="../slideLayouts/slideLayout66.xml"/><Relationship Id="rId22" Type="http://schemas.openxmlformats.org/officeDocument/2006/relationships/slideLayout" Target="../slideLayouts/slideLayout67.xml"/><Relationship Id="rId23" Type="http://schemas.openxmlformats.org/officeDocument/2006/relationships/slideLayout" Target="../slideLayouts/slideLayout68.xml"/><Relationship Id="rId24" Type="http://schemas.openxmlformats.org/officeDocument/2006/relationships/slideLayout" Target="../slideLayouts/slideLayout69.xml"/><Relationship Id="rId25" Type="http://schemas.openxmlformats.org/officeDocument/2006/relationships/slideLayout" Target="../slideLayouts/slideLayout70.xml"/><Relationship Id="rId26" Type="http://schemas.openxmlformats.org/officeDocument/2006/relationships/slideLayout" Target="../slideLayouts/slideLayout71.xml"/><Relationship Id="rId27" Type="http://schemas.openxmlformats.org/officeDocument/2006/relationships/slideLayout" Target="../slideLayouts/slideLayout72.xml"/><Relationship Id="rId28" Type="http://schemas.openxmlformats.org/officeDocument/2006/relationships/slideLayout" Target="../slideLayouts/slideLayout73.xml"/><Relationship Id="rId29" Type="http://schemas.openxmlformats.org/officeDocument/2006/relationships/slideLayout" Target="../slideLayouts/slideLayout74.xml"/><Relationship Id="rId30" Type="http://schemas.openxmlformats.org/officeDocument/2006/relationships/slideLayout" Target="../slideLayouts/slideLayout75.xml"/><Relationship Id="rId31" Type="http://schemas.openxmlformats.org/officeDocument/2006/relationships/slideLayout" Target="../slideLayouts/slideLayout76.xml"/><Relationship Id="rId32" Type="http://schemas.openxmlformats.org/officeDocument/2006/relationships/slideLayout" Target="../slideLayouts/slideLayout77.xml"/><Relationship Id="rId33" Type="http://schemas.openxmlformats.org/officeDocument/2006/relationships/slideLayout" Target="../slideLayouts/slideLayout78.xml"/><Relationship Id="rId34" Type="http://schemas.openxmlformats.org/officeDocument/2006/relationships/slideLayout" Target="../slideLayouts/slideLayout79.xml"/><Relationship Id="rId35" Type="http://schemas.openxmlformats.org/officeDocument/2006/relationships/slideLayout" Target="../slideLayouts/slideLayout80.xml"/><Relationship Id="rId36" Type="http://schemas.openxmlformats.org/officeDocument/2006/relationships/slideLayout" Target="../slideLayouts/slideLayout81.xml"/><Relationship Id="rId37" Type="http://schemas.openxmlformats.org/officeDocument/2006/relationships/slideLayout" Target="../slideLayouts/slideLayout82.xml"/><Relationship Id="rId38" Type="http://schemas.openxmlformats.org/officeDocument/2006/relationships/slideLayout" Target="../slideLayouts/slideLayout83.xml"/><Relationship Id="rId39" Type="http://schemas.openxmlformats.org/officeDocument/2006/relationships/slideLayout" Target="../slideLayouts/slideLayout84.xml"/><Relationship Id="rId40" Type="http://schemas.openxmlformats.org/officeDocument/2006/relationships/slideLayout" Target="../slideLayouts/slideLayout85.xml"/></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sldMaster>
</file>

<file path=ppt/slideMasters/slideMaster4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Lst>
</p:sldMaster>
</file>

<file path=ppt/slides/_rels/slide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49.xml"/><Relationship Id="rId3"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hyperlink" Target="https://mampf.mathi.uni-heidelberg.de/" TargetMode="External"/><Relationship Id="rId2" Type="http://schemas.openxmlformats.org/officeDocument/2006/relationships/hyperlink" Target="https://mampf.mathi.uni-heidelberg.de/lectures/360" TargetMode="External"/><Relationship Id="rId3" Type="http://schemas.openxmlformats.org/officeDocument/2006/relationships/slideLayout" Target="../slideLayouts/slideLayout51.xml"/><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hyperlink" Target="https://mampf.mathi.uni-heidelberg.de/lectures/360" TargetMode="External"/><Relationship Id="rId2" Type="http://schemas.openxmlformats.org/officeDocument/2006/relationships/slideLayout" Target="../slideLayouts/slideLayout5.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 Target="slide53.xml"/><Relationship Id="rId2" Type="http://schemas.openxmlformats.org/officeDocument/2006/relationships/slideLayout" Target="../slideLayouts/slideLayout5.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5.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5.xml"/><Relationship Id="rId3" Type="http://schemas.openxmlformats.org/officeDocument/2006/relationships/notesSlide" Target="../notesSlides/notesSlide23.xml"/></Relationships>
</file>

<file path=ppt/slides/_rels/slide53.xml.rels><?xml version='1.0' encoding='UTF-8' standalone='yes'?>
<Relationships xmlns="http://schemas.openxmlformats.org/package/2006/relationships"><Relationship Id="rId1" Type="http://schemas.openxmlformats.org/officeDocument/2006/relationships/slide" Target="slide19.xml"/><Relationship Id="rId2" Type="http://schemas.openxmlformats.org/officeDocument/2006/relationships/slideLayout" Target="../slideLayouts/slideLayout6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 Target="slide19.xml"/><Relationship Id="rId2" Type="http://schemas.openxmlformats.org/officeDocument/2006/relationships/image" Target="../media/image22.png"/><Relationship Id="rId3" Type="http://schemas.openxmlformats.org/officeDocument/2006/relationships/slideLayout" Target="../slideLayouts/slideLayout63.xml"/><Relationship Id="rId4"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 Target="slide19.xml"/><Relationship Id="rId2" Type="http://schemas.openxmlformats.org/officeDocument/2006/relationships/image" Target="../media/image23.png"/><Relationship Id="rId3" Type="http://schemas.openxmlformats.org/officeDocument/2006/relationships/slideLayout" Target="../slideLayouts/slideLayout63.xml"/><Relationship Id="rId4"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 Target="slide19.xml"/><Relationship Id="rId2" Type="http://schemas.openxmlformats.org/officeDocument/2006/relationships/image" Target="../media/image24.png"/><Relationship Id="rId3" Type="http://schemas.openxmlformats.org/officeDocument/2006/relationships/slideLayout" Target="../slideLayouts/slideLayout63.xml"/><Relationship Id="rId4" Type="http://schemas.openxmlformats.org/officeDocument/2006/relationships/notesSlide" Target="../notesSlides/notesSlide5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jpe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37.png"/><Relationship Id="rId9" Type="http://schemas.openxmlformats.org/officeDocument/2006/relationships/image" Target="../media/image38.jpeg"/><Relationship Id="rId10" Type="http://schemas.openxmlformats.org/officeDocument/2006/relationships/image" Target="../media/image39.png"/><Relationship Id="rId11" Type="http://schemas.openxmlformats.org/officeDocument/2006/relationships/image" Target="../media/image40.png"/><Relationship Id="rId12" Type="http://schemas.openxmlformats.org/officeDocument/2006/relationships/image" Target="../media/image41.jpeg"/><Relationship Id="rId13" Type="http://schemas.openxmlformats.org/officeDocument/2006/relationships/image" Target="../media/image42.jpeg"/><Relationship Id="rId14" Type="http://schemas.openxmlformats.org/officeDocument/2006/relationships/image" Target="../media/image43.png"/><Relationship Id="rId15" Type="http://schemas.openxmlformats.org/officeDocument/2006/relationships/slideLayout" Target="../slideLayouts/slideLayout64.xml"/><Relationship Id="rId16"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image" Target="../media/image44.png"/><Relationship Id="rId4" Type="http://schemas.openxmlformats.org/officeDocument/2006/relationships/slideLayout" Target="../slideLayouts/slideLayout64.xml"/><Relationship Id="rId5"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hyperlink" Target="https://doi.org/10.1007/s10649-024-10351-3" TargetMode="External"/><Relationship Id="rId2" Type="http://schemas.openxmlformats.org/officeDocument/2006/relationships/hyperlink" Target="https://doi.org/10.1007/s10649-024-10352-2" TargetMode="External"/><Relationship Id="rId3" Type="http://schemas.openxmlformats.org/officeDocument/2006/relationships/hyperlink" Target="https://eye-teach-stats.eu/publications/" TargetMode="External"/><Relationship Id="rId4" Type="http://schemas.openxmlformats.org/officeDocument/2006/relationships/slideLayout" Target="../slideLayouts/slideLayout64.xml"/><Relationship Id="rId5"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7" name="Grafik 9" descr="Ein Bild, das Text, Diagramm, Reihe, Schrift enthält.  Automatisch generierte Beschreibung"/>
          <p:cNvPicPr/>
          <p:nvPr/>
        </p:nvPicPr>
        <p:blipFill>
          <a:blip r:embed="rId1"/>
          <a:srcRect l="1320" t="1546" r="1625" b="3176"/>
          <a:stretch/>
        </p:blipFill>
        <p:spPr>
          <a:xfrm>
            <a:off x="1092240" y="1688040"/>
            <a:ext cx="6956640" cy="4008600"/>
          </a:xfrm>
          <a:prstGeom prst="rect">
            <a:avLst/>
          </a:prstGeom>
          <a:noFill/>
          <a:ln w="0">
            <a:noFill/>
          </a:ln>
          <a:effectLst>
            <a:softEdge rad="31680"/>
          </a:effectLst>
        </p:spPr>
      </p:pic>
      <p:sp>
        <p:nvSpPr>
          <p:cNvPr id="968" name="Textfeld 6"/>
          <p:cNvSpPr/>
          <p:nvPr/>
        </p:nvSpPr>
        <p:spPr>
          <a:xfrm>
            <a:off x="106560" y="763200"/>
            <a:ext cx="8927640" cy="923400"/>
          </a:xfrm>
          <a:prstGeom prst="rect">
            <a:avLst/>
          </a:prstGeom>
          <a:noFill/>
          <a:ln w="0">
            <a:noFill/>
          </a:ln>
        </p:spPr>
        <p:style>
          <a:lnRef idx="0"/>
          <a:fillRef idx="0"/>
          <a:effectRef idx="0"/>
          <a:fontRef idx="minor"/>
        </p:style>
        <p:txBody>
          <a:bodyPr lIns="0" tIns="0" rIns="0" bIns="0" anchor="ctr">
            <a:noAutofit/>
          </a:bodyPr>
          <a:p>
            <a:pPr algn="ctr" defTabSz="685800">
              <a:lnSpc>
                <a:spcPct val="100000"/>
              </a:lnSpc>
            </a:pPr>
            <a:r>
              <a:rPr lang="nl-NL" sz="5400" b="1" u="none" strike="noStrike">
                <a:solidFill>
                  <a:schemeClr val="dk2"/>
                </a:solidFill>
                <a:effectLst/>
                <a:uFillTx/>
                <a:latin typeface="Calibri Light"/>
              </a:rPr>
              <a:t>EYE TEACH STATS</a:t>
            </a:r>
            <a:endParaRPr lang="de-DE" sz="5400" b="0" u="none" strike="noStrike">
              <a:solidFill>
                <a:srgbClr val="000000"/>
              </a:solidFill>
              <a:effectLst/>
              <a:uFillTx/>
              <a:latin typeface="Calibri"/>
            </a:endParaRPr>
          </a:p>
        </p:txBody>
      </p:sp>
      <p:sp>
        <p:nvSpPr>
          <p:cNvPr id="969" name="Metin kutusu 5"/>
          <p:cNvSpPr/>
          <p:nvPr/>
        </p:nvSpPr>
        <p:spPr>
          <a:xfrm>
            <a:off x="2698560" y="5698080"/>
            <a:ext cx="3744000" cy="5832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3200" b="0" u="none" strike="noStrike">
                <a:solidFill>
                  <a:schemeClr val="dk1"/>
                </a:solidFill>
                <a:effectLst/>
                <a:uFillTx/>
                <a:latin typeface="Calibri"/>
              </a:rPr>
              <a:t>Lesmodules</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8" name="PlaceHolder 1"/>
          <p:cNvSpPr>
            <a:spLocks noGrp="1"/>
          </p:cNvSpPr>
          <p:nvPr>
            <p:ph type="title"/>
          </p:nvPr>
        </p:nvSpPr>
        <p:spPr>
          <a:xfrm>
            <a:off x="972000" y="631080"/>
            <a:ext cx="7917120" cy="897120"/>
          </a:xfrm>
          <a:prstGeom prst="rect">
            <a:avLst/>
          </a:prstGeom>
          <a:noFill/>
          <a:ln w="0">
            <a:noFill/>
          </a:ln>
        </p:spPr>
        <p:txBody>
          <a:bodyPr lIns="91440" tIns="45720" rIns="91440" bIns="45720" anchor="ctr">
            <a:normAutofit/>
          </a:bodyPr>
          <a:p>
            <a:pPr indent="0" algn="r" defTabSz="457200">
              <a:lnSpc>
                <a:spcPct val="90000"/>
              </a:lnSpc>
              <a:buNone/>
              <a:tabLst>
                <a:tab pos="0" algn="l"/>
              </a:tabLst>
            </a:pPr>
            <a:r>
              <a:rPr lang="nl-NL" sz="4000" b="1" u="none" strike="noStrike">
                <a:solidFill>
                  <a:schemeClr val="dk2"/>
                </a:solidFill>
                <a:effectLst/>
                <a:uFillTx/>
                <a:latin typeface="Calibri Light"/>
              </a:rPr>
              <a:t>Doel</a:t>
            </a:r>
            <a:endParaRPr lang="de-DE" sz="4000" b="0" u="none" strike="noStrike">
              <a:solidFill>
                <a:schemeClr val="dk2"/>
              </a:solidFill>
              <a:effectLst/>
              <a:uFillTx/>
              <a:latin typeface="Calibri Light"/>
            </a:endParaRPr>
          </a:p>
        </p:txBody>
      </p:sp>
      <p:sp>
        <p:nvSpPr>
          <p:cNvPr id="979" name="PlaceHolder 2"/>
          <p:cNvSpPr>
            <a:spLocks noGrp="1"/>
          </p:cNvSpPr>
          <p:nvPr>
            <p:ph/>
          </p:nvPr>
        </p:nvSpPr>
        <p:spPr>
          <a:xfrm>
            <a:off x="613440" y="2172960"/>
            <a:ext cx="7917120" cy="3725640"/>
          </a:xfrm>
          <a:prstGeom prst="rect">
            <a:avLst/>
          </a:prstGeom>
          <a:noFill/>
          <a:ln w="0">
            <a:noFill/>
          </a:ln>
        </p:spPr>
        <p:txBody>
          <a:bodyPr numCol="1" spcCol="0" lIns="91440" tIns="45720" rIns="91440" bIns="45720" anchor="ctr">
            <a:spAutoFit/>
          </a:bodyPr>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In deze cursus leer je om…</a:t>
            </a:r>
            <a:endParaRPr lang="de-DE" sz="2400" b="0" u="none" strike="noStrike">
              <a:solidFill>
                <a:schemeClr val="dk2"/>
              </a:solidFill>
              <a:effectLst/>
              <a:uFillTx/>
              <a:latin typeface="Calibri"/>
            </a:endParaRPr>
          </a:p>
          <a:p>
            <a:pPr indent="0" algn="l" defTabSz="914400">
              <a:lnSpc>
                <a:spcPct val="90000"/>
              </a:lnSpc>
              <a:spcBef>
                <a:spcPts val="1001"/>
              </a:spcBef>
              <a:buNone/>
            </a:pP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 interpretaties van statistische diagrammen door leerlingen te analyseren.</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 te herkennen hoe leerlingen verschillende soorten statistische diagrammen interpreteren.</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 te herkennen hoe deze interpretaties tot specifieke systematische fouten kunnen leiden.</a:t>
            </a:r>
            <a:endParaRPr lang="de-DE" sz="2400" b="0" u="none" strike="noStrike">
              <a:solidFill>
                <a:schemeClr val="dk2"/>
              </a:solidFill>
              <a:effectLst/>
              <a:uFillTx/>
              <a:latin typeface="Calibri"/>
            </a:endParaRPr>
          </a:p>
          <a:p>
            <a:pPr indent="0" algn="ctr" defTabSz="914400">
              <a:lnSpc>
                <a:spcPct val="100000"/>
              </a:lnSpc>
              <a:spcBef>
                <a:spcPts val="1001"/>
              </a:spcBef>
              <a:buNone/>
              <a:tabLst>
                <a:tab pos="0" algn="l"/>
              </a:tabLst>
            </a:pP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8"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Het verloop van de cursus</a:t>
            </a:r>
            <a:endParaRPr lang="de-DE" sz="4000" b="0" u="none" strike="noStrike">
              <a:solidFill>
                <a:schemeClr val="dk2"/>
              </a:solidFill>
              <a:effectLst/>
              <a:uFillTx/>
              <a:latin typeface="Calibri Light"/>
            </a:endParaRPr>
          </a:p>
        </p:txBody>
      </p:sp>
      <p:sp>
        <p:nvSpPr>
          <p:cNvPr id="989" name="PlaceHolder 2"/>
          <p:cNvSpPr>
            <a:spLocks noGrp="1"/>
          </p:cNvSpPr>
          <p:nvPr>
            <p:ph/>
          </p:nvPr>
        </p:nvSpPr>
        <p:spPr>
          <a:xfrm>
            <a:off x="628560" y="1080000"/>
            <a:ext cx="7884000" cy="509400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nl-NL" sz="2800" b="0" u="none" strike="noStrike">
                <a:solidFill>
                  <a:schemeClr val="dk2"/>
                </a:solidFill>
                <a:effectLst/>
                <a:uFillTx/>
                <a:latin typeface="Calibri"/>
              </a:rPr>
              <a:t>Open de vignetten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none" strike="noStrike">
                <a:solidFill>
                  <a:schemeClr val="dk2"/>
                </a:solidFill>
                <a:effectLst/>
                <a:uFillTx/>
                <a:latin typeface="Calibri"/>
              </a:rPr>
              <a:t>1) Meld je aan bij MaMpf:</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sng" strike="noStrike">
                <a:solidFill>
                  <a:schemeClr val="dk2"/>
                </a:solidFill>
                <a:effectLst/>
                <a:uFillTx/>
                <a:latin typeface="Calibri"/>
                <a:hlinkClick r:id="rId1"/>
              </a:rPr>
              <a:t>https://mampf.mathi.uni-heidelberg.de/</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none" strike="noStrike">
                <a:solidFill>
                  <a:schemeClr val="dk2"/>
                </a:solidFill>
                <a:effectLst/>
                <a:uFillTx/>
                <a:latin typeface="Calibri"/>
              </a:rPr>
              <a:t>2) Schrijf je in voor de cursus:</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400" b="0" u="sng" strike="noStrike">
                <a:solidFill>
                  <a:schemeClr val="dk2"/>
                </a:solidFill>
                <a:effectLst/>
                <a:uFillTx/>
                <a:latin typeface="Calibri"/>
                <a:hlinkClick r:id="rId2"/>
              </a:rPr>
              <a:t>https://mampf.mathi.uni-heidelberg.de/lectures/360</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6" name="PlaceHolder 1"/>
          <p:cNvSpPr>
            <a:spLocks noGrp="1"/>
          </p:cNvSpPr>
          <p:nvPr>
            <p:ph type="title"/>
          </p:nvPr>
        </p:nvSpPr>
        <p:spPr>
          <a:xfrm>
            <a:off x="612720" y="2607120"/>
            <a:ext cx="7917480" cy="1642320"/>
          </a:xfrm>
          <a:prstGeom prst="rect">
            <a:avLst/>
          </a:prstGeom>
          <a:noFill/>
          <a:ln w="0">
            <a:solidFill>
              <a:schemeClr val="accent4"/>
            </a:solidFill>
          </a:ln>
        </p:spPr>
        <p:txBody>
          <a:bodyPr lIns="91440" tIns="45720" rIns="91440" bIns="45720" anchor="b">
            <a:noAutofit/>
          </a:bodyPr>
          <a:p>
            <a:pPr indent="0" algn="ctr" defTabSz="914400">
              <a:lnSpc>
                <a:spcPct val="90000"/>
              </a:lnSpc>
              <a:buNone/>
              <a:tabLst>
                <a:tab pos="0" algn="l"/>
              </a:tabLst>
            </a:pPr>
            <a:r>
              <a:rPr lang="nl-NL" sz="6000" b="1" u="none" strike="noStrike">
                <a:solidFill>
                  <a:schemeClr val="dk2"/>
                </a:solidFill>
                <a:effectLst/>
                <a:uFillTx/>
                <a:latin typeface="Calibri Light"/>
              </a:rPr>
              <a:t>MODULE 2:</a:t>
            </a:r>
            <a:br>
              <a:rPr sz="6000"/>
            </a:br>
            <a:r>
              <a:rPr lang="nl-NL" sz="6000" b="1" u="none" strike="noStrike">
                <a:solidFill>
                  <a:schemeClr val="dk2"/>
                </a:solidFill>
                <a:effectLst/>
                <a:uFillTx/>
                <a:latin typeface="Calibri Light"/>
              </a:rPr>
              <a:t> STIPPENDIAGRAMMEN</a:t>
            </a:r>
            <a:endParaRPr lang="de-DE" sz="6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7" name="PlaceHolder 1"/>
          <p:cNvSpPr>
            <a:spLocks noGrp="1"/>
          </p:cNvSpPr>
          <p:nvPr>
            <p:ph type="title"/>
          </p:nvPr>
        </p:nvSpPr>
        <p:spPr>
          <a:xfrm>
            <a:off x="972000" y="53388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Introductie</a:t>
            </a:r>
            <a:endParaRPr lang="de-DE" sz="4000" b="0" u="none" strike="noStrike">
              <a:solidFill>
                <a:schemeClr val="dk2"/>
              </a:solidFill>
              <a:effectLst/>
              <a:uFillTx/>
              <a:latin typeface="Calibri Light"/>
            </a:endParaRPr>
          </a:p>
        </p:txBody>
      </p:sp>
      <p:sp>
        <p:nvSpPr>
          <p:cNvPr id="1018" name="PlaceHolder 2"/>
          <p:cNvSpPr>
            <a:spLocks noGrp="1"/>
          </p:cNvSpPr>
          <p:nvPr>
            <p:ph/>
          </p:nvPr>
        </p:nvSpPr>
        <p:spPr>
          <a:xfrm>
            <a:off x="628560" y="1825560"/>
            <a:ext cx="7884000" cy="4348440"/>
          </a:xfrm>
          <a:prstGeom prst="rect">
            <a:avLst/>
          </a:prstGeom>
          <a:noFill/>
          <a:ln w="0">
            <a:noFill/>
          </a:ln>
        </p:spPr>
        <p:txBody>
          <a:bodyPr lIns="91440" tIns="45720" rIns="91440" bIns="45720" anchor="t">
            <a:normAutofit/>
          </a:bodyPr>
          <a:p>
            <a:pPr indent="0" algn="l" defTabSz="914400">
              <a:lnSpc>
                <a:spcPct val="90000"/>
              </a:lnSpc>
              <a:spcBef>
                <a:spcPts val="1001"/>
              </a:spcBef>
              <a:buNone/>
              <a:tabLst>
                <a:tab pos="0" algn="l"/>
              </a:tabLst>
            </a:pPr>
            <a:r>
              <a:rPr lang="nl-NL" sz="2800" b="1" u="none" strike="noStrike">
                <a:solidFill>
                  <a:schemeClr val="dk2"/>
                </a:solidFill>
                <a:effectLst/>
                <a:uFillTx/>
                <a:latin typeface="Calibri"/>
              </a:rPr>
              <a:t>Interpretaties van leerlingen analyseren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nl-NL" sz="2400" b="0" u="none" strike="noStrike">
                <a:solidFill>
                  <a:schemeClr val="dk2"/>
                </a:solidFill>
                <a:effectLst/>
                <a:uFillTx/>
                <a:latin typeface="Calibri"/>
              </a:rPr>
              <a:t>In deze module analyseer je met vignetten hoe leerlingen stippendiagrammen interpreteren. Je onderzoekt hoe specifieke oplossingsstrategieën tot systematische fouten kunnen leiden.</a:t>
            </a:r>
            <a:br>
              <a:rPr sz="2400"/>
            </a:br>
            <a:r>
              <a:rPr lang="nl-NL" sz="2400" b="0" u="none" strike="noStrike">
                <a:solidFill>
                  <a:schemeClr val="dk2"/>
                </a:solidFill>
                <a:effectLst/>
                <a:uFillTx/>
                <a:latin typeface="Calibri"/>
              </a:rPr>
              <a:t> </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9" name="PlaceHolder 1"/>
          <p:cNvSpPr>
            <a:spLocks noGrp="1"/>
          </p:cNvSpPr>
          <p:nvPr>
            <p:ph/>
          </p:nvPr>
        </p:nvSpPr>
        <p:spPr>
          <a:xfrm>
            <a:off x="628560" y="1825560"/>
            <a:ext cx="7884000" cy="4348440"/>
          </a:xfrm>
          <a:prstGeom prst="rect">
            <a:avLst/>
          </a:prstGeom>
          <a:noFill/>
          <a:ln w="0">
            <a:noFill/>
          </a:ln>
        </p:spPr>
        <p:txBody>
          <a:bodyPr lIns="91440" tIns="45720" rIns="91440" bIns="45720" anchor="t">
            <a:normAutofit fontScale="55000" lnSpcReduction="19999"/>
          </a:bodyPr>
          <a:p>
            <a:pPr indent="0" algn="l" defTabSz="914400">
              <a:lnSpc>
                <a:spcPct val="90000"/>
              </a:lnSpc>
              <a:spcBef>
                <a:spcPts val="1001"/>
              </a:spcBef>
              <a:buNone/>
              <a:tabLst>
                <a:tab pos="0" algn="l"/>
              </a:tabLst>
            </a:pPr>
            <a:r>
              <a:rPr lang="nl-NL" sz="3600" b="1" u="none" strike="noStrike">
                <a:solidFill>
                  <a:schemeClr val="dk2"/>
                </a:solidFill>
                <a:effectLst/>
                <a:uFillTx/>
                <a:latin typeface="Calibri"/>
              </a:rPr>
              <a:t>Eye-tracking-vignetten</a:t>
            </a:r>
            <a:br>
              <a:rPr sz="3600"/>
            </a:br>
            <a:endParaRPr lang="de-DE" sz="36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3300" b="0" u="none" strike="noStrike">
                <a:solidFill>
                  <a:schemeClr val="dk2"/>
                </a:solidFill>
                <a:effectLst/>
                <a:uFillTx/>
                <a:latin typeface="Calibri"/>
              </a:rPr>
              <a:t>De volgende vignetten laten zien hoe leerlingen stippendiagrammen interpreteren.</a:t>
            </a:r>
            <a:endParaRPr lang="de-DE" sz="33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3300" b="0" u="none" strike="noStrike">
                <a:solidFill>
                  <a:schemeClr val="dk2"/>
                </a:solidFill>
                <a:effectLst/>
                <a:uFillTx/>
                <a:latin typeface="Calibri"/>
              </a:rPr>
              <a:t>Open en maak de onderstaande vignetopgaven. Let op hoe de leerling het diagram interpreteert en welke systematische fouten zich mogelijk voordoen.</a:t>
            </a:r>
            <a:endParaRPr lang="de-DE" sz="33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3600" b="0" u="sng" strike="noStrike">
                <a:solidFill>
                  <a:schemeClr val="dk2"/>
                </a:solidFill>
                <a:effectLst/>
                <a:uFillTx/>
                <a:latin typeface="Calibri"/>
                <a:hlinkClick r:id="rId1"/>
              </a:rPr>
              <a:t>https://mampf.mathi.uni-heidelberg.de/lectures/360</a:t>
            </a:r>
            <a:endParaRPr lang="de-DE" sz="36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01 Stippendiagrammen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06 Stippendiagrammen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10 Stippendiagrammen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11 Stippendiagrammen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20" name="PlaceHolder 2"/>
          <p:cNvSpPr>
            <a:spLocks noGrp="1"/>
          </p:cNvSpPr>
          <p:nvPr>
            <p:ph type="title"/>
          </p:nvPr>
        </p:nvSpPr>
        <p:spPr>
          <a:xfrm>
            <a:off x="972000" y="41580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a:rPr>
              <a:t>Eye-tracking-vignetten</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1" name="PlaceHolder 1"/>
          <p:cNvSpPr>
            <a:spLocks noGrp="1"/>
          </p:cNvSpPr>
          <p:nvPr>
            <p:ph/>
          </p:nvPr>
        </p:nvSpPr>
        <p:spPr>
          <a:xfrm>
            <a:off x="628560" y="1825560"/>
            <a:ext cx="7884000" cy="4348440"/>
          </a:xfrm>
          <a:prstGeom prst="rect">
            <a:avLst/>
          </a:prstGeom>
          <a:noFill/>
          <a:ln w="0">
            <a:noFill/>
          </a:ln>
        </p:spPr>
        <p:txBody>
          <a:bodyPr lIns="91440" tIns="45720" rIns="91440" bIns="45720" anchor="t">
            <a:noAutofit/>
          </a:bodyPr>
          <a:p>
            <a:pPr indent="-228600" algn="l" defTabSz="914400">
              <a:lnSpc>
                <a:spcPct val="90000"/>
              </a:lnSpc>
              <a:spcBef>
                <a:spcPts val="1001"/>
              </a:spcBef>
              <a:buClr>
                <a:srgbClr val="444D26"/>
              </a:buClr>
              <a:buFont typeface="Arial"/>
              <a:buChar char="•"/>
            </a:pPr>
            <a:r>
              <a:rPr lang="nl-NL" sz="2800" b="1" u="none" strike="noStrike">
                <a:solidFill>
                  <a:schemeClr val="dk2"/>
                </a:solidFill>
                <a:effectLst/>
                <a:uFillTx/>
                <a:latin typeface="Calibri"/>
              </a:rPr>
              <a:t>Vakinhoudelijke kennis opfrissen</a:t>
            </a:r>
            <a:endParaRPr lang="de-DE" sz="2800" b="0" u="none" strike="noStrike">
              <a:solidFill>
                <a:schemeClr val="dk2"/>
              </a:solidFill>
              <a:effectLst/>
              <a:uFillTx/>
              <a:latin typeface="Calibri"/>
            </a:endParaRPr>
          </a:p>
          <a:p>
            <a:pPr indent="0" algn="l" defTabSz="914400">
              <a:lnSpc>
                <a:spcPct val="90000"/>
              </a:lnSpc>
              <a:spcBef>
                <a:spcPts val="1001"/>
              </a:spcBef>
              <a:buNone/>
            </a:pPr>
            <a:br>
              <a:rPr sz="2800"/>
            </a:br>
            <a:endParaRPr lang="de-DE" sz="2800" b="0" u="none" strike="noStrike">
              <a:solidFill>
                <a:schemeClr val="dk2"/>
              </a:solidFill>
              <a:effectLst/>
              <a:uFillTx/>
              <a:latin typeface="Calibri"/>
            </a:endParaRPr>
          </a:p>
          <a:p>
            <a:pPr marL="457200" indent="-4572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Zie de opfrissing van</a:t>
            </a:r>
            <a:r>
              <a:rPr lang="nl-NL" sz="2800" b="0" u="sng" strike="noStrike">
                <a:solidFill>
                  <a:schemeClr val="dk2"/>
                </a:solidFill>
                <a:effectLst/>
                <a:uFillTx/>
                <a:latin typeface="Calibri"/>
                <a:hlinkClick r:id="rId1" action="ppaction://hlinksldjump"/>
              </a:rPr>
              <a:t> stippendiagrammen </a:t>
            </a:r>
            <a:r>
              <a:rPr lang="nl-NL" sz="2800" b="0" u="none" strike="noStrike">
                <a:solidFill>
                  <a:schemeClr val="dk2"/>
                </a:solidFill>
                <a:effectLst/>
                <a:uFillTx/>
                <a:latin typeface="Calibri"/>
              </a:rPr>
              <a:t>voor een korte herhaling. </a:t>
            </a:r>
            <a:endParaRPr lang="de-DE" sz="2800" b="0" u="none" strike="noStrike">
              <a:solidFill>
                <a:schemeClr val="dk2"/>
              </a:solidFill>
              <a:effectLst/>
              <a:uFillTx/>
              <a:latin typeface="Calibri"/>
            </a:endParaRPr>
          </a:p>
          <a:p>
            <a:pPr marL="457200" indent="-4572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Daarin komen belangrijke kenmerken van stippendiagrammen aan bod, waaronder het onderscheid tussen een lokaal en een globaal perspectief.</a:t>
            </a:r>
            <a:endParaRPr lang="de-DE" sz="2800" b="0" u="none" strike="noStrike">
              <a:solidFill>
                <a:schemeClr val="dk2"/>
              </a:solidFill>
              <a:effectLst/>
              <a:uFillTx/>
              <a:latin typeface="Calibri"/>
            </a:endParaRPr>
          </a:p>
          <a:p>
            <a:pPr indent="0" algn="l" defTabSz="914400">
              <a:lnSpc>
                <a:spcPct val="90000"/>
              </a:lnSpc>
              <a:spcBef>
                <a:spcPts val="1001"/>
              </a:spcBef>
              <a:buNone/>
            </a:pPr>
            <a:br>
              <a:rPr sz="2800"/>
            </a:br>
            <a:endParaRPr lang="de-DE" sz="2800" b="0" u="none" strike="noStrike">
              <a:solidFill>
                <a:schemeClr val="dk2"/>
              </a:solidFill>
              <a:effectLst/>
              <a:uFillTx/>
              <a:latin typeface="Calibri"/>
            </a:endParaRPr>
          </a:p>
        </p:txBody>
      </p:sp>
      <p:sp>
        <p:nvSpPr>
          <p:cNvPr id="1022" name="PlaceHolder 2"/>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a:rPr>
              <a:t>Opfrissing van vakinhoudelijke kennis</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3" name="PlaceHolder 1"/>
          <p:cNvSpPr>
            <a:spLocks noGrp="1"/>
          </p:cNvSpPr>
          <p:nvPr>
            <p:ph/>
          </p:nvPr>
        </p:nvSpPr>
        <p:spPr>
          <a:xfrm>
            <a:off x="254520" y="1077480"/>
            <a:ext cx="8889120" cy="4348440"/>
          </a:xfrm>
          <a:prstGeom prst="rect">
            <a:avLst/>
          </a:prstGeom>
          <a:noFill/>
          <a:ln w="0">
            <a:noFill/>
          </a:ln>
        </p:spPr>
        <p:txBody>
          <a:bodyPr lIns="91440" tIns="45720" rIns="91440" bIns="45720" anchor="t">
            <a:normAutofit/>
          </a:bodyPr>
          <a:p>
            <a:pPr indent="-228600" algn="just"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In deze module heb je onderzocht hoe leerlingen stippendiagrammen interpreteren en (mis) interpreteren. Je werkte met voorbeelden van:</a:t>
            </a:r>
            <a:endParaRPr lang="de-DE" sz="2400" b="0" u="none" strike="noStrike">
              <a:solidFill>
                <a:schemeClr val="dk2"/>
              </a:solidFill>
              <a:effectLst/>
              <a:uFillTx/>
              <a:latin typeface="Calibri"/>
            </a:endParaRPr>
          </a:p>
          <a:p>
            <a:pPr indent="0" algn="l" defTabSz="914400">
              <a:lnSpc>
                <a:spcPct val="90000"/>
              </a:lnSpc>
              <a:spcBef>
                <a:spcPts val="1001"/>
              </a:spcBef>
              <a:buNone/>
            </a:pPr>
            <a:br>
              <a:rPr sz="2400"/>
            </a:br>
            <a:endParaRPr lang="de-DE" sz="2400" b="0" u="none" strike="noStrike">
              <a:solidFill>
                <a:schemeClr val="dk2"/>
              </a:solidFill>
              <a:effectLst/>
              <a:uFillTx/>
              <a:latin typeface="Calibri"/>
            </a:endParaRPr>
          </a:p>
        </p:txBody>
      </p:sp>
      <p:sp>
        <p:nvSpPr>
          <p:cNvPr id="1024" name="PlaceHolder 2"/>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fontScale="92500" lnSpcReduction="9999"/>
          </a:bodyPr>
          <a:p>
            <a:pPr indent="0" algn="r" defTabSz="914400">
              <a:lnSpc>
                <a:spcPct val="90000"/>
              </a:lnSpc>
              <a:buNone/>
              <a:tabLst>
                <a:tab pos="0" algn="l"/>
              </a:tabLst>
            </a:pPr>
            <a:r>
              <a:rPr lang="nl-NL" sz="4000" b="0" u="none" strike="noStrike">
                <a:solidFill>
                  <a:schemeClr val="dk2"/>
                </a:solidFill>
                <a:effectLst/>
                <a:uFillTx/>
                <a:latin typeface="Calibri"/>
              </a:rPr>
              <a:t>Wat heb je in deze module behandeld?</a:t>
            </a:r>
            <a:endParaRPr lang="de-DE" sz="4000" b="0" u="none" strike="noStrike">
              <a:solidFill>
                <a:schemeClr val="dk2"/>
              </a:solidFill>
              <a:effectLst/>
              <a:uFillTx/>
              <a:latin typeface="Calibri Light"/>
            </a:endParaRPr>
          </a:p>
        </p:txBody>
      </p:sp>
      <p:graphicFrame>
        <p:nvGraphicFramePr>
          <p:cNvPr id="1025" name="Tablo 4"/>
          <p:cNvGraphicFramePr/>
          <p:nvPr/>
        </p:nvGraphicFramePr>
        <p:xfrm>
          <a:off x="325080" y="2239920"/>
          <a:ext cx="8564040" cy="3718080"/>
        </p:xfrm>
        <a:graphic>
          <a:graphicData uri="http://schemas.openxmlformats.org/drawingml/2006/table">
            <a:tbl>
              <a:tblPr/>
              <a:tblGrid>
                <a:gridCol w="4305600"/>
                <a:gridCol w="4258440"/>
              </a:tblGrid>
              <a:tr h="370080">
                <a:tc>
                  <a:txBody>
                    <a:bodyPr anchor="ctr">
                      <a:noAutofit/>
                    </a:bodyPr>
                    <a:p>
                      <a:pPr defTabSz="914400">
                        <a:lnSpc>
                          <a:spcPct val="100000"/>
                        </a:lnSpc>
                      </a:pPr>
                      <a:r>
                        <a:rPr lang="nl-NL" sz="1600" b="1" u="none" strike="noStrike">
                          <a:solidFill>
                            <a:schemeClr val="dk1"/>
                          </a:solidFill>
                          <a:effectLst/>
                          <a:uFillTx/>
                          <a:latin typeface="Calibri"/>
                        </a:rPr>
                        <a:t>Systematische fout</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1" u="none" strike="noStrike">
                          <a:solidFill>
                            <a:schemeClr val="dk1"/>
                          </a:solidFill>
                          <a:effectLst/>
                          <a:uFillTx/>
                          <a:latin typeface="Calibri"/>
                        </a:rPr>
                        <a:t>Definitie</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853920">
                <a:tc>
                  <a:txBody>
                    <a:bodyPr anchor="ctr">
                      <a:noAutofit/>
                    </a:bodyPr>
                    <a:p>
                      <a:pPr defTabSz="914400">
                        <a:lnSpc>
                          <a:spcPct val="100000"/>
                        </a:lnSpc>
                      </a:pPr>
                      <a:r>
                        <a:rPr lang="nl-NL" sz="1600" b="0" u="none" strike="noStrike">
                          <a:solidFill>
                            <a:schemeClr val="dk1"/>
                          </a:solidFill>
                          <a:effectLst/>
                          <a:uFillTx/>
                          <a:latin typeface="Calibri"/>
                        </a:rPr>
                        <a:t>Frequentie-waarde-verwarring</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Onjuiste schatting van het gemiddelde van de frequenties in plaats van de gemiddelde waarde.</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597600">
                <a:tc>
                  <a:txBody>
                    <a:bodyPr anchor="ctr">
                      <a:noAutofit/>
                    </a:bodyPr>
                    <a:p>
                      <a:pPr defTabSz="914400">
                        <a:lnSpc>
                          <a:spcPct val="100000"/>
                        </a:lnSpc>
                      </a:pPr>
                      <a:r>
                        <a:rPr lang="nl-NL" sz="1600" b="0" u="none" strike="noStrike">
                          <a:solidFill>
                            <a:schemeClr val="dk1"/>
                          </a:solidFill>
                          <a:effectLst/>
                          <a:uFillTx/>
                          <a:latin typeface="Calibri"/>
                        </a:rPr>
                        <a:t>Te veel nadruk op uitschieters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Beoordeling op basis van een uitschieter in plaats van op basis van de verdeling.</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785880">
                <a:tc>
                  <a:txBody>
                    <a:bodyPr anchor="ctr">
                      <a:noAutofit/>
                    </a:bodyPr>
                    <a:p>
                      <a:pPr defTabSz="914400">
                        <a:lnSpc>
                          <a:spcPct val="100000"/>
                        </a:lnSpc>
                      </a:pPr>
                      <a:r>
                        <a:rPr lang="nl-NL" sz="1600" b="0" u="none" strike="noStrike">
                          <a:solidFill>
                            <a:schemeClr val="dk1"/>
                          </a:solidFill>
                          <a:effectLst/>
                          <a:uFillTx/>
                          <a:latin typeface="Calibri"/>
                        </a:rPr>
                        <a:t>Paarsgewijze vergelijking van stapels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9360" tIns="9360" rIns="9360" bIns="9360" anchor="ctr">
                      <a:noAutofit/>
                    </a:bodyPr>
                    <a:p>
                      <a:pPr defTabSz="914400">
                        <a:lnSpc>
                          <a:spcPct val="100000"/>
                        </a:lnSpc>
                      </a:pPr>
                      <a:r>
                        <a:rPr lang="nl-NL" sz="1600" b="0" u="none" strike="noStrike">
                          <a:solidFill>
                            <a:schemeClr val="dk1"/>
                          </a:solidFill>
                          <a:effectLst/>
                          <a:uFillTx/>
                          <a:latin typeface="Calibri"/>
                        </a:rPr>
                        <a:t>Beoordeling op basis van het één voor één vergelijken van overeenkomstige stapels/staven, in plaats van op basis van de verdeling als geheel.</a:t>
                      </a:r>
                      <a:endParaRPr lang="de-DE" sz="1600" b="0" u="none" strike="noStrike">
                        <a:solidFill>
                          <a:srgbClr val="000000"/>
                        </a:solidFill>
                        <a:effectLst/>
                        <a:uFillTx/>
                        <a:latin typeface="Calibri"/>
                      </a:endParaRPr>
                    </a:p>
                  </a:txBody>
                  <a:tcPr anchor="ctr" marL="9360" marR="9360" marT="9360" marB="936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1110240">
                <a:tc>
                  <a:txBody>
                    <a:bodyPr anchor="ctr">
                      <a:noAutofit/>
                    </a:bodyPr>
                    <a:p>
                      <a:pPr defTabSz="914400">
                        <a:lnSpc>
                          <a:spcPct val="100000"/>
                        </a:lnSpc>
                      </a:pPr>
                      <a:r>
                        <a:rPr lang="nl-NL" sz="1600" b="0" u="none" strike="noStrike">
                          <a:solidFill>
                            <a:schemeClr val="dk1"/>
                          </a:solidFill>
                          <a:effectLst/>
                          <a:uFillTx/>
                          <a:latin typeface="Calibri"/>
                        </a:rPr>
                        <a:t>Som voor gemiddelde: som van gemeten waarden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Gegevenswaarden worden bij elkaar opgeteld — vermenigvuldigd met hun frequenties — om conclusies te trekken over de verdeling.</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6" name="PlaceHolder 1"/>
          <p:cNvSpPr>
            <a:spLocks noGrp="1"/>
          </p:cNvSpPr>
          <p:nvPr>
            <p:ph type="title"/>
          </p:nvPr>
        </p:nvSpPr>
        <p:spPr>
          <a:xfrm>
            <a:off x="132840" y="180000"/>
            <a:ext cx="8756280" cy="89712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nl-NL" sz="4000" b="0" u="none" strike="noStrike">
                <a:solidFill>
                  <a:schemeClr val="dk2"/>
                </a:solidFill>
                <a:effectLst/>
                <a:uFillTx/>
                <a:latin typeface="Calibri"/>
              </a:rPr>
              <a:t>Opfrissing van vakdidactische kennis: fouten van leerlingen begrijpen</a:t>
            </a:r>
            <a:endParaRPr lang="de-DE" sz="4000" b="0" u="none" strike="noStrike">
              <a:solidFill>
                <a:schemeClr val="dk2"/>
              </a:solidFill>
              <a:effectLst/>
              <a:uFillTx/>
              <a:latin typeface="Calibri Light"/>
            </a:endParaRPr>
          </a:p>
        </p:txBody>
      </p:sp>
      <p:sp>
        <p:nvSpPr>
          <p:cNvPr id="1027" name="PlaceHolder 2"/>
          <p:cNvSpPr>
            <a:spLocks noGrp="1"/>
          </p:cNvSpPr>
          <p:nvPr>
            <p:ph/>
          </p:nvPr>
        </p:nvSpPr>
        <p:spPr>
          <a:xfrm>
            <a:off x="254520" y="1150200"/>
            <a:ext cx="8651520" cy="4556880"/>
          </a:xfrm>
          <a:prstGeom prst="rect">
            <a:avLst/>
          </a:prstGeom>
          <a:noFill/>
          <a:ln w="0">
            <a:noFill/>
          </a:ln>
        </p:spPr>
        <p:txBody>
          <a:bodyPr lIns="91440" tIns="45720" rIns="91440" bIns="45720" anchor="t">
            <a:noAutofit/>
          </a:bodyPr>
          <a:p>
            <a:pPr marL="228600" indent="-228600" algn="just" defTabSz="914400">
              <a:lnSpc>
                <a:spcPct val="90000"/>
              </a:lnSpc>
              <a:spcBef>
                <a:spcPts val="1001"/>
              </a:spcBef>
              <a:buClr>
                <a:srgbClr val="444D26"/>
              </a:buClr>
              <a:buFont typeface="Arial"/>
              <a:buChar char="•"/>
            </a:pPr>
            <a:r>
              <a:rPr lang="nl-NL" sz="2000" b="0" u="none" strike="noStrike">
                <a:solidFill>
                  <a:schemeClr val="dk2"/>
                </a:solidFill>
                <a:effectLst/>
                <a:uFillTx/>
                <a:latin typeface="Calibri"/>
              </a:rPr>
              <a:t>Deze module gaat over hoe leerlingen stippendiagrammen interpreteren en wat hun systematische fouten kunnen onthullen over onderliggende conceptuele moeilijkheden. </a:t>
            </a:r>
            <a:endParaRPr lang="de-DE" sz="2000" b="0" u="none" strike="noStrike">
              <a:solidFill>
                <a:schemeClr val="dk2"/>
              </a:solidFill>
              <a:effectLst/>
              <a:uFillTx/>
              <a:latin typeface="Calibri"/>
            </a:endParaRPr>
          </a:p>
          <a:p>
            <a:pPr marL="228600" indent="-228600" algn="just" defTabSz="914400">
              <a:lnSpc>
                <a:spcPct val="90000"/>
              </a:lnSpc>
              <a:spcBef>
                <a:spcPts val="1001"/>
              </a:spcBef>
              <a:buClr>
                <a:srgbClr val="444D26"/>
              </a:buClr>
              <a:buFont typeface="Arial"/>
              <a:buChar char="•"/>
            </a:pPr>
            <a:r>
              <a:rPr lang="nl-NL" sz="2000" b="0" u="none" strike="noStrike">
                <a:solidFill>
                  <a:schemeClr val="dk2"/>
                </a:solidFill>
                <a:effectLst/>
                <a:uFillTx/>
                <a:latin typeface="Calibri"/>
              </a:rPr>
              <a:t>Leerlingen kunnen:</a:t>
            </a:r>
            <a:endParaRPr lang="de-DE" sz="2000" b="0" u="none" strike="noStrike">
              <a:solidFill>
                <a:schemeClr val="dk2"/>
              </a:solidFill>
              <a:effectLst/>
              <a:uFillTx/>
              <a:latin typeface="Calibri"/>
            </a:endParaRPr>
          </a:p>
          <a:p>
            <a:pPr indent="-228600" algn="just" defTabSz="914400">
              <a:lnSpc>
                <a:spcPct val="90000"/>
              </a:lnSpc>
              <a:spcBef>
                <a:spcPts val="1001"/>
              </a:spcBef>
              <a:buClr>
                <a:srgbClr val="444D26"/>
              </a:buClr>
              <a:buFont typeface="Arial"/>
              <a:buChar char="•"/>
            </a:pPr>
            <a:r>
              <a:rPr lang="nl-NL" sz="2000" b="0" u="none" strike="noStrike">
                <a:solidFill>
                  <a:schemeClr val="dk2"/>
                </a:solidFill>
                <a:effectLst/>
                <a:uFillTx/>
                <a:latin typeface="Calibri"/>
              </a:rPr>
              <a:t>– zich richten op afzonderlijke stippen, specifieke stapels, extreme waarden of uitschieters;</a:t>
            </a:r>
            <a:endParaRPr lang="de-DE" sz="2000" b="0" u="none" strike="noStrike">
              <a:solidFill>
                <a:schemeClr val="dk2"/>
              </a:solidFill>
              <a:effectLst/>
              <a:uFillTx/>
              <a:latin typeface="Calibri"/>
            </a:endParaRPr>
          </a:p>
          <a:p>
            <a:pPr indent="-228600" algn="just" defTabSz="914400">
              <a:lnSpc>
                <a:spcPct val="90000"/>
              </a:lnSpc>
              <a:spcBef>
                <a:spcPts val="1001"/>
              </a:spcBef>
              <a:buClr>
                <a:srgbClr val="444D26"/>
              </a:buClr>
              <a:buFont typeface="Arial"/>
              <a:buChar char="•"/>
            </a:pPr>
            <a:r>
              <a:rPr lang="nl-NL" sz="2000" b="0" u="none" strike="noStrike">
                <a:solidFill>
                  <a:schemeClr val="dk2"/>
                </a:solidFill>
                <a:effectLst/>
                <a:uFillTx/>
                <a:latin typeface="Calibri"/>
              </a:rPr>
              <a:t>– over het hoofd zien dat gestapelde stippen de frequentie van een bepaalde waarde weergeven;</a:t>
            </a:r>
            <a:endParaRPr lang="de-DE" sz="2000" b="0" u="none" strike="noStrike">
              <a:solidFill>
                <a:schemeClr val="dk2"/>
              </a:solidFill>
              <a:effectLst/>
              <a:uFillTx/>
              <a:latin typeface="Calibri"/>
            </a:endParaRPr>
          </a:p>
          <a:p>
            <a:pPr indent="-228600" algn="just" defTabSz="914400">
              <a:lnSpc>
                <a:spcPct val="90000"/>
              </a:lnSpc>
              <a:spcBef>
                <a:spcPts val="1001"/>
              </a:spcBef>
              <a:buClr>
                <a:srgbClr val="444D26"/>
              </a:buClr>
              <a:buFont typeface="Arial"/>
              <a:buChar char="•"/>
            </a:pPr>
            <a:r>
              <a:rPr lang="nl-NL" sz="2000" b="0" u="none" strike="noStrike">
                <a:solidFill>
                  <a:schemeClr val="dk2"/>
                </a:solidFill>
                <a:effectLst/>
                <a:uFillTx/>
                <a:latin typeface="Calibri"/>
              </a:rPr>
              <a:t>– conclusies trekken uit lokale kenmerken in plaats van uit de algemene vorm, het centrum of de spreiding;</a:t>
            </a:r>
            <a:endParaRPr lang="de-DE" sz="2000" b="0" u="none" strike="noStrike">
              <a:solidFill>
                <a:schemeClr val="dk2"/>
              </a:solidFill>
              <a:effectLst/>
              <a:uFillTx/>
              <a:latin typeface="Calibri"/>
            </a:endParaRPr>
          </a:p>
          <a:p>
            <a:pPr indent="-228600" algn="just" defTabSz="914400">
              <a:lnSpc>
                <a:spcPct val="90000"/>
              </a:lnSpc>
              <a:spcBef>
                <a:spcPts val="1001"/>
              </a:spcBef>
              <a:buClr>
                <a:srgbClr val="444D26"/>
              </a:buClr>
              <a:buFont typeface="Arial"/>
              <a:buChar char="•"/>
            </a:pPr>
            <a:r>
              <a:rPr lang="nl-NL" sz="2000" b="0" u="none" strike="noStrike">
                <a:solidFill>
                  <a:schemeClr val="dk2"/>
                </a:solidFill>
                <a:effectLst/>
                <a:uFillTx/>
                <a:latin typeface="Calibri"/>
              </a:rPr>
              <a:t>– zich uitsluitend op globale kenmerken, zoals de vorm, richten en de gemeten waarden buiten beschouwing laten.</a:t>
            </a:r>
            <a:endParaRPr lang="de-DE" sz="2000" b="0" u="none" strike="noStrike">
              <a:solidFill>
                <a:schemeClr val="dk2"/>
              </a:solidFill>
              <a:effectLst/>
              <a:uFillTx/>
              <a:latin typeface="Calibri"/>
            </a:endParaRPr>
          </a:p>
          <a:p>
            <a:pPr indent="0" algn="just" defTabSz="914400">
              <a:lnSpc>
                <a:spcPct val="90000"/>
              </a:lnSpc>
              <a:spcBef>
                <a:spcPts val="1001"/>
              </a:spcBef>
              <a:buNone/>
            </a:pPr>
            <a:endParaRPr lang="de-DE" sz="2000" b="0" u="none" strike="noStrike">
              <a:solidFill>
                <a:schemeClr val="dk2"/>
              </a:solidFill>
              <a:effectLst/>
              <a:uFillTx/>
              <a:latin typeface="Calibri"/>
            </a:endParaRPr>
          </a:p>
          <a:p>
            <a:pPr indent="-228600" algn="just" defTabSz="914400">
              <a:lnSpc>
                <a:spcPct val="90000"/>
              </a:lnSpc>
              <a:spcBef>
                <a:spcPts val="1001"/>
              </a:spcBef>
              <a:buClr>
                <a:srgbClr val="444D26"/>
              </a:buClr>
              <a:buFont typeface="Arial"/>
              <a:buChar char="•"/>
            </a:pPr>
            <a:r>
              <a:rPr lang="nl-NL" sz="2000" b="0" u="none" strike="noStrike">
                <a:solidFill>
                  <a:schemeClr val="dk2"/>
                </a:solidFill>
                <a:effectLst/>
                <a:uFillTx/>
                <a:latin typeface="Calibri"/>
              </a:rPr>
              <a:t>• Dit hangt nauw samen met het onderscheid tussen lokaal en globaal: leerlingen kunnen afzonderlijke waarden correct aflezen, maar moeite hebben om daarmee over de verdeling te redeneren.</a:t>
            </a:r>
            <a:endParaRPr lang="de-DE" sz="2000" b="0" u="none" strike="noStrike">
              <a:solidFill>
                <a:schemeClr val="dk2"/>
              </a:solidFill>
              <a:effectLst/>
              <a:uFillTx/>
              <a:latin typeface="Calibri"/>
            </a:endParaRPr>
          </a:p>
          <a:p>
            <a:pPr indent="0" algn="just" defTabSz="914400">
              <a:lnSpc>
                <a:spcPct val="90000"/>
              </a:lnSpc>
              <a:spcBef>
                <a:spcPts val="1001"/>
              </a:spcBef>
              <a:buNone/>
            </a:pPr>
            <a:br>
              <a:rPr sz="2000"/>
            </a:br>
            <a:endParaRPr lang="de-DE" sz="20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8" name="PlaceHolder 1"/>
          <p:cNvSpPr>
            <a:spLocks noGrp="1"/>
          </p:cNvSpPr>
          <p:nvPr>
            <p:ph type="title"/>
          </p:nvPr>
        </p:nvSpPr>
        <p:spPr>
          <a:xfrm>
            <a:off x="398160" y="180000"/>
            <a:ext cx="849096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3200" b="1" u="none" strike="noStrike">
                <a:solidFill>
                  <a:schemeClr val="dk2"/>
                </a:solidFill>
                <a:effectLst/>
                <a:uFillTx/>
                <a:latin typeface="Calibri Light"/>
              </a:rPr>
              <a:t>Bespreek: paarsgewijze vergelijking van stapels</a:t>
            </a:r>
            <a:endParaRPr lang="de-DE" sz="3200" b="0" u="none" strike="noStrike">
              <a:solidFill>
                <a:schemeClr val="dk2"/>
              </a:solidFill>
              <a:effectLst/>
              <a:uFillTx/>
              <a:latin typeface="Calibri Light"/>
            </a:endParaRPr>
          </a:p>
        </p:txBody>
      </p:sp>
      <p:sp>
        <p:nvSpPr>
          <p:cNvPr id="1029" name="Metin kutusu 1"/>
          <p:cNvSpPr/>
          <p:nvPr/>
        </p:nvSpPr>
        <p:spPr>
          <a:xfrm>
            <a:off x="707760" y="5036400"/>
            <a:ext cx="7491960" cy="107676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nl-NL" sz="1600" b="0" u="none" strike="noStrike">
                <a:solidFill>
                  <a:schemeClr val="dk1"/>
                </a:solidFill>
                <a:effectLst/>
                <a:uFillTx/>
                <a:latin typeface="Calibri"/>
              </a:rPr>
              <a:t>Bekijk de stippendiagrammen hierboven. Denk aan een leerling die overeenkomstige stapels één voor één vergelijkt in plaats van de verdelingen als geheel te lezen. Tot welke conclusie zou deze leerling kunnen komen? Beschrijf het kijkpatroon dat je zou verwachten en bespreek of deze fout waarschijnlijk optreedt bij dit specifieke diagram.</a:t>
            </a:r>
            <a:endParaRPr lang="de-DE" sz="1600" b="0" u="none" strike="noStrike">
              <a:solidFill>
                <a:srgbClr val="000000"/>
              </a:solidFill>
              <a:effectLst/>
              <a:uFillTx/>
              <a:latin typeface="Calibri"/>
            </a:endParaRPr>
          </a:p>
        </p:txBody>
      </p:sp>
      <p:pic>
        <p:nvPicPr>
          <p:cNvPr id="1030" name="Resim 2"/>
          <p:cNvPicPr/>
          <p:nvPr/>
        </p:nvPicPr>
        <p:blipFill>
          <a:blip r:embed="rId1"/>
          <a:stretch/>
        </p:blipFill>
        <p:spPr>
          <a:xfrm>
            <a:off x="757800" y="1192320"/>
            <a:ext cx="7772040" cy="3728880"/>
          </a:xfrm>
          <a:prstGeom prst="rect">
            <a:avLst/>
          </a:prstGeom>
          <a:noFill/>
          <a:ln w="0">
            <a:noFill/>
          </a:ln>
        </p:spPr>
      </p:pic>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1" name="PlaceHolder 1"/>
          <p:cNvSpPr>
            <a:spLocks noGrp="1"/>
          </p:cNvSpPr>
          <p:nvPr>
            <p:ph type="title"/>
          </p:nvPr>
        </p:nvSpPr>
        <p:spPr>
          <a:xfrm>
            <a:off x="280080" y="180000"/>
            <a:ext cx="860904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1" u="none" strike="noStrike">
                <a:solidFill>
                  <a:schemeClr val="dk2"/>
                </a:solidFill>
                <a:effectLst/>
                <a:uFillTx/>
                <a:latin typeface="Calibri Light"/>
              </a:rPr>
              <a:t>Bespreek: frequentie-waarde-verwarring</a:t>
            </a:r>
            <a:endParaRPr lang="de-DE" sz="4000" b="0" u="none" strike="noStrike">
              <a:solidFill>
                <a:schemeClr val="dk2"/>
              </a:solidFill>
              <a:effectLst/>
              <a:uFillTx/>
              <a:latin typeface="Calibri Light"/>
            </a:endParaRPr>
          </a:p>
        </p:txBody>
      </p:sp>
      <p:sp>
        <p:nvSpPr>
          <p:cNvPr id="1032" name="Metin kutusu 3"/>
          <p:cNvSpPr/>
          <p:nvPr/>
        </p:nvSpPr>
        <p:spPr>
          <a:xfrm>
            <a:off x="628560" y="4827600"/>
            <a:ext cx="7884000" cy="175248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nl-NL" sz="1800" b="0" u="none" strike="noStrike">
                <a:solidFill>
                  <a:srgbClr val="000000"/>
                </a:solidFill>
                <a:effectLst/>
                <a:uFillTx/>
                <a:latin typeface="Calibri"/>
              </a:rPr>
              <a:t>Bekijk de opgave hierboven. Een leerling met frequentie-waarde-verwarring zou de frequenties van de gegevenspunten gebruiken in plaats van de gemeten waarden zelf om het gemiddelde te schatten. Welk antwoord zou deze leerling waarschijnlijk geven? Beschrijf het kijkpatroon dat je verwacht.</a:t>
            </a:r>
            <a:endParaRPr lang="de-DE" sz="1800" b="0" u="none" strike="noStrike">
              <a:solidFill>
                <a:srgbClr val="000000"/>
              </a:solidFill>
              <a:effectLst/>
              <a:uFillTx/>
              <a:latin typeface="Calibri"/>
            </a:endParaRPr>
          </a:p>
          <a:p>
            <a:pPr defTabSz="914400">
              <a:lnSpc>
                <a:spcPct val="100000"/>
              </a:lnSpc>
            </a:pPr>
            <a:br>
              <a:rPr sz="1800"/>
            </a:br>
            <a:endParaRPr lang="de-DE" sz="1800" b="0" u="none" strike="noStrike">
              <a:solidFill>
                <a:srgbClr val="000000"/>
              </a:solidFill>
              <a:effectLst/>
              <a:uFillTx/>
              <a:latin typeface="Calibri"/>
            </a:endParaRPr>
          </a:p>
        </p:txBody>
      </p:sp>
      <p:pic>
        <p:nvPicPr>
          <p:cNvPr id="1033" name="Resim 1"/>
          <p:cNvPicPr/>
          <p:nvPr/>
        </p:nvPicPr>
        <p:blipFill>
          <a:blip r:embed="rId1"/>
          <a:stretch/>
        </p:blipFill>
        <p:spPr>
          <a:xfrm>
            <a:off x="1057680" y="1326600"/>
            <a:ext cx="7028640" cy="3271680"/>
          </a:xfrm>
          <a:prstGeom prst="rect">
            <a:avLst/>
          </a:prstGeom>
          <a:noFill/>
          <a:ln w="0">
            <a:noFill/>
          </a:ln>
        </p:spPr>
      </p:pic>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9" name="PlaceHolder 1"/>
          <p:cNvSpPr>
            <a:spLocks noGrp="1"/>
          </p:cNvSpPr>
          <p:nvPr>
            <p:ph type="title"/>
          </p:nvPr>
        </p:nvSpPr>
        <p:spPr>
          <a:xfrm>
            <a:off x="896760" y="297972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Opfrissing Stippendiagrammen</a:t>
            </a:r>
            <a:endParaRPr lang="de-DE" sz="4000" b="0" u="none" strike="noStrike">
              <a:solidFill>
                <a:schemeClr val="dk2"/>
              </a:solidFill>
              <a:effectLst/>
              <a:uFillTx/>
              <a:latin typeface="Calibri Light"/>
            </a:endParaRPr>
          </a:p>
        </p:txBody>
      </p:sp>
      <p:sp>
        <p:nvSpPr>
          <p:cNvPr id="1110" name="Eylem Düğmesi: Geri Dön 2">
            <a:hlinkClick r:id="rId1" action="ppaction://hlinksldjump"/>
          </p:cNvPr>
          <p:cNvSpPr/>
          <p:nvPr/>
        </p:nvSpPr>
        <p:spPr>
          <a:xfrm rot="16200000">
            <a:off x="7804800" y="381060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11" name="Metin kutusu 4"/>
          <p:cNvSpPr/>
          <p:nvPr/>
        </p:nvSpPr>
        <p:spPr>
          <a:xfrm>
            <a:off x="7040880" y="4346640"/>
            <a:ext cx="1952640" cy="79848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200" b="0" u="none" strike="noStrike">
                <a:solidFill>
                  <a:srgbClr val="000000"/>
                </a:solidFill>
                <a:effectLst/>
                <a:uFillTx/>
                <a:latin typeface="Calibri"/>
              </a:rPr>
              <a:t>Terug naar de oorspronkelijke dia</a:t>
            </a:r>
            <a:endParaRPr lang="de-DE" sz="1200" b="0" u="none" strike="noStrike">
              <a:solidFill>
                <a:srgbClr val="000000"/>
              </a:solidFill>
              <a:effectLst/>
              <a:uFillTx/>
              <a:latin typeface="Calibri"/>
            </a:endParaRPr>
          </a:p>
          <a:p>
            <a:pPr defTabSz="914400">
              <a:lnSpc>
                <a:spcPct val="100000"/>
              </a:lnSpc>
            </a:pPr>
            <a:br>
              <a:rPr sz="1100"/>
            </a:b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2" name="PlaceHolder 1"/>
          <p:cNvSpPr>
            <a:spLocks noGrp="1"/>
          </p:cNvSpPr>
          <p:nvPr>
            <p:ph/>
          </p:nvPr>
        </p:nvSpPr>
        <p:spPr>
          <a:xfrm>
            <a:off x="598320" y="1001520"/>
            <a:ext cx="7883280" cy="4355640"/>
          </a:xfrm>
          <a:prstGeom prst="rect">
            <a:avLst/>
          </a:prstGeom>
          <a:noFill/>
          <a:ln w="0">
            <a:noFill/>
          </a:ln>
        </p:spPr>
        <p:txBody>
          <a:bodyPr lIns="68760" tIns="34200" rIns="68760" bIns="34200" anchor="t">
            <a:noAutofit/>
          </a:bodyPr>
          <a:p>
            <a:pPr marL="171360" indent="-171360" algn="just" defTabSz="685800">
              <a:lnSpc>
                <a:spcPct val="90000"/>
              </a:lnSpc>
              <a:spcBef>
                <a:spcPts val="751"/>
              </a:spcBef>
              <a:buClr>
                <a:srgbClr val="000000"/>
              </a:buClr>
              <a:buFont typeface="Arial"/>
              <a:buChar char="•"/>
            </a:pPr>
            <a:r>
              <a:rPr lang="nl-NL" sz="900" b="1" u="none" strike="noStrike">
                <a:solidFill>
                  <a:srgbClr val="000000"/>
                </a:solidFill>
                <a:effectLst/>
                <a:uFillTx/>
                <a:latin typeface="Calibri"/>
              </a:rPr>
              <a:t> </a:t>
            </a:r>
            <a:endParaRPr lang="de-DE" sz="900" b="0" u="none" strike="noStrike">
              <a:solidFill>
                <a:schemeClr val="dk1"/>
              </a:solidFill>
              <a:effectLst/>
              <a:uFillTx/>
              <a:latin typeface="Calibri"/>
            </a:endParaRPr>
          </a:p>
          <a:p>
            <a:pPr indent="-171360" algn="just" defTabSz="914400">
              <a:lnSpc>
                <a:spcPct val="90000"/>
              </a:lnSpc>
              <a:spcBef>
                <a:spcPts val="1001"/>
              </a:spcBef>
              <a:buClr>
                <a:srgbClr val="000000"/>
              </a:buClr>
              <a:buFont typeface="Arial"/>
              <a:buChar char="•"/>
            </a:pPr>
            <a:r>
              <a:rPr lang="nl-NL" sz="1600" b="0" u="none" strike="noStrike">
                <a:solidFill>
                  <a:schemeClr val="dk1"/>
                </a:solidFill>
                <a:effectLst/>
                <a:uFillTx/>
                <a:latin typeface="Calibri"/>
              </a:rPr>
              <a:t>Dotplots zijn grafische weergaven die gebruikt worden om de verdeling van een dataset weer te geven. In een dot plot wordt elk datapunt weergegeven door een bolletje langs een enkele as, typisch de horizontale as. Als er meerdere datapunten dezelfde waarde hebben, dan worden ze verticaal op elkaar gestapeld. Dotplots zijn bijzonder nuttig om kleine tot middelgrote datasets weer te geven.</a:t>
            </a:r>
            <a:endParaRPr lang="de-DE" sz="16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900" b="0" u="none" strike="noStrike">
              <a:solidFill>
                <a:schemeClr val="dk1"/>
              </a:solidFill>
              <a:effectLst/>
              <a:uFillTx/>
              <a:latin typeface="Calibri"/>
            </a:endParaRPr>
          </a:p>
        </p:txBody>
      </p:sp>
      <p:sp>
        <p:nvSpPr>
          <p:cNvPr id="1113" name="Textfeld 27"/>
          <p:cNvSpPr/>
          <p:nvPr/>
        </p:nvSpPr>
        <p:spPr>
          <a:xfrm>
            <a:off x="628560" y="5357520"/>
            <a:ext cx="7853040" cy="560520"/>
          </a:xfrm>
          <a:prstGeom prst="rect">
            <a:avLst/>
          </a:prstGeom>
          <a:noFill/>
          <a:ln w="0">
            <a:noFill/>
          </a:ln>
        </p:spPr>
        <p:style>
          <a:lnRef idx="0"/>
          <a:fillRef idx="0"/>
          <a:effectRef idx="0"/>
          <a:fontRef idx="minor"/>
        </p:style>
        <p:txBody>
          <a:bodyPr lIns="67680" tIns="33840" rIns="67680" bIns="33840" anchor="t">
            <a:spAutoFit/>
          </a:bodyPr>
          <a:p>
            <a:pPr defTabSz="914400">
              <a:lnSpc>
                <a:spcPct val="100000"/>
              </a:lnSpc>
            </a:pPr>
            <a:r>
              <a:rPr lang="nl-NL" sz="1600" b="0" u="none" strike="noStrike">
                <a:solidFill>
                  <a:srgbClr val="000000"/>
                </a:solidFill>
                <a:effectLst/>
                <a:uFillTx/>
                <a:latin typeface="Calibri"/>
              </a:rPr>
              <a:t>Om verdelingen te vergelijken die zijn voorgesteld in dotplots kunnen zowel globale kenmerken als lokale details worden meegenomen.</a:t>
            </a:r>
            <a:endParaRPr lang="de-DE" sz="1600" b="0" u="none" strike="noStrike">
              <a:solidFill>
                <a:srgbClr val="000000"/>
              </a:solidFill>
              <a:effectLst/>
              <a:uFillTx/>
              <a:latin typeface="Calibri"/>
            </a:endParaRPr>
          </a:p>
        </p:txBody>
      </p:sp>
      <p:sp>
        <p:nvSpPr>
          <p:cNvPr id="1114" name="Metin kutusu 2"/>
          <p:cNvSpPr/>
          <p:nvPr/>
        </p:nvSpPr>
        <p:spPr>
          <a:xfrm>
            <a:off x="201600" y="385200"/>
            <a:ext cx="9264600" cy="52128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nl-NL" sz="2800" b="0" u="none" strike="noStrike">
                <a:solidFill>
                  <a:srgbClr val="000000"/>
                </a:solidFill>
                <a:effectLst/>
                <a:uFillTx/>
                <a:latin typeface="Calibri"/>
              </a:rPr>
              <a:t>Opfrissing van vakinhoudelijke kennis: Stippendiagrammen</a:t>
            </a:r>
            <a:endParaRPr lang="de-DE" sz="2800" b="0" u="none" strike="noStrike">
              <a:solidFill>
                <a:srgbClr val="000000"/>
              </a:solidFill>
              <a:effectLst/>
              <a:uFillTx/>
              <a:latin typeface="Calibri"/>
            </a:endParaRPr>
          </a:p>
        </p:txBody>
      </p:sp>
      <p:sp>
        <p:nvSpPr>
          <p:cNvPr id="1115" name="Eylem Düğmesi: Geri Dön 1">
            <a:hlinkClick r:id="rId1" action="ppaction://hlinksldjump"/>
          </p:cNvPr>
          <p:cNvSpPr/>
          <p:nvPr/>
        </p:nvSpPr>
        <p:spPr>
          <a:xfrm rot="16200000">
            <a:off x="8153640" y="283320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16" name="Metin kutusu 4"/>
          <p:cNvSpPr/>
          <p:nvPr/>
        </p:nvSpPr>
        <p:spPr>
          <a:xfrm>
            <a:off x="7839720" y="3407040"/>
            <a:ext cx="1273320" cy="5983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pic>
        <p:nvPicPr>
          <p:cNvPr id="1117" name="Resim 1"/>
          <p:cNvPicPr/>
          <p:nvPr/>
        </p:nvPicPr>
        <p:blipFill>
          <a:blip r:embed="rId2"/>
          <a:stretch/>
        </p:blipFill>
        <p:spPr>
          <a:xfrm>
            <a:off x="1115280" y="2741760"/>
            <a:ext cx="6611040" cy="1986480"/>
          </a:xfrm>
          <a:prstGeom prst="rect">
            <a:avLst/>
          </a:prstGeom>
          <a:noFill/>
          <a:ln w="0">
            <a:noFill/>
          </a:ln>
        </p:spPr>
      </p:pic>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8" name="PlaceHolder 1"/>
          <p:cNvSpPr>
            <a:spLocks noGrp="1"/>
          </p:cNvSpPr>
          <p:nvPr>
            <p:ph/>
          </p:nvPr>
        </p:nvSpPr>
        <p:spPr>
          <a:xfrm>
            <a:off x="628560" y="1131120"/>
            <a:ext cx="7883280" cy="4355640"/>
          </a:xfrm>
          <a:prstGeom prst="rect">
            <a:avLst/>
          </a:prstGeom>
          <a:noFill/>
          <a:ln w="0">
            <a:noFill/>
          </a:ln>
        </p:spPr>
        <p:txBody>
          <a:bodyPr lIns="68760" tIns="34200" rIns="68760" bIns="34200" anchor="t">
            <a:normAutofit/>
          </a:bodyPr>
          <a:p>
            <a:pPr indent="-228600" algn="l" defTabSz="914400">
              <a:lnSpc>
                <a:spcPct val="90000"/>
              </a:lnSpc>
              <a:spcBef>
                <a:spcPts val="1001"/>
              </a:spcBef>
              <a:buClr>
                <a:srgbClr val="000000"/>
              </a:buClr>
              <a:buFont typeface="Arial"/>
              <a:buChar char="•"/>
            </a:pPr>
            <a:r>
              <a:rPr lang="nl-NL" sz="1600" b="1" u="none" strike="noStrike">
                <a:solidFill>
                  <a:schemeClr val="dk1"/>
                </a:solidFill>
                <a:effectLst/>
                <a:uFillTx/>
                <a:latin typeface="Calibri"/>
              </a:rPr>
              <a:t>Perspectieven op dataverdelingen: lokaal vs. globaal beeld:</a:t>
            </a:r>
            <a:endParaRPr lang="de-DE" sz="1600" b="0" u="none" strike="noStrike">
              <a:solidFill>
                <a:schemeClr val="dk1"/>
              </a:solidFill>
              <a:effectLst/>
              <a:uFillTx/>
              <a:latin typeface="Calibri"/>
            </a:endParaRPr>
          </a:p>
          <a:p>
            <a:pPr indent="-228600" algn="just" defTabSz="914400">
              <a:lnSpc>
                <a:spcPct val="90000"/>
              </a:lnSpc>
              <a:spcBef>
                <a:spcPts val="1001"/>
              </a:spcBef>
              <a:buClr>
                <a:srgbClr val="000000"/>
              </a:buClr>
              <a:buFont typeface="Arial"/>
              <a:buChar char="•"/>
            </a:pPr>
            <a:r>
              <a:rPr lang="nl-NL" sz="1600" b="0" u="none" strike="noStrike">
                <a:solidFill>
                  <a:schemeClr val="dk1"/>
                </a:solidFill>
                <a:effectLst/>
                <a:uFillTx/>
                <a:latin typeface="Calibri"/>
              </a:rPr>
              <a:t>Een centraal doel in het statistiekonderwijs is om leerlingen te helpen om een “globaal beeld” te krijgen van verdelingen. In dit beeld zien leerlingen verdelingen als conceptuele entiteiten met algemene kenmerken zoals een centrum, spreiding en vorm. Maar veel leerlingen zien verdelingen enkel als verzamelingen van individuele datapunten. Dit leidt hen ertoe om te veel te focussen op lokale details van de verdeling. Dit noemen we een “lokaal beeld” van</a:t>
            </a:r>
            <a:endParaRPr lang="de-DE" sz="1600" b="0" u="none" strike="noStrike">
              <a:solidFill>
                <a:schemeClr val="dk1"/>
              </a:solidFill>
              <a:effectLst/>
              <a:uFillTx/>
              <a:latin typeface="Calibri"/>
            </a:endParaRPr>
          </a:p>
          <a:p>
            <a:pPr indent="-228600" algn="just" defTabSz="914400">
              <a:lnSpc>
                <a:spcPct val="90000"/>
              </a:lnSpc>
              <a:spcBef>
                <a:spcPts val="1001"/>
              </a:spcBef>
              <a:buClr>
                <a:srgbClr val="000000"/>
              </a:buClr>
              <a:buFont typeface="Arial"/>
              <a:buChar char="•"/>
            </a:pPr>
            <a:r>
              <a:rPr lang="nl-NL" sz="1600" b="0" u="none" strike="noStrike">
                <a:solidFill>
                  <a:schemeClr val="dk1"/>
                </a:solidFill>
                <a:effectLst/>
                <a:uFillTx/>
                <a:latin typeface="Calibri"/>
              </a:rPr>
              <a:t>dataverdelingen</a:t>
            </a:r>
            <a:endParaRPr lang="de-DE" sz="1600" b="0" u="none" strike="noStrike">
              <a:solidFill>
                <a:schemeClr val="dk1"/>
              </a:solidFill>
              <a:effectLst/>
              <a:uFillTx/>
              <a:latin typeface="Calibri"/>
            </a:endParaRPr>
          </a:p>
        </p:txBody>
      </p:sp>
      <p:sp>
        <p:nvSpPr>
          <p:cNvPr id="1119" name="Metin kutusu 3"/>
          <p:cNvSpPr/>
          <p:nvPr/>
        </p:nvSpPr>
        <p:spPr>
          <a:xfrm>
            <a:off x="105120" y="372960"/>
            <a:ext cx="9143640" cy="52128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nl-NL" sz="2800" b="0" u="none" strike="noStrike">
                <a:solidFill>
                  <a:srgbClr val="000000"/>
                </a:solidFill>
                <a:effectLst/>
                <a:uFillTx/>
                <a:latin typeface="Calibri"/>
              </a:rPr>
              <a:t>Opfrissing van vakinhoudelijke kennis: Stippendiagrammen</a:t>
            </a:r>
            <a:endParaRPr lang="de-DE" sz="2800" b="0" u="none" strike="noStrike">
              <a:solidFill>
                <a:srgbClr val="000000"/>
              </a:solidFill>
              <a:effectLst/>
              <a:uFillTx/>
              <a:latin typeface="Calibri"/>
            </a:endParaRPr>
          </a:p>
        </p:txBody>
      </p:sp>
      <p:sp>
        <p:nvSpPr>
          <p:cNvPr id="1120" name="Eylem Düğmesi: Geri Dön 1">
            <a:hlinkClick r:id="rId1" action="ppaction://hlinksldjump"/>
          </p:cNvPr>
          <p:cNvSpPr/>
          <p:nvPr/>
        </p:nvSpPr>
        <p:spPr>
          <a:xfrm rot="16200000">
            <a:off x="8313120" y="287820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21" name="Metin kutusu 4"/>
          <p:cNvSpPr/>
          <p:nvPr/>
        </p:nvSpPr>
        <p:spPr>
          <a:xfrm>
            <a:off x="8150760" y="3217680"/>
            <a:ext cx="1098000" cy="5983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pic>
        <p:nvPicPr>
          <p:cNvPr id="1122" name="Resim 1"/>
          <p:cNvPicPr/>
          <p:nvPr/>
        </p:nvPicPr>
        <p:blipFill>
          <a:blip r:embed="rId2"/>
          <a:stretch/>
        </p:blipFill>
        <p:spPr>
          <a:xfrm>
            <a:off x="1351080" y="2894400"/>
            <a:ext cx="5930640" cy="2641320"/>
          </a:xfrm>
          <a:prstGeom prst="rect">
            <a:avLst/>
          </a:prstGeom>
          <a:noFill/>
          <a:ln w="0">
            <a:noFill/>
          </a:ln>
        </p:spPr>
      </p:pic>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3" name="PlaceHolder 1"/>
          <p:cNvSpPr>
            <a:spLocks noGrp="1"/>
          </p:cNvSpPr>
          <p:nvPr>
            <p:ph/>
          </p:nvPr>
        </p:nvSpPr>
        <p:spPr>
          <a:xfrm>
            <a:off x="793800" y="1221120"/>
            <a:ext cx="7883280" cy="4415400"/>
          </a:xfrm>
          <a:prstGeom prst="rect">
            <a:avLst/>
          </a:prstGeom>
          <a:noFill/>
          <a:ln w="0">
            <a:noFill/>
          </a:ln>
        </p:spPr>
        <p:txBody>
          <a:bodyPr lIns="68760" tIns="34200" rIns="68760" bIns="34200" anchor="t">
            <a:normAutofit/>
          </a:bodyPr>
          <a:p>
            <a:pPr indent="-228600" algn="just" defTabSz="914400">
              <a:lnSpc>
                <a:spcPct val="90000"/>
              </a:lnSpc>
              <a:spcBef>
                <a:spcPts val="1001"/>
              </a:spcBef>
              <a:buClr>
                <a:srgbClr val="000000"/>
              </a:buClr>
              <a:buFont typeface="Arial"/>
              <a:buChar char="•"/>
            </a:pPr>
            <a:r>
              <a:rPr lang="nl-NL" sz="1600" b="0" u="none" strike="noStrike">
                <a:solidFill>
                  <a:schemeClr val="dk1"/>
                </a:solidFill>
                <a:effectLst/>
                <a:uFillTx/>
                <a:latin typeface="Calibri"/>
              </a:rPr>
              <a:t>Om verdelingen die voorgesteld zijn in dot plots te vergelijken kunnen zowel globale kenmerken (bijv. Centrum, spreiding/dichtheid) als lokale kenmerken (bijv. Uitbijters/uitschieters) worden meegenomen.</a:t>
            </a:r>
            <a:endParaRPr lang="de-DE" sz="1600" b="0" u="none" strike="noStrike">
              <a:solidFill>
                <a:schemeClr val="dk1"/>
              </a:solidFill>
              <a:effectLst/>
              <a:uFillTx/>
              <a:latin typeface="Calibri"/>
            </a:endParaRPr>
          </a:p>
        </p:txBody>
      </p:sp>
      <p:sp>
        <p:nvSpPr>
          <p:cNvPr id="1124" name="Metin kutusu 2"/>
          <p:cNvSpPr/>
          <p:nvPr/>
        </p:nvSpPr>
        <p:spPr>
          <a:xfrm>
            <a:off x="466560" y="385200"/>
            <a:ext cx="8677080" cy="52128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nl-NL" sz="2800" b="0" u="none" strike="noStrike">
                <a:solidFill>
                  <a:srgbClr val="000000"/>
                </a:solidFill>
                <a:effectLst/>
                <a:uFillTx/>
                <a:latin typeface="Calibri"/>
              </a:rPr>
              <a:t>Opfrissing van vakinhoudelijke kennis: Stippendiagrammen</a:t>
            </a:r>
            <a:endParaRPr lang="de-DE" sz="2800" b="0" u="none" strike="noStrike">
              <a:solidFill>
                <a:srgbClr val="000000"/>
              </a:solidFill>
              <a:effectLst/>
              <a:uFillTx/>
              <a:latin typeface="Calibri"/>
            </a:endParaRPr>
          </a:p>
        </p:txBody>
      </p:sp>
      <p:sp>
        <p:nvSpPr>
          <p:cNvPr id="1125" name="Eylem Düğmesi: Geri Dön 1">
            <a:hlinkClick r:id="rId1" action="ppaction://hlinksldjump"/>
          </p:cNvPr>
          <p:cNvSpPr/>
          <p:nvPr/>
        </p:nvSpPr>
        <p:spPr>
          <a:xfrm rot="16200000">
            <a:off x="8313120" y="287820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26" name="Metin kutusu 4"/>
          <p:cNvSpPr/>
          <p:nvPr/>
        </p:nvSpPr>
        <p:spPr>
          <a:xfrm>
            <a:off x="7597440" y="3408480"/>
            <a:ext cx="1757880" cy="4291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pic>
        <p:nvPicPr>
          <p:cNvPr id="1127" name="Resim 1"/>
          <p:cNvPicPr/>
          <p:nvPr/>
        </p:nvPicPr>
        <p:blipFill>
          <a:blip r:embed="rId2"/>
          <a:stretch/>
        </p:blipFill>
        <p:spPr>
          <a:xfrm>
            <a:off x="1446120" y="2532960"/>
            <a:ext cx="6074280" cy="2959920"/>
          </a:xfrm>
          <a:prstGeom prst="rect">
            <a:avLst/>
          </a:prstGeom>
          <a:noFill/>
          <a:ln w="0">
            <a:noFill/>
          </a:ln>
        </p:spPr>
      </p:pic>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6" name="PlaceHolder 1"/>
          <p:cNvSpPr>
            <a:spLocks noGrp="1"/>
          </p:cNvSpPr>
          <p:nvPr>
            <p:ph type="title"/>
          </p:nvPr>
        </p:nvSpPr>
        <p:spPr>
          <a:xfrm>
            <a:off x="972000" y="50580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Eye-Teach-Stats in context</a:t>
            </a:r>
            <a:endParaRPr lang="de-DE" sz="4000" b="0" u="none" strike="noStrike">
              <a:solidFill>
                <a:schemeClr val="dk2"/>
              </a:solidFill>
              <a:effectLst/>
              <a:uFillTx/>
              <a:latin typeface="Calibri Light"/>
            </a:endParaRPr>
          </a:p>
        </p:txBody>
      </p:sp>
      <p:sp>
        <p:nvSpPr>
          <p:cNvPr id="1167" name="PlaceHolder 2"/>
          <p:cNvSpPr>
            <a:spLocks noGrp="1"/>
          </p:cNvSpPr>
          <p:nvPr>
            <p:ph/>
          </p:nvPr>
        </p:nvSpPr>
        <p:spPr>
          <a:xfrm>
            <a:off x="628560" y="1404360"/>
            <a:ext cx="8100720" cy="476964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nl-NL" sz="1800" b="1" u="none" strike="noStrike">
                <a:solidFill>
                  <a:schemeClr val="dk2"/>
                </a:solidFill>
                <a:effectLst/>
                <a:uFillTx/>
                <a:latin typeface="Calibri"/>
              </a:rPr>
              <a:t>Eye-Teach-Stats is een Erasmus+-project dat aankomende en zittende wiskundedocenten ondersteunt bij het herkennen van en reageren op systematische fouten van leerlingen bij de interpretatie van statistische diagrammen.</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0" u="none" strike="noStrike">
                <a:solidFill>
                  <a:schemeClr val="dk2"/>
                </a:solidFill>
                <a:effectLst/>
                <a:uFillTx/>
                <a:latin typeface="Calibri"/>
              </a:rPr>
              <a:t>De cursus bouwt voort op eye-trackingonderzoek dat de projectpartners hebben uitgevoerd met leerlingen in het basis- en voortgezet onderwijs, gericht op de opvattingen en moeilijkheden van leerlingen bij het interpreteren en vergelijken van statistische diagrammen (Abt et al., 2023, 2024, 2025; Boels et al., 2019a, 2019b, 2023, 2025; Schreiter &amp; Vogel, 2022, 2023a, 2023b, 2024).</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0" u="none" strike="noStrike">
                <a:solidFill>
                  <a:schemeClr val="dk2"/>
                </a:solidFill>
                <a:effectLst/>
                <a:uFillTx/>
                <a:latin typeface="Calibri"/>
              </a:rPr>
              <a:t>De cursus bestaat uit vijf modules – eye-tracking, stippendiagrammen, histogrammen, casus-staafdiagrammen en boxplots – en wordt aangeboden in het Engels, Duits en Nederlands.</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1" u="none" strike="noStrike">
                <a:solidFill>
                  <a:schemeClr val="dk2"/>
                </a:solidFill>
                <a:effectLst/>
                <a:uFillTx/>
                <a:latin typeface="Calibri"/>
              </a:rPr>
              <a:t>Projectpartners:</a:t>
            </a:r>
            <a:br>
              <a:rPr sz="1800"/>
            </a:br>
            <a:r>
              <a:rPr lang="nl-NL" sz="1800" b="0" u="none" strike="noStrike">
                <a:solidFill>
                  <a:schemeClr val="dk2"/>
                </a:solidFill>
                <a:effectLst/>
                <a:uFillTx/>
                <a:latin typeface="Calibri"/>
              </a:rPr>
              <a:t>Pädagogische Hochschule Heidelberg (penvoerder), Hogeschool Utrecht, KU Leuven, Pädagogische Hochschule Freiburg en Pädagogische Hochschule Schwäbisch Gmünd.</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1" u="none" strike="noStrike">
                <a:solidFill>
                  <a:schemeClr val="dk2"/>
                </a:solidFill>
                <a:effectLst/>
                <a:uFillTx/>
                <a:latin typeface="Calibri"/>
              </a:rPr>
              <a:t>Meer informatie:</a:t>
            </a:r>
            <a:r>
              <a:rPr lang="nl-NL" sz="1800" b="0" u="none" strike="noStrike">
                <a:solidFill>
                  <a:schemeClr val="dk2"/>
                </a:solidFill>
                <a:effectLst/>
                <a:uFillTx/>
                <a:latin typeface="Calibri"/>
              </a:rPr>
              <a:t> www.eye-teach-stats.eu</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8" name="Rechteck 4"/>
          <p:cNvSpPr/>
          <p:nvPr/>
        </p:nvSpPr>
        <p:spPr>
          <a:xfrm>
            <a:off x="6755040" y="2208600"/>
            <a:ext cx="1458360" cy="42408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nl-NL" sz="1350" b="0" u="none" strike="noStrike">
              <a:solidFill>
                <a:schemeClr val="lt1"/>
              </a:solidFill>
              <a:effectLst/>
              <a:uFillTx/>
              <a:latin typeface="Calibri"/>
            </a:endParaRPr>
          </a:p>
        </p:txBody>
      </p:sp>
      <p:pic>
        <p:nvPicPr>
          <p:cNvPr id="1169" name="Picture 2" descr="Pädagogische Hochschule Heidelberg – Wikipedia"/>
          <p:cNvPicPr/>
          <p:nvPr/>
        </p:nvPicPr>
        <p:blipFill>
          <a:blip r:embed="rId1"/>
          <a:stretch/>
        </p:blipFill>
        <p:spPr>
          <a:xfrm>
            <a:off x="567360" y="2075760"/>
            <a:ext cx="1150200" cy="489240"/>
          </a:xfrm>
          <a:prstGeom prst="rect">
            <a:avLst/>
          </a:prstGeom>
          <a:noFill/>
          <a:ln w="0">
            <a:noFill/>
          </a:ln>
        </p:spPr>
      </p:pic>
      <p:pic>
        <p:nvPicPr>
          <p:cNvPr id="1170" name="Picture 6"/>
          <p:cNvPicPr/>
          <p:nvPr/>
        </p:nvPicPr>
        <p:blipFill>
          <a:blip r:embed="rId2"/>
          <a:stretch/>
        </p:blipFill>
        <p:spPr>
          <a:xfrm>
            <a:off x="1527840" y="3436560"/>
            <a:ext cx="1064160" cy="383400"/>
          </a:xfrm>
          <a:prstGeom prst="rect">
            <a:avLst/>
          </a:prstGeom>
          <a:noFill/>
          <a:ln w="0">
            <a:noFill/>
          </a:ln>
        </p:spPr>
      </p:pic>
      <p:pic>
        <p:nvPicPr>
          <p:cNvPr id="1171" name="Picture 10" descr="Deutschfachschaft PH Freiburg"/>
          <p:cNvPicPr/>
          <p:nvPr/>
        </p:nvPicPr>
        <p:blipFill>
          <a:blip r:embed="rId3"/>
          <a:stretch/>
        </p:blipFill>
        <p:spPr>
          <a:xfrm>
            <a:off x="4785840" y="3331080"/>
            <a:ext cx="1289520" cy="465840"/>
          </a:xfrm>
          <a:prstGeom prst="rect">
            <a:avLst/>
          </a:prstGeom>
          <a:noFill/>
          <a:ln w="0">
            <a:noFill/>
          </a:ln>
        </p:spPr>
      </p:pic>
      <p:sp>
        <p:nvSpPr>
          <p:cNvPr id="1172" name="Textfeld 8"/>
          <p:cNvSpPr/>
          <p:nvPr/>
        </p:nvSpPr>
        <p:spPr>
          <a:xfrm>
            <a:off x="1530720" y="2703960"/>
            <a:ext cx="2708280" cy="41328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nl-NL" sz="1350" b="0" u="none" strike="noStrike">
                <a:solidFill>
                  <a:schemeClr val="dk1"/>
                </a:solidFill>
                <a:effectLst/>
                <a:uFillTx/>
                <a:latin typeface="Calibri"/>
              </a:rPr>
              <a:t>Markus Vogel, Ayline Heursen</a:t>
            </a:r>
            <a:endParaRPr lang="de-DE" sz="1350" b="0" u="none" strike="noStrike">
              <a:solidFill>
                <a:srgbClr val="000000"/>
              </a:solidFill>
              <a:effectLst/>
              <a:uFillTx/>
              <a:latin typeface="Calibri"/>
            </a:endParaRPr>
          </a:p>
          <a:p>
            <a:pPr defTabSz="914400">
              <a:lnSpc>
                <a:spcPct val="90000"/>
              </a:lnSpc>
              <a:spcAft>
                <a:spcPts val="751"/>
              </a:spcAft>
            </a:pPr>
            <a:endParaRPr lang="de-DE" sz="1350" b="0" u="none" strike="noStrike">
              <a:solidFill>
                <a:srgbClr val="000000"/>
              </a:solidFill>
              <a:effectLst/>
              <a:uFillTx/>
              <a:latin typeface="Calibri"/>
            </a:endParaRPr>
          </a:p>
        </p:txBody>
      </p:sp>
      <p:sp>
        <p:nvSpPr>
          <p:cNvPr id="1173" name="Textfeld 9"/>
          <p:cNvSpPr/>
          <p:nvPr/>
        </p:nvSpPr>
        <p:spPr>
          <a:xfrm>
            <a:off x="2688120" y="4105080"/>
            <a:ext cx="1209240" cy="26856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nl-NL" sz="1350" b="0" u="none" strike="noStrike">
                <a:solidFill>
                  <a:schemeClr val="dk1"/>
                </a:solidFill>
                <a:effectLst/>
                <a:uFillTx/>
                <a:latin typeface="Calibri"/>
              </a:rPr>
              <a:t>Wim Van Dooren</a:t>
            </a:r>
            <a:endParaRPr lang="de-DE" sz="1350" b="0" u="none" strike="noStrike">
              <a:solidFill>
                <a:srgbClr val="000000"/>
              </a:solidFill>
              <a:effectLst/>
              <a:uFillTx/>
              <a:latin typeface="Calibri"/>
            </a:endParaRPr>
          </a:p>
        </p:txBody>
      </p:sp>
      <p:sp>
        <p:nvSpPr>
          <p:cNvPr id="1174" name="Textfeld 10"/>
          <p:cNvSpPr/>
          <p:nvPr/>
        </p:nvSpPr>
        <p:spPr>
          <a:xfrm>
            <a:off x="2028240" y="5452200"/>
            <a:ext cx="6273000" cy="34812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nl-NL" sz="1350" b="0" u="none" strike="noStrike">
                <a:solidFill>
                  <a:schemeClr val="dk1"/>
                </a:solidFill>
                <a:effectLst/>
                <a:uFillTx/>
                <a:latin typeface="Calibri"/>
              </a:rPr>
              <a:t>Lonneke Boels, Vuslat Şeker, Anita Alexander</a:t>
            </a:r>
            <a:endParaRPr lang="de-DE" sz="1350" b="0" u="none" strike="noStrike">
              <a:solidFill>
                <a:srgbClr val="000000"/>
              </a:solidFill>
              <a:effectLst/>
              <a:uFillTx/>
              <a:latin typeface="Calibri"/>
            </a:endParaRPr>
          </a:p>
        </p:txBody>
      </p:sp>
      <p:pic>
        <p:nvPicPr>
          <p:cNvPr id="1175" name="Grafik 12"/>
          <p:cNvPicPr/>
          <p:nvPr/>
        </p:nvPicPr>
        <p:blipFill>
          <a:blip r:embed="rId4"/>
          <a:stretch/>
        </p:blipFill>
        <p:spPr>
          <a:xfrm>
            <a:off x="5186160" y="2142360"/>
            <a:ext cx="1337760" cy="268560"/>
          </a:xfrm>
          <a:prstGeom prst="rect">
            <a:avLst/>
          </a:prstGeom>
          <a:noFill/>
          <a:ln w="0">
            <a:noFill/>
          </a:ln>
        </p:spPr>
      </p:pic>
      <p:sp>
        <p:nvSpPr>
          <p:cNvPr id="1176" name="Textfeld 13"/>
          <p:cNvSpPr/>
          <p:nvPr/>
        </p:nvSpPr>
        <p:spPr>
          <a:xfrm>
            <a:off x="6633720" y="2635920"/>
            <a:ext cx="1150200" cy="26856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nl-NL" sz="1350" b="0" u="none" strike="noStrike">
                <a:solidFill>
                  <a:schemeClr val="dk1"/>
                </a:solidFill>
                <a:effectLst/>
                <a:uFillTx/>
                <a:latin typeface="Calibri"/>
              </a:rPr>
              <a:t>Saskia Schreiter</a:t>
            </a:r>
            <a:endParaRPr lang="de-DE" sz="1350" b="0" u="none" strike="noStrike">
              <a:solidFill>
                <a:srgbClr val="000000"/>
              </a:solidFill>
              <a:effectLst/>
              <a:uFillTx/>
              <a:latin typeface="Calibri"/>
            </a:endParaRPr>
          </a:p>
        </p:txBody>
      </p:sp>
      <p:pic>
        <p:nvPicPr>
          <p:cNvPr id="1177" name="Grafik 16"/>
          <p:cNvPicPr/>
          <p:nvPr/>
        </p:nvPicPr>
        <p:blipFill>
          <a:blip r:embed="rId5"/>
          <a:stretch/>
        </p:blipFill>
        <p:spPr>
          <a:xfrm>
            <a:off x="2217600" y="4799160"/>
            <a:ext cx="1215720" cy="465840"/>
          </a:xfrm>
          <a:prstGeom prst="rect">
            <a:avLst/>
          </a:prstGeom>
          <a:noFill/>
          <a:ln w="0">
            <a:noFill/>
          </a:ln>
        </p:spPr>
      </p:pic>
      <p:sp>
        <p:nvSpPr>
          <p:cNvPr id="1178" name="Grafik 28"/>
          <p:cNvSpPr/>
          <p:nvPr/>
        </p:nvSpPr>
        <p:spPr>
          <a:xfrm>
            <a:off x="1801440" y="1789920"/>
            <a:ext cx="943560" cy="943560"/>
          </a:xfrm>
          <a:prstGeom prst="ellipse">
            <a:avLst/>
          </a:prstGeom>
          <a:blipFill rotWithShape="0">
            <a:blip r:embed="rId6"/>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79" name="Grafik 29"/>
          <p:cNvSpPr/>
          <p:nvPr/>
        </p:nvSpPr>
        <p:spPr>
          <a:xfrm>
            <a:off x="6687720" y="1687680"/>
            <a:ext cx="943560" cy="943560"/>
          </a:xfrm>
          <a:prstGeom prst="ellipse">
            <a:avLst/>
          </a:prstGeom>
          <a:blipFill rotWithShape="0">
            <a:blip r:embed="rId7"/>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0" name="Grafik 31"/>
          <p:cNvSpPr/>
          <p:nvPr/>
        </p:nvSpPr>
        <p:spPr>
          <a:xfrm>
            <a:off x="2928600" y="1800000"/>
            <a:ext cx="943560" cy="943560"/>
          </a:xfrm>
          <a:prstGeom prst="ellipse">
            <a:avLst/>
          </a:prstGeom>
          <a:blipFill rotWithShape="0">
            <a:blip r:embed="rId8"/>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1" name="Picture 2"/>
          <p:cNvSpPr/>
          <p:nvPr/>
        </p:nvSpPr>
        <p:spPr>
          <a:xfrm>
            <a:off x="2855880" y="3161520"/>
            <a:ext cx="943560" cy="943560"/>
          </a:xfrm>
          <a:prstGeom prst="ellipse">
            <a:avLst/>
          </a:prstGeom>
          <a:blipFill rotWithShape="0">
            <a:blip r:embed="rId9"/>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2" name="Grafik 32"/>
          <p:cNvSpPr/>
          <p:nvPr/>
        </p:nvSpPr>
        <p:spPr>
          <a:xfrm>
            <a:off x="6170760" y="3085920"/>
            <a:ext cx="943560" cy="943560"/>
          </a:xfrm>
          <a:prstGeom prst="ellipse">
            <a:avLst/>
          </a:prstGeom>
          <a:blipFill rotWithShape="0">
            <a:blip r:embed="rId10"/>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3" name="Grafik 33"/>
          <p:cNvSpPr/>
          <p:nvPr/>
        </p:nvSpPr>
        <p:spPr>
          <a:xfrm>
            <a:off x="3625200" y="4471200"/>
            <a:ext cx="938880" cy="943560"/>
          </a:xfrm>
          <a:prstGeom prst="ellipse">
            <a:avLst/>
          </a:prstGeom>
          <a:blipFill rotWithShape="0">
            <a:blip r:embed="rId11"/>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4" name="Picture 4"/>
          <p:cNvSpPr/>
          <p:nvPr/>
        </p:nvSpPr>
        <p:spPr>
          <a:xfrm>
            <a:off x="7209720" y="3106440"/>
            <a:ext cx="938880" cy="943560"/>
          </a:xfrm>
          <a:prstGeom prst="ellipse">
            <a:avLst/>
          </a:prstGeom>
          <a:blipFill rotWithShape="0">
            <a:blip r:embed="rId12"/>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5" name="Picture 6"/>
          <p:cNvSpPr/>
          <p:nvPr/>
        </p:nvSpPr>
        <p:spPr>
          <a:xfrm>
            <a:off x="4738320" y="4486320"/>
            <a:ext cx="943560" cy="943560"/>
          </a:xfrm>
          <a:prstGeom prst="ellipse">
            <a:avLst/>
          </a:prstGeom>
          <a:blipFill rotWithShape="0">
            <a:blip r:embed="rId13"/>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6" name="Picture 8"/>
          <p:cNvSpPr/>
          <p:nvPr/>
        </p:nvSpPr>
        <p:spPr>
          <a:xfrm>
            <a:off x="5855760" y="4479480"/>
            <a:ext cx="943560" cy="943560"/>
          </a:xfrm>
          <a:prstGeom prst="ellipse">
            <a:avLst/>
          </a:prstGeom>
          <a:blipFill rotWithShape="0">
            <a:blip r:embed="rId14"/>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7" name="PlaceHolder 1"/>
          <p:cNvSpPr>
            <a:spLocks noGrp="1"/>
          </p:cNvSpPr>
          <p:nvPr>
            <p:ph type="title"/>
          </p:nvPr>
        </p:nvSpPr>
        <p:spPr>
          <a:xfrm>
            <a:off x="628560" y="1131120"/>
            <a:ext cx="7885440" cy="64404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2700" b="0" u="none" strike="noStrike">
                <a:solidFill>
                  <a:schemeClr val="dk2"/>
                </a:solidFill>
                <a:effectLst/>
                <a:uFillTx/>
                <a:latin typeface="Calibri Light"/>
              </a:rPr>
              <a:t>Projectteam</a:t>
            </a:r>
            <a:endParaRPr lang="de-DE" sz="27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8" name="PlaceHolder 1"/>
          <p:cNvSpPr>
            <a:spLocks noGrp="1"/>
          </p:cNvSpPr>
          <p:nvPr>
            <p:ph type="title"/>
          </p:nvPr>
        </p:nvSpPr>
        <p:spPr>
          <a:xfrm>
            <a:off x="984600" y="61488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Disclaimer en licentie</a:t>
            </a:r>
            <a:endParaRPr lang="de-DE" sz="4000" b="0" u="none" strike="noStrike">
              <a:solidFill>
                <a:schemeClr val="dk2"/>
              </a:solidFill>
              <a:effectLst/>
              <a:uFillTx/>
              <a:latin typeface="Calibri Light"/>
            </a:endParaRPr>
          </a:p>
        </p:txBody>
      </p:sp>
      <p:sp>
        <p:nvSpPr>
          <p:cNvPr id="1189" name="PlaceHolder 2"/>
          <p:cNvSpPr>
            <a:spLocks noGrp="1"/>
          </p:cNvSpPr>
          <p:nvPr>
            <p:ph/>
          </p:nvPr>
        </p:nvSpPr>
        <p:spPr>
          <a:xfrm>
            <a:off x="595440" y="2267280"/>
            <a:ext cx="7917120" cy="3906720"/>
          </a:xfrm>
          <a:prstGeom prst="rect">
            <a:avLst/>
          </a:prstGeom>
          <a:noFill/>
          <a:ln w="0">
            <a:noFill/>
          </a:ln>
        </p:spPr>
        <p:txBody>
          <a:bodyPr lIns="91440" tIns="45720" rIns="91440" bIns="45720" anchor="t">
            <a:noAutofit/>
          </a:bodyPr>
          <a:p>
            <a:pPr indent="0" algn="just" defTabSz="914400">
              <a:lnSpc>
                <a:spcPct val="90000"/>
              </a:lnSpc>
              <a:spcBef>
                <a:spcPts val="1001"/>
              </a:spcBef>
              <a:buNone/>
              <a:tabLst>
                <a:tab pos="0" algn="l"/>
              </a:tabLst>
            </a:pPr>
            <a:r>
              <a:rPr lang="nl-NL" sz="2000" b="0" u="none" strike="noStrike">
                <a:solidFill>
                  <a:schemeClr val="dk2"/>
                </a:solidFill>
                <a:effectLst/>
                <a:uFillTx/>
                <a:latin typeface="Calibri"/>
              </a:rPr>
              <a:t>Het 'Eye-teach-stats'-project (2023-1-DE03-KA220-SCH-000158223) wordt gefinancierd door de Europese Unie. De hier geuite opvattingen en meningen komen echter uitsluitend voor rekening van de auteur(s) en geven niet noodzakelijkerwijs die van de Europese Unie of het Nationaal Agentschap weer. Noch de Europese Unie, noch het Nationaal Agentschap kan ervoor aansprakelijk worden gesteld.</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nl-NL" sz="2000" b="0" u="none" strike="noStrike">
                <a:solidFill>
                  <a:schemeClr val="dk2"/>
                </a:solidFill>
                <a:effectLst/>
                <a:uFillTx/>
                <a:latin typeface="Calibri"/>
              </a:rPr>
              <a:t>Lesmodules © 2026 door het Eye-Teach-Stats-project is gelicentieerd onder CC BY-SA 4.0. Ga naar creativecommons.org/licenses/by-sa/4.0/ om een kopie van deze licentie te bekijken.</a:t>
            </a:r>
            <a:endParaRPr lang="de-DE" sz="2000" b="0" u="none" strike="noStrike">
              <a:solidFill>
                <a:schemeClr val="dk2"/>
              </a:solidFill>
              <a:effectLst/>
              <a:uFillTx/>
              <a:latin typeface="Calibri"/>
            </a:endParaRPr>
          </a:p>
        </p:txBody>
      </p:sp>
      <p:pic>
        <p:nvPicPr>
          <p:cNvPr id="1190" name="Resim 3"/>
          <p:cNvPicPr/>
          <p:nvPr/>
        </p:nvPicPr>
        <p:blipFill>
          <a:blip r:embed="rId1"/>
          <a:stretch/>
        </p:blipFill>
        <p:spPr>
          <a:xfrm>
            <a:off x="721440" y="4437360"/>
            <a:ext cx="1073160" cy="367920"/>
          </a:xfrm>
          <a:prstGeom prst="rect">
            <a:avLst/>
          </a:prstGeom>
          <a:noFill/>
          <a:ln w="0">
            <a:noFill/>
          </a:ln>
        </p:spPr>
      </p:pic>
      <p:pic>
        <p:nvPicPr>
          <p:cNvPr id="1191" name="Resim 4" descr="Co-funded by the European Union logo in png for web usage"/>
          <p:cNvPicPr/>
          <p:nvPr/>
        </p:nvPicPr>
        <p:blipFill>
          <a:blip r:embed="rId2"/>
          <a:stretch/>
        </p:blipFill>
        <p:spPr>
          <a:xfrm>
            <a:off x="721440" y="1635480"/>
            <a:ext cx="2450160" cy="507960"/>
          </a:xfrm>
          <a:prstGeom prst="rect">
            <a:avLst/>
          </a:prstGeom>
          <a:noFill/>
          <a:ln w="0">
            <a:noFill/>
          </a:ln>
        </p:spPr>
      </p:pic>
      <p:pic>
        <p:nvPicPr>
          <p:cNvPr id="1192" name="Image12"/>
          <p:cNvPicPr/>
          <p:nvPr/>
        </p:nvPicPr>
        <p:blipFill>
          <a:blip r:embed="rId3"/>
          <a:stretch/>
        </p:blipFill>
        <p:spPr>
          <a:xfrm>
            <a:off x="5198400" y="1388880"/>
            <a:ext cx="3630600" cy="75456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3" name="PlaceHolder 1"/>
          <p:cNvSpPr>
            <a:spLocks noGrp="1"/>
          </p:cNvSpPr>
          <p:nvPr>
            <p:ph type="title"/>
          </p:nvPr>
        </p:nvSpPr>
        <p:spPr>
          <a:xfrm>
            <a:off x="997200" y="9540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Referenties</a:t>
            </a:r>
            <a:endParaRPr lang="de-DE" sz="4000" b="0" u="none" strike="noStrike">
              <a:solidFill>
                <a:schemeClr val="dk2"/>
              </a:solidFill>
              <a:effectLst/>
              <a:uFillTx/>
              <a:latin typeface="Calibri Light"/>
            </a:endParaRPr>
          </a:p>
        </p:txBody>
      </p:sp>
      <p:sp>
        <p:nvSpPr>
          <p:cNvPr id="1194" name="PlaceHolder 2"/>
          <p:cNvSpPr>
            <a:spLocks noGrp="1"/>
          </p:cNvSpPr>
          <p:nvPr>
            <p:ph/>
          </p:nvPr>
        </p:nvSpPr>
        <p:spPr>
          <a:xfrm>
            <a:off x="591840" y="867960"/>
            <a:ext cx="7728120" cy="512028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Abt, M., Reinhold, F., &amp; Van Dooren, W. (2023). Revealing cognitive processes when comparing box plots using eye-tracking data—A pilot study. In M. Ayalon, B. Koichu, R. Leikin, L. Rubel, &amp; M. Tabach (Eds.), </a:t>
            </a:r>
            <a:r>
              <a:rPr lang="nl-NL" sz="1000" b="0" i="1" u="none" strike="noStrike">
                <a:solidFill>
                  <a:schemeClr val="dk2"/>
                </a:solidFill>
                <a:effectLst/>
                <a:uFillTx/>
                <a:latin typeface="Calibri"/>
              </a:rPr>
              <a:t>Proceedings of the 46th Conference of the International Group for the Psychology of Mathematics Education</a:t>
            </a:r>
            <a:r>
              <a:rPr lang="nl-NL" sz="1000" b="0" u="none" strike="noStrike">
                <a:solidFill>
                  <a:schemeClr val="dk2"/>
                </a:solidFill>
                <a:effectLst/>
                <a:uFillTx/>
                <a:latin typeface="Calibri"/>
              </a:rPr>
              <a:t> (Vol. 2, pp. 11–18).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Abt, M., Leuders, T., Loibl, K., Strohmaier, A. R., Van Dooren, W., &amp; Reinhold, F. (2024). How can eye-tracking data be used to understand cognitive processes when comparing data sets with box plots? </a:t>
            </a:r>
            <a:r>
              <a:rPr lang="nl-NL" sz="1000" b="0" i="1" u="none" strike="noStrike">
                <a:solidFill>
                  <a:schemeClr val="dk2"/>
                </a:solidFill>
                <a:effectLst/>
                <a:uFillTx/>
                <a:latin typeface="Calibri"/>
              </a:rPr>
              <a:t>Frontiers in Education, 9</a:t>
            </a:r>
            <a:r>
              <a:rPr lang="nl-NL" sz="1000" b="0" u="none" strike="noStrike">
                <a:solidFill>
                  <a:schemeClr val="dk2"/>
                </a:solidFill>
                <a:effectLst/>
                <a:uFillTx/>
                <a:latin typeface="Calibri"/>
              </a:rPr>
              <a:t>, Article 1425663. https://doi.org/10.3389/feduc.2024.1425663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Abt, M., Loibl, K., Leuders, T., Van Dooren, W., &amp; Reinhold, F. (2025). Understanding student errors in comparing data sets with boxplots. </a:t>
            </a:r>
            <a:r>
              <a:rPr lang="nl-NL" sz="1000" b="0" i="1" u="none" strike="noStrike">
                <a:solidFill>
                  <a:schemeClr val="dk2"/>
                </a:solidFill>
                <a:effectLst/>
                <a:uFillTx/>
                <a:latin typeface="Calibri"/>
              </a:rPr>
              <a:t>Educational Studies in Mathematics, 120</a:t>
            </a:r>
            <a:r>
              <a:rPr lang="nl-NL" sz="1000" b="0" u="none" strike="noStrike">
                <a:solidFill>
                  <a:schemeClr val="dk2"/>
                </a:solidFill>
                <a:effectLst/>
                <a:uFillTx/>
                <a:latin typeface="Calibri"/>
              </a:rPr>
              <a:t>, 169–193. https://doi.org/10.1007/s10649-025-10387-z </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Bakker, A., &amp; Drijvers, P. (2019a). Eye tracking secondary school students’ strategies when interpreting statistical graphs. In M. Graven, H. Venkat, A. A. Essien, &amp; P. Vale (Eds.), </a:t>
            </a:r>
            <a:r>
              <a:rPr lang="nl-NL" sz="1000" b="0" i="1" u="none" strike="noStrike">
                <a:solidFill>
                  <a:schemeClr val="dk2"/>
                </a:solidFill>
                <a:effectLst/>
                <a:uFillTx/>
                <a:latin typeface="Calibri"/>
              </a:rPr>
              <a:t>Proceedings of the Forty-Third Conference of the International Group for the Psychology of Mathematics Education</a:t>
            </a:r>
            <a:r>
              <a:rPr lang="nl-NL" sz="1000" b="0" u="none" strike="noStrike">
                <a:solidFill>
                  <a:schemeClr val="dk2"/>
                </a:solidFill>
                <a:effectLst/>
                <a:uFillTx/>
                <a:latin typeface="Calibri"/>
              </a:rPr>
              <a:t> (Vol. 2, pp. 113–120).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Bakker, A., &amp; Drijvers, P. (2019b). Unravelling teachers’ strategies when interpreting histograms: An eye-tracking study. In U. T. Jankvist, M. Van den Heuvel-Panhuizen, &amp; M. Veldhuis (Eds.), </a:t>
            </a:r>
            <a:r>
              <a:rPr lang="nl-NL" sz="1000" b="0" i="1" u="none" strike="noStrike">
                <a:solidFill>
                  <a:schemeClr val="dk2"/>
                </a:solidFill>
                <a:effectLst/>
                <a:uFillTx/>
                <a:latin typeface="Calibri"/>
              </a:rPr>
              <a:t>Proceedings of the Eleventh Congress of the European Society for Research in Mathematics Education</a:t>
            </a:r>
            <a:r>
              <a:rPr lang="nl-NL" sz="1000" b="0" u="none" strike="noStrike">
                <a:solidFill>
                  <a:schemeClr val="dk2"/>
                </a:solidFill>
                <a:effectLst/>
                <a:uFillTx/>
                <a:latin typeface="Calibri"/>
              </a:rPr>
              <a:t> (pp. 888–895). Freudenthal Group &amp; Freudenthal Institute, Utrecht University, and ERME.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Lyford, A., Bakker, A., &amp; Drijvers, P. (2023). Assessing students’ interpretations of histograms before and after interpreting dotplots: A gaze-based machine learning analysis. </a:t>
            </a:r>
            <a:r>
              <a:rPr lang="nl-NL" sz="1000" b="0" i="1" u="none" strike="noStrike">
                <a:solidFill>
                  <a:schemeClr val="dk2"/>
                </a:solidFill>
                <a:effectLst/>
                <a:uFillTx/>
                <a:latin typeface="Calibri"/>
              </a:rPr>
              <a:t>Frontline Learning Research, 11</a:t>
            </a:r>
            <a:r>
              <a:rPr lang="nl-NL" sz="1000" b="0" u="none" strike="noStrike">
                <a:solidFill>
                  <a:schemeClr val="dk2"/>
                </a:solidFill>
                <a:effectLst/>
                <a:uFillTx/>
                <a:latin typeface="Calibri"/>
              </a:rPr>
              <a:t>(2), 1–30. https://doi.org/10.14786/flr.v11i2.1139</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Bakker, A., Van Dooren, W., &amp; Drijvers, P. (2025). Secondary school students’ strategies when interpreting histograms and case-value plots: An eye-tracking study. </a:t>
            </a:r>
            <a:r>
              <a:rPr lang="nl-NL" sz="1000" b="0" i="1" u="none" strike="noStrike">
                <a:solidFill>
                  <a:schemeClr val="dk2"/>
                </a:solidFill>
                <a:effectLst/>
                <a:uFillTx/>
                <a:latin typeface="Calibri"/>
              </a:rPr>
              <a:t>Educational Studies in Mathematics, 118</a:t>
            </a:r>
            <a:r>
              <a:rPr lang="nl-NL" sz="1000" b="0" u="none" strike="noStrike">
                <a:solidFill>
                  <a:schemeClr val="dk2"/>
                </a:solidFill>
                <a:effectLst/>
                <a:uFillTx/>
                <a:latin typeface="Calibri"/>
              </a:rPr>
              <a:t>(3), 479–503. </a:t>
            </a:r>
            <a:r>
              <a:rPr lang="nl-NL" sz="1000" b="0" u="sng" strike="noStrike">
                <a:solidFill>
                  <a:schemeClr val="dk2"/>
                </a:solidFill>
                <a:effectLst/>
                <a:uFillTx/>
                <a:latin typeface="Calibri"/>
                <a:hlinkClick r:id="rId1"/>
              </a:rPr>
              <a:t>https://doi.org/10.1007/s10649-024-10351-3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(2022). Drawing inference from data when comparing groups: An eye-tracking study. In C. Fernández, S. Llinares, A. Gutiérrez, &amp; N. Planas (Eds.), </a:t>
            </a:r>
            <a:r>
              <a:rPr lang="nl-NL" sz="1000" b="0" i="1" u="none" strike="noStrike">
                <a:solidFill>
                  <a:schemeClr val="dk2"/>
                </a:solidFill>
                <a:effectLst/>
                <a:uFillTx/>
                <a:latin typeface="Calibri"/>
              </a:rPr>
              <a:t>Proceedings of the 45th Conference of the International Group for the Psychology of Mathematics Education</a:t>
            </a:r>
            <a:r>
              <a:rPr lang="nl-NL" sz="1000" b="0" u="none" strike="noStrike">
                <a:solidFill>
                  <a:schemeClr val="dk2"/>
                </a:solidFill>
                <a:effectLst/>
                <a:uFillTx/>
                <a:latin typeface="Calibri"/>
              </a:rPr>
              <a:t> (Vol. 4, p. 285).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(2023a). Eye-tracking measures as indicators for a local vs. global view of data. </a:t>
            </a:r>
            <a:r>
              <a:rPr lang="nl-NL" sz="1000" b="0" i="1" u="none" strike="noStrike">
                <a:solidFill>
                  <a:schemeClr val="dk2"/>
                </a:solidFill>
                <a:effectLst/>
                <a:uFillTx/>
                <a:latin typeface="Calibri"/>
              </a:rPr>
              <a:t>Frontiers in Education, 7</a:t>
            </a:r>
            <a:r>
              <a:rPr lang="nl-NL" sz="1000" b="0" u="none" strike="noStrike">
                <a:solidFill>
                  <a:schemeClr val="dk2"/>
                </a:solidFill>
                <a:effectLst/>
                <a:uFillTx/>
                <a:latin typeface="Calibri"/>
              </a:rPr>
              <a:t>, Article 1058150. https://doi.org/10.3389/feduc.2022.1058150</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(2023b). Statistical thinking and viewing patterns when comparing data distributions: An eye-tracking study with 6th and 8th graders. In M. Ayalon, B. Koichu, R. Leikin, L. Rubel, &amp; M. Tabach (Eds.), </a:t>
            </a:r>
            <a:r>
              <a:rPr lang="nl-NL" sz="1000" b="0" i="1" u="none" strike="noStrike">
                <a:solidFill>
                  <a:schemeClr val="dk2"/>
                </a:solidFill>
                <a:effectLst/>
                <a:uFillTx/>
                <a:latin typeface="Calibri"/>
              </a:rPr>
              <a:t>Proceedings of the 46th Conference of the International Group for the Psychology of Mathematics Education</a:t>
            </a:r>
            <a:r>
              <a:rPr lang="nl-NL" sz="1000" b="0" u="none" strike="noStrike">
                <a:solidFill>
                  <a:schemeClr val="dk2"/>
                </a:solidFill>
                <a:effectLst/>
                <a:uFillTx/>
                <a:latin typeface="Calibri"/>
              </a:rPr>
              <a:t> (Vol. 4, pp. 179–186).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(2024). Students’ local vs. global views of data distributions: A cross-grade-level analysis using eye-tracking. </a:t>
            </a:r>
            <a:r>
              <a:rPr lang="nl-NL" sz="1000" b="0" i="1" u="none" strike="noStrike">
                <a:solidFill>
                  <a:schemeClr val="dk2"/>
                </a:solidFill>
                <a:effectLst/>
                <a:uFillTx/>
                <a:latin typeface="Calibri"/>
              </a:rPr>
              <a:t>Educational Studies in Mathematics</a:t>
            </a:r>
            <a:r>
              <a:rPr lang="nl-NL" sz="1000" b="0" u="none" strike="noStrike">
                <a:solidFill>
                  <a:schemeClr val="dk2"/>
                </a:solidFill>
                <a:effectLst/>
                <a:uFillTx/>
                <a:latin typeface="Calibri"/>
              </a:rPr>
              <a:t>. </a:t>
            </a:r>
            <a:r>
              <a:rPr lang="nl-NL" sz="1000" b="0" u="sng" strike="noStrike">
                <a:solidFill>
                  <a:schemeClr val="dk2"/>
                </a:solidFill>
                <a:effectLst/>
                <a:uFillTx/>
                <a:latin typeface="Calibri"/>
                <a:hlinkClick r:id="rId2"/>
              </a:rPr>
              <a:t>https://doi.org/10.1007/s10649-024-10352-2</a:t>
            </a:r>
            <a:endParaRPr lang="de-DE" sz="1000" b="0" u="none" strike="noStrike">
              <a:solidFill>
                <a:schemeClr val="dk2"/>
              </a:solidFill>
              <a:effectLst/>
              <a:uFillTx/>
              <a:latin typeface="Calibri"/>
            </a:endParaRPr>
          </a:p>
        </p:txBody>
      </p:sp>
      <p:sp>
        <p:nvSpPr>
          <p:cNvPr id="1195" name="Başlık 1"/>
          <p:cNvSpPr/>
          <p:nvPr/>
        </p:nvSpPr>
        <p:spPr>
          <a:xfrm>
            <a:off x="591840" y="5806800"/>
            <a:ext cx="7728120" cy="1049760"/>
          </a:xfrm>
          <a:prstGeom prst="rect">
            <a:avLst/>
          </a:prstGeom>
          <a:noFill/>
          <a:ln w="0">
            <a:noFill/>
          </a:ln>
        </p:spPr>
        <p:style>
          <a:lnRef idx="0"/>
          <a:fillRef idx="0"/>
          <a:effectRef idx="0"/>
          <a:fontRef idx="minor"/>
        </p:style>
        <p:txBody>
          <a:bodyPr lIns="90000" tIns="45000" rIns="90000" bIns="45000" anchor="ctr">
            <a:noAutofit/>
          </a:bodyPr>
          <a:p>
            <a:pPr defTabSz="914400">
              <a:lnSpc>
                <a:spcPct val="90000"/>
              </a:lnSpc>
              <a:tabLst>
                <a:tab pos="0" algn="l"/>
              </a:tabLst>
            </a:pPr>
            <a:r>
              <a:rPr lang="nl-NL" sz="1400" b="0" i="1" u="none" strike="noStrike">
                <a:solidFill>
                  <a:schemeClr val="dk2"/>
                </a:solidFill>
                <a:effectLst/>
                <a:uFillTx/>
                <a:latin typeface="Calibri Light"/>
              </a:rPr>
              <a:t>Een overzicht van de publicaties binnen het project vind je op: </a:t>
            </a:r>
            <a:r>
              <a:rPr lang="nl-NL" sz="1400" b="0" u="none" strike="noStrike">
                <a:solidFill>
                  <a:schemeClr val="dk2"/>
                </a:solidFill>
                <a:effectLst/>
                <a:uFillTx/>
                <a:latin typeface="Calibri Light"/>
                <a:hlinkClick r:id="rId3"/>
              </a:rPr>
              <a:t>https://eye-teach-stats.eu/publications/</a:t>
            </a:r>
            <a:r>
              <a:rPr lang="nl-NL" sz="1400" b="0" u="none" strike="noStrike">
                <a:solidFill>
                  <a:schemeClr val="dk2"/>
                </a:solidFill>
                <a:effectLst/>
                <a:uFillTx/>
                <a:latin typeface="Calibri Light"/>
              </a:rPr>
              <a:t> </a:t>
            </a:r>
            <a:endParaRPr lang="de-DE" sz="1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ot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ase-Value 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Box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Histogramm">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3_Benutzerdefiniertes Design">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13349</TotalTime>
  <Application>Collabora_Office/25.04.11.3$Linux_X86_64 LibreOffice_project/fcd27e92423bc48e8424a181f54405504d3ba72b</Application>
  <AppVersion>15.0000</AppVersion>
  <Words>7113</Words>
  <Paragraphs>572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Ayline Heursen</dc:creator>
  <dc:description>generated using python-pptx</dc:description>
  <dc:language>nl-NL</dc:language>
  <cp:lastModifiedBy/>
  <cp:lastPrinted>2026-09-28T14:13:01Z</cp:lastPrinted>
  <dcterms:modified xsi:type="dcterms:W3CDTF">2026-10-09T10:38:41Z</dcterms:modified>
  <cp:revision>315</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1</vt:i4>
  </property>
  <property fmtid="{D5CDD505-2E9C-101B-9397-08002B2CF9AE}" pid="3" name="Notes">
    <vt:i4>70</vt:i4>
  </property>
  <property fmtid="{D5CDD505-2E9C-101B-9397-08002B2CF9AE}" pid="4" name="PresentationFormat">
    <vt:lpwstr>Ekran Gösterisi (4:3)</vt:lpwstr>
  </property>
  <property fmtid="{D5CDD505-2E9C-101B-9397-08002B2CF9AE}" pid="5" name="Slides">
    <vt:i4>70</vt:i4>
  </property>
</Properties>
</file>