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5.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24.xml" ContentType="application/vnd.openxmlformats-officedocument.presentationml.slideMaster+xml"/>
  <Override PartName="/ppt/slideMasters/slideMaster36.xml" ContentType="application/vnd.openxmlformats-officedocument.presentationml.slideMaster+xml"/>
  <Override PartName="/ppt/slideMasters/slideMaster47.xml" ContentType="application/vnd.openxmlformats-officedocument.presentationml.slideMaster+xml"/>
  <Override PartName="/ppt/slides/slide1.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5.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86.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3" r:id="rId4"/>
    <p:sldMasterId id="2147483686" r:id="rId5"/>
    <p:sldMasterId id="2147483698" r:id="rId6"/>
  </p:sldMasterIdLst>
  <p:notesMasterIdLst>
    <p:notesMasterId r:id="rId7"/>
  </p:notesMasterIdLst>
  <p:sldIdLst>
    <p:sldId id="256" r:id="rId8"/>
    <p:sldId id="260" r:id="rId12"/>
    <p:sldId id="264" r:id="rId16"/>
    <p:sldId id="279" r:id="rId31"/>
    <p:sldId id="280" r:id="rId32"/>
    <p:sldId id="281" r:id="rId33"/>
    <p:sldId id="282" r:id="rId34"/>
    <p:sldId id="283" r:id="rId35"/>
    <p:sldId id="284" r:id="rId36"/>
    <p:sldId id="285" r:id="rId37"/>
    <p:sldId id="286" r:id="rId38"/>
    <p:sldId id="287" r:id="rId39"/>
    <p:sldId id="288" r:id="rId40"/>
    <p:sldId id="312" r:id="rId64"/>
    <p:sldId id="313" r:id="rId65"/>
    <p:sldId id="314" r:id="rId66"/>
    <p:sldId id="322" r:id="rId74"/>
    <p:sldId id="323" r:id="rId75"/>
    <p:sldId id="324" r:id="rId76"/>
    <p:sldId id="325" r:id="rId77"/>
  </p:sldIdLst>
  <p:sldSz cx="9144000" cy="6858000"/>
  <p:notesSz cx="10058400" cy="7772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4.xml"/><Relationship Id="rId5" Type="http://schemas.openxmlformats.org/officeDocument/2006/relationships/slideMaster" Target="slideMasters/slideMaster36.xml"/><Relationship Id="rId6" Type="http://schemas.openxmlformats.org/officeDocument/2006/relationships/slideMaster" Target="slideMasters/slideMaster47.xml"/><Relationship Id="rId7" Type="http://schemas.openxmlformats.org/officeDocument/2006/relationships/notesMaster" Target="notesMasters/notesMaster1.xml"/><Relationship Id="rId8" Type="http://schemas.openxmlformats.org/officeDocument/2006/relationships/slide" Target="slides/slide1.xml"/><Relationship Id="rId12" Type="http://schemas.openxmlformats.org/officeDocument/2006/relationships/slide" Target="slides/slide5.xml"/><Relationship Id="rId16" Type="http://schemas.openxmlformats.org/officeDocument/2006/relationships/slide" Target="slides/slide9.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6.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algn="r" defTabSz="914400">
              <a:lnSpc>
                <a:spcPct val="97000"/>
              </a:lnSpc>
              <a:tabLst>
                <a:tab pos="0" algn="l"/>
              </a:tabLst>
            </a:pPr>
            <a:r>
              <a:rPr lang="de-DE" sz="3300" b="0" u="none" strike="noStrike">
                <a:solidFill>
                  <a:schemeClr val="dk1"/>
                </a:solidFill>
                <a:effectLst/>
                <a:uFillTx/>
                <a:latin typeface="Calibri Light"/>
              </a:rPr>
              <a:t>Click to move the slide</a:t>
            </a:r>
            <a:endParaRPr lang="de-DE" sz="3300" b="0" u="none" strike="noStrike">
              <a:solidFill>
                <a:schemeClr val="dk1"/>
              </a:solidFill>
              <a:effectLst/>
              <a:uFillTx/>
              <a:latin typeface="Calibri Light"/>
            </a:endParaRPr>
          </a:p>
        </p:txBody>
      </p:sp>
      <p:sp>
        <p:nvSpPr>
          <p:cNvPr id="9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de-DE" sz="2000" b="0" u="none" strike="noStrike">
                <a:solidFill>
                  <a:srgbClr val="000000"/>
                </a:solidFill>
                <a:effectLst/>
                <a:uFillTx/>
                <a:latin typeface="Calibri"/>
              </a:rPr>
              <a:t>Click to edit the notes format</a:t>
            </a:r>
            <a:endParaRPr lang="de-DE" sz="2000" b="0" u="none" strike="noStrike">
              <a:solidFill>
                <a:srgbClr val="000000"/>
              </a:solidFill>
              <a:effectLst/>
              <a:uFillTx/>
              <a:latin typeface="Calibri"/>
            </a:endParaRPr>
          </a:p>
        </p:txBody>
      </p:sp>
      <p:sp>
        <p:nvSpPr>
          <p:cNvPr id="9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de-DE" sz="1400" b="0" u="none" strike="noStrike">
                <a:solidFill>
                  <a:srgbClr val="000000"/>
                </a:solidFill>
                <a:effectLst/>
                <a:uFillTx/>
                <a:latin typeface="Calibri"/>
              </a:rPr>
              <a:t>&lt;header&gt;</a:t>
            </a:r>
            <a:endParaRPr lang="de-DE" sz="1400" b="0" u="none" strike="noStrike">
              <a:solidFill>
                <a:srgbClr val="000000"/>
              </a:solidFill>
              <a:effectLst/>
              <a:uFillTx/>
              <a:latin typeface="Calibri"/>
            </a:endParaRPr>
          </a:p>
        </p:txBody>
      </p:sp>
      <p:sp>
        <p:nvSpPr>
          <p:cNvPr id="964" name="PlaceHolder 4"/>
          <p:cNvSpPr>
            <a:spLocks noGrp="1"/>
          </p:cNvSpPr>
          <p:nvPr>
            <p:ph type="dt" idx="8"/>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r>
              <a:rPr lang="de-DE" sz="1400" b="0" u="none" strike="noStrike">
                <a:solidFill>
                  <a:srgbClr val="000000"/>
                </a:solidFill>
                <a:effectLst/>
                <a:uFillTx/>
                <a:latin typeface="Calibri"/>
              </a:rPr>
              <a:t>&lt;date/time&gt;</a:t>
            </a:r>
            <a:endParaRPr lang="de-DE" sz="1400" b="0" u="none" strike="noStrike">
              <a:solidFill>
                <a:srgbClr val="000000"/>
              </a:solidFill>
              <a:effectLst/>
              <a:uFillTx/>
              <a:latin typeface="Calibri"/>
            </a:endParaRPr>
          </a:p>
        </p:txBody>
      </p:sp>
      <p:sp>
        <p:nvSpPr>
          <p:cNvPr id="965" name="PlaceHolder 5"/>
          <p:cNvSpPr>
            <a:spLocks noGrp="1"/>
          </p:cNvSpPr>
          <p:nvPr>
            <p:ph type="ftr" idx="9"/>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DE" sz="1400" b="0" u="none" strike="noStrike">
                <a:solidFill>
                  <a:srgbClr val="000000"/>
                </a:solidFill>
                <a:effectLst/>
                <a:uFillTx/>
                <a:latin typeface="Calibri"/>
              </a:defRPr>
            </a:lvl1pPr>
          </a:lstStyle>
          <a:p>
            <a:pPr indent="0" algn="l">
              <a:lnSpc>
                <a:spcPct val="83000"/>
              </a:lnSpc>
              <a:buNone/>
            </a:pPr>
            <a:r>
              <a:rPr lang="de-DE" sz="1400" b="0" u="none" strike="noStrike">
                <a:solidFill>
                  <a:srgbClr val="000000"/>
                </a:solidFill>
                <a:effectLst/>
                <a:uFillTx/>
                <a:latin typeface="Calibri"/>
              </a:rPr>
              <a:t>&lt;footer&gt;</a:t>
            </a:r>
            <a:endParaRPr lang="de-DE" sz="1400" b="0" u="none" strike="noStrike">
              <a:solidFill>
                <a:srgbClr val="000000"/>
              </a:solidFill>
              <a:effectLst/>
              <a:uFillTx/>
              <a:latin typeface="Calibri"/>
            </a:endParaRPr>
          </a:p>
        </p:txBody>
      </p:sp>
      <p:sp>
        <p:nvSpPr>
          <p:cNvPr id="966" name="PlaceHolder 6"/>
          <p:cNvSpPr>
            <a:spLocks noGrp="1"/>
          </p:cNvSpPr>
          <p:nvPr>
            <p:ph type="sldNum" idx="10"/>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fld id="{93B5E296-C771-432A-983D-6C4F320C4999}" type="slidenum">
              <a:rPr lang="de-DE"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6" name="PlaceHolder 1"/>
          <p:cNvSpPr>
            <a:spLocks noGrp="1"/>
          </p:cNvSpPr>
          <p:nvPr>
            <p:ph type="sldImg"/>
          </p:nvPr>
        </p:nvSpPr>
        <p:spPr>
          <a:xfrm>
            <a:off x="0" y="590400"/>
            <a:ext cx="0" cy="0"/>
          </a:xfrm>
          <a:prstGeom prst="rect">
            <a:avLst/>
          </a:prstGeom>
          <a:ln w="0">
            <a:noFill/>
          </a:ln>
        </p:spPr>
      </p:sp>
      <p:sp>
        <p:nvSpPr>
          <p:cNvPr id="1197" name="PlaceHolder 2"/>
          <p:cNvSpPr>
            <a:spLocks noGrp="1"/>
          </p:cNvSpPr>
          <p:nvPr>
            <p:ph type="body"/>
          </p:nvPr>
        </p:nvSpPr>
        <p:spPr>
          <a:xfrm>
            <a:off x="1005840" y="3691800"/>
            <a:ext cx="8044920" cy="3496320"/>
          </a:xfrm>
          <a:prstGeom prst="rect">
            <a:avLst/>
          </a:prstGeom>
          <a:noFill/>
          <a:ln w="0">
            <a:noFill/>
          </a:ln>
        </p:spPr>
        <p:txBody>
          <a:bodyPr lIns="0" tIns="0" rIns="0" bIns="0" anchor="t">
            <a:noAutofit/>
          </a:bodyPr>
          <a:p>
            <a:pPr indent="0" algn="l">
              <a:lnSpc>
                <a:spcPct val="100000"/>
              </a:lnSpc>
              <a:buNone/>
            </a:pPr>
            <a:r>
              <a:rPr lang="tr-TR" sz="1200" b="0" u="none" strike="noStrike">
                <a:solidFill>
                  <a:schemeClr val="dk1"/>
                </a:solidFill>
                <a:effectLst/>
                <a:uFillTx/>
                <a:latin typeface="+mn-lt"/>
                <a:ea typeface="+mn-ea"/>
              </a:rPr>
              <a:t>Deze modules zijn ontwikkeld door Ayline Heursen, Vuslat Şeker, Martin Abt, Anita Alexander, Frank Reinhold, Lonneke Boels, Wim Van Dooren, Saskia Schreiter en Markus Vogel.</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
        <p:nvSpPr>
          <p:cNvPr id="1198" name="PlaceHolder 3"/>
          <p:cNvSpPr>
            <a:spLocks noGrp="1"/>
          </p:cNvSpPr>
          <p:nvPr>
            <p:ph type="sldNum" idx="11"/>
          </p:nvPr>
        </p:nvSpPr>
        <p:spPr>
          <a:xfrm>
            <a:off x="5693040" y="7383960"/>
            <a:ext cx="4363560" cy="3873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A29F490F-257F-48CC-971D-E0035C58A3A6}"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7" name="PlaceHolder 1"/>
          <p:cNvSpPr>
            <a:spLocks noGrp="1"/>
          </p:cNvSpPr>
          <p:nvPr>
            <p:ph type="sldImg"/>
          </p:nvPr>
        </p:nvSpPr>
        <p:spPr>
          <a:xfrm>
            <a:off x="0" y="590400"/>
            <a:ext cx="0" cy="0"/>
          </a:xfrm>
          <a:prstGeom prst="rect">
            <a:avLst/>
          </a:prstGeom>
          <a:ln w="0">
            <a:noFill/>
          </a:ln>
        </p:spPr>
      </p:sp>
      <p:sp>
        <p:nvSpPr>
          <p:cNvPr id="120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09" name="PlaceHolder 3"/>
          <p:cNvSpPr>
            <a:spLocks noGrp="1"/>
          </p:cNvSpPr>
          <p:nvPr>
            <p:ph type="sldNum" idx="14"/>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DCAD9DD-1A29-4AAF-993D-D295BCFBD5AF}"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8" name="PlaceHolder 1"/>
          <p:cNvSpPr>
            <a:spLocks noGrp="1"/>
          </p:cNvSpPr>
          <p:nvPr>
            <p:ph type="sldImg"/>
          </p:nvPr>
        </p:nvSpPr>
        <p:spPr>
          <a:xfrm>
            <a:off x="0" y="590400"/>
            <a:ext cx="0" cy="0"/>
          </a:xfrm>
          <a:prstGeom prst="rect">
            <a:avLst/>
          </a:prstGeom>
          <a:ln w="0">
            <a:noFill/>
          </a:ln>
        </p:spPr>
      </p:sp>
      <p:sp>
        <p:nvSpPr>
          <p:cNvPr id="1219"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20" name="PlaceHolder 3"/>
          <p:cNvSpPr>
            <a:spLocks noGrp="1"/>
          </p:cNvSpPr>
          <p:nvPr>
            <p:ph type="sldNum" idx="17"/>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2262F440-4DD3-4732-A335-305386ED82B1}"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7" name="PlaceHolder 1"/>
          <p:cNvSpPr>
            <a:spLocks noGrp="1"/>
          </p:cNvSpPr>
          <p:nvPr>
            <p:ph type="sldImg"/>
          </p:nvPr>
        </p:nvSpPr>
        <p:spPr>
          <a:xfrm>
            <a:off x="0" y="590400"/>
            <a:ext cx="0" cy="0"/>
          </a:xfrm>
          <a:prstGeom prst="rect">
            <a:avLst/>
          </a:prstGeom>
          <a:ln w="0">
            <a:noFill/>
          </a:ln>
        </p:spPr>
      </p:sp>
      <p:sp>
        <p:nvSpPr>
          <p:cNvPr id="125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59" name="PlaceHolder 3"/>
          <p:cNvSpPr>
            <a:spLocks noGrp="1"/>
          </p:cNvSpPr>
          <p:nvPr>
            <p:ph type="sldNum" idx="26"/>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C2B2FAD-754E-4374-A22E-10BBC1CF8815}"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0" name="PlaceHolder 1"/>
          <p:cNvSpPr>
            <a:spLocks noGrp="1"/>
          </p:cNvSpPr>
          <p:nvPr>
            <p:ph type="sldImg"/>
          </p:nvPr>
        </p:nvSpPr>
        <p:spPr>
          <a:xfrm>
            <a:off x="0" y="590400"/>
            <a:ext cx="0" cy="0"/>
          </a:xfrm>
          <a:prstGeom prst="rect">
            <a:avLst/>
          </a:prstGeom>
          <a:ln w="0">
            <a:noFill/>
          </a:ln>
        </p:spPr>
      </p:sp>
      <p:sp>
        <p:nvSpPr>
          <p:cNvPr id="1261"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62" name="PlaceHolder 3"/>
          <p:cNvSpPr>
            <a:spLocks noGrp="1"/>
          </p:cNvSpPr>
          <p:nvPr>
            <p:ph type="sldNum" idx="27"/>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85C5D1F-5662-4CAD-808F-25AA1B6B641B}"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3" name="PlaceHolder 1"/>
          <p:cNvSpPr>
            <a:spLocks noGrp="1"/>
          </p:cNvSpPr>
          <p:nvPr>
            <p:ph type="sldImg"/>
          </p:nvPr>
        </p:nvSpPr>
        <p:spPr>
          <a:xfrm>
            <a:off x="0" y="590400"/>
            <a:ext cx="0" cy="0"/>
          </a:xfrm>
          <a:prstGeom prst="rect">
            <a:avLst/>
          </a:prstGeom>
          <a:ln w="0">
            <a:noFill/>
          </a:ln>
        </p:spPr>
      </p:sp>
      <p:sp>
        <p:nvSpPr>
          <p:cNvPr id="1264"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65" name="PlaceHolder 3"/>
          <p:cNvSpPr>
            <a:spLocks noGrp="1"/>
          </p:cNvSpPr>
          <p:nvPr>
            <p:ph type="sldNum" idx="28"/>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0EF14270-AB1D-49C2-A88A-417187CB9E9C}"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6" name="PlaceHolder 1"/>
          <p:cNvSpPr>
            <a:spLocks noGrp="1"/>
          </p:cNvSpPr>
          <p:nvPr>
            <p:ph type="sldImg"/>
          </p:nvPr>
        </p:nvSpPr>
        <p:spPr>
          <a:xfrm>
            <a:off x="2846520" y="882720"/>
            <a:ext cx="3179520" cy="2383920"/>
          </a:xfrm>
          <a:prstGeom prst="rect">
            <a:avLst/>
          </a:prstGeom>
          <a:ln w="0">
            <a:noFill/>
          </a:ln>
        </p:spPr>
      </p:sp>
      <p:sp>
        <p:nvSpPr>
          <p:cNvPr id="1267"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Deze opfrissingsdia's komen overeen met de ondersteunende informatie in de vignetten. Lerarenopleiders kunnen ze gebruiken wanneer vakinhoudelijke kennis moet worden opgefrist of besproken.</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8" name="PlaceHolder 1"/>
          <p:cNvSpPr>
            <a:spLocks noGrp="1"/>
          </p:cNvSpPr>
          <p:nvPr>
            <p:ph type="sldImg"/>
          </p:nvPr>
        </p:nvSpPr>
        <p:spPr>
          <a:xfrm>
            <a:off x="0" y="590400"/>
            <a:ext cx="0" cy="0"/>
          </a:xfrm>
          <a:prstGeom prst="rect">
            <a:avLst/>
          </a:prstGeom>
          <a:ln w="0">
            <a:noFill/>
          </a:ln>
        </p:spPr>
      </p:sp>
      <p:sp>
        <p:nvSpPr>
          <p:cNvPr id="1269" name="PlaceHolder 2"/>
          <p:cNvSpPr>
            <a:spLocks noGrp="1"/>
          </p:cNvSpPr>
          <p:nvPr>
            <p:ph type="body"/>
          </p:nvPr>
        </p:nvSpPr>
        <p:spPr>
          <a:xfrm>
            <a:off x="1005840" y="3691800"/>
            <a:ext cx="8045280" cy="349668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70" name="PlaceHolder 3"/>
          <p:cNvSpPr>
            <a:spLocks noGrp="1"/>
          </p:cNvSpPr>
          <p:nvPr>
            <p:ph type="sldNum" idx="29"/>
          </p:nvPr>
        </p:nvSpPr>
        <p:spPr>
          <a:xfrm>
            <a:off x="5693040" y="7383960"/>
            <a:ext cx="4363920" cy="38772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E42EC089-F3E3-4FB2-8ACB-46F2CF7E0F66}"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1" name="PlaceHolder 1"/>
          <p:cNvSpPr>
            <a:spLocks noGrp="1"/>
          </p:cNvSpPr>
          <p:nvPr>
            <p:ph type="sldImg"/>
          </p:nvPr>
        </p:nvSpPr>
        <p:spPr>
          <a:xfrm>
            <a:off x="2846520" y="882720"/>
            <a:ext cx="3179520" cy="2383920"/>
          </a:xfrm>
          <a:prstGeom prst="rect">
            <a:avLst/>
          </a:prstGeom>
          <a:ln w="0">
            <a:noFill/>
          </a:ln>
        </p:spPr>
      </p:sp>
      <p:sp>
        <p:nvSpPr>
          <p:cNvPr id="1272"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Kernvragen voor de bespreking:</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denkt de leerling dat de staafhoogte voorstelt: een frequentie of een gemeten waarde?</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hangt de fout van de leerling samen met diens begrip van het gemiddelde als evenwichtspunt van de verdeling?</a:t>
            </a:r>
            <a:endParaRPr lang="de-DE" sz="1200" b="0" u="none" strike="noStrike">
              <a:solidFill>
                <a:srgbClr val="000000"/>
              </a:solidFill>
              <a:effectLst/>
              <a:uFillTx/>
              <a:latin typeface="Calibri"/>
            </a:endParaRPr>
          </a:p>
          <a:p>
            <a:pPr indent="0" algn="l">
              <a:lnSpc>
                <a:spcPct val="100000"/>
              </a:lnSpc>
              <a:buNone/>
            </a:pPr>
            <a:endParaRPr lang="de-DE" sz="2000" b="0" u="none" strike="noStrike">
              <a:solidFill>
                <a:srgbClr val="000000"/>
              </a:solidFill>
              <a:effectLst/>
              <a:uFillTx/>
              <a:latin typeface="Calibri"/>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3" name="PlaceHolder 1"/>
          <p:cNvSpPr>
            <a:spLocks noGrp="1"/>
          </p:cNvSpPr>
          <p:nvPr>
            <p:ph type="sldImg"/>
          </p:nvPr>
        </p:nvSpPr>
        <p:spPr>
          <a:xfrm>
            <a:off x="2846520" y="882720"/>
            <a:ext cx="3179520" cy="2383920"/>
          </a:xfrm>
          <a:prstGeom prst="rect">
            <a:avLst/>
          </a:prstGeom>
          <a:ln w="0">
            <a:noFill/>
          </a:ln>
        </p:spPr>
      </p:sp>
      <p:sp>
        <p:nvSpPr>
          <p:cNvPr id="1274"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Opmerking voor de lerarenopleider:</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Bij deze opgave identificeren docenten mogelijke frequentie-waarde-verwarring aan de hand van meerdere oogbewegingsplots. Bespreek welke aanwijzingen zij voor hun indeling gebruiken en wat je op basis van alleen eye-trackingdata wel en niet kunt afleiden.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kijkpatronen wijzen bij deze histogramopgave op frequentie-waarde-verwarring?</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leerlingen zijn lastiger in te delen, en waarom zijn de aanwijzingen uit hun kijkpatronen minder duidelijk?</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kan het antwoord of de uitleg van een leerling je interpretatie van de eye-trackingdata versterken of veranderen?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betekent het voor het onderwijs als meerdere leerlingen bij dezelfde opgave vergelijkbare kijkpatronen vertonen?</a:t>
            </a:r>
            <a:endParaRPr lang="de-DE" sz="1200" b="0" u="none" strike="noStrike">
              <a:solidFill>
                <a:srgbClr val="000000"/>
              </a:solidFill>
              <a:effectLst/>
              <a:uFillTx/>
              <a:latin typeface="Calibri"/>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5" name="PlaceHolder 1"/>
          <p:cNvSpPr>
            <a:spLocks noGrp="1"/>
          </p:cNvSpPr>
          <p:nvPr>
            <p:ph type="sldImg"/>
          </p:nvPr>
        </p:nvSpPr>
        <p:spPr>
          <a:xfrm>
            <a:off x="2846520" y="882720"/>
            <a:ext cx="3179520" cy="2383920"/>
          </a:xfrm>
          <a:prstGeom prst="rect">
            <a:avLst/>
          </a:prstGeom>
          <a:ln w="0">
            <a:noFill/>
          </a:ln>
        </p:spPr>
      </p:sp>
      <p:sp>
        <p:nvSpPr>
          <p:cNvPr id="1276"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Opmerking voor de lerarenopleider: Richt de bespreking op leerlingen die afgaan op een zichtbaar en telbaar kenmerk van het histogram, het aantal staven, in plaats van te redeneren over de gemeten waarden, frequenties en verdeling als geheel.</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Waarom valt het aantal zichtbare staven bij deze opgave mogelijk sterk op?</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ziet een leerling mogelijk over het hoofd als die het oordeel vooral op het aantal staven baseert?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 kijkpatroon zou ondersteunen dat de leerling zich op het aantal staven richt?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Met welke vervolgvraag kun je de aandacht richten op de positie van de staven en de totale verdeling?</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7" name="PlaceHolder 1"/>
          <p:cNvSpPr>
            <a:spLocks noGrp="1"/>
          </p:cNvSpPr>
          <p:nvPr>
            <p:ph type="sldImg"/>
          </p:nvPr>
        </p:nvSpPr>
        <p:spPr>
          <a:xfrm>
            <a:off x="2846520" y="882720"/>
            <a:ext cx="3179520" cy="2383920"/>
          </a:xfrm>
          <a:prstGeom prst="rect">
            <a:avLst/>
          </a:prstGeom>
          <a:ln w="0">
            <a:noFill/>
          </a:ln>
        </p:spPr>
      </p:sp>
      <p:sp>
        <p:nvSpPr>
          <p:cNvPr id="1278"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Opmerking voor de lerarenopleider: Gebruik deze dia om de systematische fout “som voor gemiddelde: som van frequenties” te onderscheiden van andere fouten bij histogrammen. Bespreek wat de leerling als gegevens behandelt en hoe het kijkpatroon deze interpretatie kan ondersteunen.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zegt de systematische fout “som voor gemiddelde: som van frequenties” over wat de leerling in een histogram als gegevens ziet?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hangt deze fout samen met frequentie-waarde-verwarring, en hoe verschilt ze daarvan?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 kijkpatroon verwacht je van een leerling die de frequenties optelt en door het aantal staven deelt?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Met welke vervolgopgave of vraag kun je onderscheid maken tussen frequentie-waarde-verwarring en “som voor gemiddelde: som van frequenties”?</a:t>
            </a:r>
            <a:endParaRPr lang="de-DE" sz="1200" b="0" u="none" strike="noStrike">
              <a:solidFill>
                <a:srgbClr val="000000"/>
              </a:solidFill>
              <a:effectLst/>
              <a:uFillTx/>
              <a:latin typeface="Calibri"/>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9" name="PlaceHolder 1"/>
          <p:cNvSpPr>
            <a:spLocks noGrp="1"/>
          </p:cNvSpPr>
          <p:nvPr>
            <p:ph type="sldImg"/>
          </p:nvPr>
        </p:nvSpPr>
        <p:spPr>
          <a:xfrm>
            <a:off x="2846520" y="882720"/>
            <a:ext cx="3179520" cy="2383920"/>
          </a:xfrm>
          <a:prstGeom prst="rect">
            <a:avLst/>
          </a:prstGeom>
          <a:ln w="0">
            <a:noFill/>
          </a:ln>
        </p:spPr>
      </p:sp>
      <p:sp>
        <p:nvSpPr>
          <p:cNvPr id="1280"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Opmerking voor de lerarenopleider: Richt de bespreking op de lokale vergelijking van de twee histogrammen, staaf voor staaf. Zet dit tegenover de interpretatie van de volledige verdeling, met inbegrip van centrum, verschuiving, spreiding en vorm.</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laat paarsgewijze vergelijking van stapels zien over hoe de leerling de histogrammen vergelijkt?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globale kenmerken van de verdelingen ziet de leerling mogelijk over het hoofd?</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 kijkpatroon ondersteunt het vermoeden dat de leerling staven paarsgewijs vergelijkt?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kun je de leerling aansporen om de verdelingen als geheel te vergelijken?</a:t>
            </a:r>
            <a:endParaRPr lang="de-DE" sz="1200" b="0" u="none" strike="noStrike">
              <a:solidFill>
                <a:srgbClr val="000000"/>
              </a:solidFill>
              <a:effectLst/>
              <a:uFillTx/>
              <a:latin typeface="Calibri"/>
            </a:endParaRP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4" name="PlaceHolder 1"/>
          <p:cNvSpPr>
            <a:spLocks noGrp="1"/>
          </p:cNvSpPr>
          <p:nvPr>
            <p:ph type="sldImg"/>
          </p:nvPr>
        </p:nvSpPr>
        <p:spPr>
          <a:xfrm>
            <a:off x="0" y="590400"/>
            <a:ext cx="0" cy="0"/>
          </a:xfrm>
          <a:prstGeom prst="rect">
            <a:avLst/>
          </a:prstGeom>
          <a:ln w="0">
            <a:noFill/>
          </a:ln>
        </p:spPr>
      </p:sp>
      <p:sp>
        <p:nvSpPr>
          <p:cNvPr id="1345" name="PlaceHolder 2"/>
          <p:cNvSpPr>
            <a:spLocks noGrp="1"/>
          </p:cNvSpPr>
          <p:nvPr>
            <p:ph type="body"/>
          </p:nvPr>
        </p:nvSpPr>
        <p:spPr>
          <a:xfrm>
            <a:off x="1005840" y="3691800"/>
            <a:ext cx="8045280" cy="3496680"/>
          </a:xfrm>
          <a:prstGeom prst="rect">
            <a:avLst/>
          </a:prstGeom>
          <a:noFill/>
          <a:ln w="0">
            <a:noFill/>
          </a:ln>
        </p:spPr>
        <p:txBody>
          <a:bodyPr lIns="0" tIns="0" rIns="0" bIns="0" anchor="t">
            <a:noAutofit/>
          </a:bodyPr>
          <a:p>
            <a:pPr indent="0" algn="l" defTabSz="914400">
              <a:lnSpc>
                <a:spcPct val="100000"/>
              </a:lnSpc>
              <a:buNone/>
              <a:tabLst>
                <a:tab pos="0" algn="l"/>
              </a:tabLst>
            </a:pPr>
            <a:r>
              <a:rPr lang="en-US" sz="2000" b="0" u="none" strike="noStrike">
                <a:solidFill>
                  <a:srgbClr val="000000"/>
                </a:solidFill>
                <a:effectLst/>
                <a:uFillTx/>
                <a:latin typeface="Calibri"/>
              </a:rPr>
              <a:t>Slide 58-59- Histogram</a:t>
            </a:r>
            <a:endParaRPr lang="de-DE" sz="2000" b="0" u="none" strike="noStrike">
              <a:solidFill>
                <a:srgbClr val="000000"/>
              </a:solidFill>
              <a:effectLst/>
              <a:uFillTx/>
              <a:latin typeface="Calibri"/>
            </a:endParaRPr>
          </a:p>
          <a:p>
            <a:pPr indent="0" algn="l" defTabSz="914400">
              <a:lnSpc>
                <a:spcPct val="100000"/>
              </a:lnSpc>
              <a:buNone/>
              <a:tabLst>
                <a:tab pos="0" algn="l"/>
              </a:tabLst>
            </a:pPr>
            <a:endParaRPr lang="de-DE" sz="2000" b="0" u="none" strike="noStrike">
              <a:solidFill>
                <a:srgbClr val="000000"/>
              </a:solidFill>
              <a:effectLst/>
              <a:uFillTx/>
              <a:latin typeface="Calibri"/>
            </a:endParaRPr>
          </a:p>
        </p:txBody>
      </p:sp>
      <p:sp>
        <p:nvSpPr>
          <p:cNvPr id="1346" name="PlaceHolder 3"/>
          <p:cNvSpPr>
            <a:spLocks noGrp="1"/>
          </p:cNvSpPr>
          <p:nvPr>
            <p:ph type="sldNum" idx="47"/>
          </p:nvPr>
        </p:nvSpPr>
        <p:spPr>
          <a:xfrm>
            <a:off x="5693040" y="7383960"/>
            <a:ext cx="4363920" cy="38772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ACC58367-D8F9-4526-8908-D3500A910615}"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7" name="PlaceHolder 1"/>
          <p:cNvSpPr>
            <a:spLocks noGrp="1"/>
          </p:cNvSpPr>
          <p:nvPr>
            <p:ph type="sldImg"/>
          </p:nvPr>
        </p:nvSpPr>
        <p:spPr>
          <a:xfrm>
            <a:off x="0" y="590400"/>
            <a:ext cx="0" cy="0"/>
          </a:xfrm>
          <a:prstGeom prst="rect">
            <a:avLst/>
          </a:prstGeom>
          <a:ln w="0">
            <a:noFill/>
          </a:ln>
        </p:spPr>
      </p:sp>
      <p:sp>
        <p:nvSpPr>
          <p:cNvPr id="134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49" name="PlaceHolder 3"/>
          <p:cNvSpPr>
            <a:spLocks noGrp="1"/>
          </p:cNvSpPr>
          <p:nvPr>
            <p:ph type="sldNum" idx="48"/>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72186A1E-BF9D-429B-8269-6F59A90B77C6}"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0" name="PlaceHolder 1"/>
          <p:cNvSpPr>
            <a:spLocks noGrp="1"/>
          </p:cNvSpPr>
          <p:nvPr>
            <p:ph type="sldImg"/>
          </p:nvPr>
        </p:nvSpPr>
        <p:spPr>
          <a:xfrm>
            <a:off x="0" y="590400"/>
            <a:ext cx="0" cy="0"/>
          </a:xfrm>
          <a:prstGeom prst="rect">
            <a:avLst/>
          </a:prstGeom>
          <a:ln w="0">
            <a:noFill/>
          </a:ln>
        </p:spPr>
      </p:sp>
      <p:sp>
        <p:nvSpPr>
          <p:cNvPr id="1351"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52" name="PlaceHolder 3"/>
          <p:cNvSpPr>
            <a:spLocks noGrp="1"/>
          </p:cNvSpPr>
          <p:nvPr>
            <p:ph type="sldNum" idx="49"/>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EBF1A368-004C-4D10-B6C5-BA7E4C744EE4}"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4" name="PlaceHolder 1"/>
          <p:cNvSpPr>
            <a:spLocks noGrp="1"/>
          </p:cNvSpPr>
          <p:nvPr>
            <p:ph type="sldImg"/>
          </p:nvPr>
        </p:nvSpPr>
        <p:spPr>
          <a:xfrm>
            <a:off x="0" y="590400"/>
            <a:ext cx="0" cy="0"/>
          </a:xfrm>
          <a:prstGeom prst="rect">
            <a:avLst/>
          </a:prstGeom>
          <a:ln w="0">
            <a:noFill/>
          </a:ln>
        </p:spPr>
      </p:sp>
      <p:sp>
        <p:nvSpPr>
          <p:cNvPr id="1375"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76" name="PlaceHolder 3"/>
          <p:cNvSpPr>
            <a:spLocks noGrp="1"/>
          </p:cNvSpPr>
          <p:nvPr>
            <p:ph type="sldNum" idx="57"/>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5B75BEA8-49D5-48AF-8499-12B0B6083B1E}"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7" name="PlaceHolder 1"/>
          <p:cNvSpPr>
            <a:spLocks noGrp="1"/>
          </p:cNvSpPr>
          <p:nvPr>
            <p:ph type="sldImg"/>
          </p:nvPr>
        </p:nvSpPr>
        <p:spPr>
          <a:xfrm>
            <a:off x="0" y="590400"/>
            <a:ext cx="0" cy="0"/>
          </a:xfrm>
          <a:prstGeom prst="rect">
            <a:avLst/>
          </a:prstGeom>
          <a:ln w="0">
            <a:noFill/>
          </a:ln>
        </p:spPr>
      </p:sp>
      <p:sp>
        <p:nvSpPr>
          <p:cNvPr id="137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79" name="PlaceHolder 3"/>
          <p:cNvSpPr>
            <a:spLocks noGrp="1"/>
          </p:cNvSpPr>
          <p:nvPr>
            <p:ph type="sldNum" idx="58"/>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B87D34D-B376-4144-834C-1CDDDE15ABF1}"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0" name="PlaceHolder 1"/>
          <p:cNvSpPr>
            <a:spLocks noGrp="1"/>
          </p:cNvSpPr>
          <p:nvPr>
            <p:ph type="sldImg"/>
          </p:nvPr>
        </p:nvSpPr>
        <p:spPr>
          <a:xfrm>
            <a:off x="0" y="590400"/>
            <a:ext cx="0" cy="0"/>
          </a:xfrm>
          <a:prstGeom prst="rect">
            <a:avLst/>
          </a:prstGeom>
          <a:ln w="0">
            <a:noFill/>
          </a:ln>
        </p:spPr>
      </p:sp>
      <p:sp>
        <p:nvSpPr>
          <p:cNvPr id="1381" name="PlaceHolder 2"/>
          <p:cNvSpPr>
            <a:spLocks noGrp="1"/>
          </p:cNvSpPr>
          <p:nvPr>
            <p:ph type="body"/>
          </p:nvPr>
        </p:nvSpPr>
        <p:spPr>
          <a:xfrm>
            <a:off x="1005840" y="3691800"/>
            <a:ext cx="8044560" cy="34959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82" name="PlaceHolder 3"/>
          <p:cNvSpPr>
            <a:spLocks noGrp="1"/>
          </p:cNvSpPr>
          <p:nvPr>
            <p:ph type="sldNum" idx="59"/>
          </p:nvPr>
        </p:nvSpPr>
        <p:spPr>
          <a:xfrm>
            <a:off x="5693040" y="7383960"/>
            <a:ext cx="4363200" cy="38700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F1D2839E-B500-4621-BEBD-B88CC460286C}"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3" name="PlaceHolder 1"/>
          <p:cNvSpPr>
            <a:spLocks noGrp="1"/>
          </p:cNvSpPr>
          <p:nvPr>
            <p:ph type="sldImg"/>
          </p:nvPr>
        </p:nvSpPr>
        <p:spPr>
          <a:xfrm>
            <a:off x="0" y="590400"/>
            <a:ext cx="0" cy="0"/>
          </a:xfrm>
          <a:prstGeom prst="rect">
            <a:avLst/>
          </a:prstGeom>
          <a:ln w="0">
            <a:noFill/>
          </a:ln>
        </p:spPr>
      </p:sp>
      <p:sp>
        <p:nvSpPr>
          <p:cNvPr id="1384" name="PlaceHolder 2"/>
          <p:cNvSpPr>
            <a:spLocks noGrp="1"/>
          </p:cNvSpPr>
          <p:nvPr>
            <p:ph type="body"/>
          </p:nvPr>
        </p:nvSpPr>
        <p:spPr>
          <a:xfrm>
            <a:off x="1005840" y="3691800"/>
            <a:ext cx="8044560" cy="34959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85" name="PlaceHolder 3"/>
          <p:cNvSpPr>
            <a:spLocks noGrp="1"/>
          </p:cNvSpPr>
          <p:nvPr>
            <p:ph type="sldNum" idx="60"/>
          </p:nvPr>
        </p:nvSpPr>
        <p:spPr>
          <a:xfrm>
            <a:off x="5693040" y="7383960"/>
            <a:ext cx="4363200" cy="38700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1AF3BB7E-CA74-4CED-A624-61651A46744F}"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chemeClr val="lt1">
            <a:lumMod val="95000"/>
            <a:alpha val="49000"/>
          </a:schemeClr>
        </a:solidFill>
      </p:bgPr>
    </p:bg>
    <p:spTree>
      <p:nvGrpSpPr>
        <p:cNvPr id="1" name=""/>
        <p:cNvGrpSpPr/>
        <p:nvPr/>
      </p:nvGrpSpPr>
      <p:grpSpPr>
        <a:xfrm>
          <a:off x="0" y="0"/>
          <a:ext cx="0" cy="0"/>
          <a:chOff x="0" y="0"/>
          <a:chExt cx="0" cy="0"/>
        </a:xfrm>
      </p:grpSpPr>
      <p:sp>
        <p:nvSpPr>
          <p:cNvPr id="2"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 name="Grafik 21"/>
          <p:cNvPicPr/>
          <p:nvPr/>
        </p:nvPicPr>
        <p:blipFill>
          <a:blip r:embed="rId2"/>
          <a:stretch/>
        </p:blipFill>
        <p:spPr>
          <a:xfrm>
            <a:off x="8141400" y="5590800"/>
            <a:ext cx="1005840" cy="1259280"/>
          </a:xfrm>
          <a:prstGeom prst="rect">
            <a:avLst/>
          </a:prstGeom>
          <a:noFill/>
          <a:ln w="0">
            <a:noFill/>
          </a:ln>
        </p:spPr>
      </p:pic>
      <p:cxnSp>
        <p:nvCxnSpPr>
          <p:cNvPr id="4" name="Gerader Verbinder 22"/>
          <p:cNvCxnSpPr/>
          <p:nvPr/>
        </p:nvCxnSpPr>
        <p:spPr>
          <a:xfrm>
            <a:off x="2289600" y="6504480"/>
            <a:ext cx="2880" cy="367920"/>
          </a:xfrm>
          <a:prstGeom prst="straightConnector1">
            <a:avLst/>
          </a:prstGeom>
          <a:ln w="0">
            <a:solidFill>
              <a:srgbClr val="444D26"/>
            </a:solidFill>
          </a:ln>
        </p:spPr>
      </p:cxnSp>
      <p:cxnSp>
        <p:nvCxnSpPr>
          <p:cNvPr id="5" name="Gerader Verbinder 23"/>
          <p:cNvCxnSpPr/>
          <p:nvPr/>
        </p:nvCxnSpPr>
        <p:spPr>
          <a:xfrm>
            <a:off x="6201360" y="6504480"/>
            <a:ext cx="2880" cy="367920"/>
          </a:xfrm>
          <a:prstGeom prst="straightConnector1">
            <a:avLst/>
          </a:prstGeom>
          <a:ln w="0">
            <a:solidFill>
              <a:srgbClr val="444D26"/>
            </a:solidFill>
          </a:ln>
        </p:spPr>
      </p:cxnSp>
      <p:sp>
        <p:nvSpPr>
          <p:cNvPr id="6"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7"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EA01CCA-C065-4F3B-9538-AE7D028CBBD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F15C571-0245-43E0-A71D-79E74E9C6AD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 name="Resim 1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2" name="Resim 1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3"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 name="Grafik 21"/>
          <p:cNvPicPr/>
          <p:nvPr/>
        </p:nvPicPr>
        <p:blipFill>
          <a:blip r:embed="rId2"/>
          <a:stretch/>
        </p:blipFill>
        <p:spPr>
          <a:xfrm>
            <a:off x="8141400" y="5590800"/>
            <a:ext cx="1005840" cy="1259280"/>
          </a:xfrm>
          <a:prstGeom prst="rect">
            <a:avLst/>
          </a:prstGeom>
          <a:noFill/>
          <a:ln w="0">
            <a:noFill/>
          </a:ln>
        </p:spPr>
      </p:pic>
      <p:cxnSp>
        <p:nvCxnSpPr>
          <p:cNvPr id="15" name="Gerader Verbinder 22"/>
          <p:cNvCxnSpPr/>
          <p:nvPr/>
        </p:nvCxnSpPr>
        <p:spPr>
          <a:xfrm>
            <a:off x="2289600" y="6504480"/>
            <a:ext cx="2880" cy="367920"/>
          </a:xfrm>
          <a:prstGeom prst="straightConnector1">
            <a:avLst/>
          </a:prstGeom>
          <a:ln w="0">
            <a:solidFill>
              <a:srgbClr val="444D26"/>
            </a:solidFill>
          </a:ln>
        </p:spPr>
      </p:cxnSp>
      <p:cxnSp>
        <p:nvCxnSpPr>
          <p:cNvPr id="16" name="Gerader Verbinder 23"/>
          <p:cNvCxnSpPr/>
          <p:nvPr/>
        </p:nvCxnSpPr>
        <p:spPr>
          <a:xfrm>
            <a:off x="6201360" y="6504480"/>
            <a:ext cx="2880" cy="367920"/>
          </a:xfrm>
          <a:prstGeom prst="straightConnector1">
            <a:avLst/>
          </a:prstGeom>
          <a:ln w="0">
            <a:solidFill>
              <a:srgbClr val="444D26"/>
            </a:solidFill>
          </a:ln>
        </p:spPr>
      </p:cxnSp>
      <p:sp>
        <p:nvSpPr>
          <p:cNvPr id="17"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8"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82DA2F0-ABD6-4561-81E3-97C7A0853A2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0"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6D269A6-CF87-4F06-B864-7ADE2AF18EF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chemeClr val="lt1">
            <a:lumMod val="95000"/>
            <a:alpha val="49000"/>
          </a:schemeClr>
        </a:solidFill>
      </p:bgPr>
    </p:bg>
    <p:spTree>
      <p:nvGrpSpPr>
        <p:cNvPr id="1" name=""/>
        <p:cNvGrpSpPr/>
        <p:nvPr/>
      </p:nvGrpSpPr>
      <p:grpSpPr>
        <a:xfrm>
          <a:off x="0" y="0"/>
          <a:ext cx="0" cy="0"/>
          <a:chOff x="0" y="0"/>
          <a:chExt cx="0" cy="0"/>
        </a:xfrm>
      </p:grpSpPr>
      <p:sp>
        <p:nvSpPr>
          <p:cNvPr id="25"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 name="Grafik 21"/>
          <p:cNvPicPr/>
          <p:nvPr/>
        </p:nvPicPr>
        <p:blipFill>
          <a:blip r:embed="rId2"/>
          <a:stretch/>
        </p:blipFill>
        <p:spPr>
          <a:xfrm>
            <a:off x="8141400" y="5590800"/>
            <a:ext cx="1005840" cy="1259280"/>
          </a:xfrm>
          <a:prstGeom prst="rect">
            <a:avLst/>
          </a:prstGeom>
          <a:noFill/>
          <a:ln w="0">
            <a:noFill/>
          </a:ln>
        </p:spPr>
      </p:pic>
      <p:cxnSp>
        <p:nvCxnSpPr>
          <p:cNvPr id="27" name="Gerader Verbinder 22"/>
          <p:cNvCxnSpPr/>
          <p:nvPr/>
        </p:nvCxnSpPr>
        <p:spPr>
          <a:xfrm>
            <a:off x="2289600" y="6504480"/>
            <a:ext cx="2880" cy="367920"/>
          </a:xfrm>
          <a:prstGeom prst="straightConnector1">
            <a:avLst/>
          </a:prstGeom>
          <a:ln w="0">
            <a:solidFill>
              <a:srgbClr val="444D26"/>
            </a:solidFill>
          </a:ln>
        </p:spPr>
      </p:cxnSp>
      <p:cxnSp>
        <p:nvCxnSpPr>
          <p:cNvPr id="28" name="Gerader Verbinder 23"/>
          <p:cNvCxnSpPr/>
          <p:nvPr/>
        </p:nvCxnSpPr>
        <p:spPr>
          <a:xfrm>
            <a:off x="6201360" y="6504480"/>
            <a:ext cx="2880" cy="367920"/>
          </a:xfrm>
          <a:prstGeom prst="straightConnector1">
            <a:avLst/>
          </a:prstGeom>
          <a:ln w="0">
            <a:solidFill>
              <a:srgbClr val="444D26"/>
            </a:solidFill>
          </a:ln>
        </p:spPr>
      </p:cxnSp>
      <p:sp>
        <p:nvSpPr>
          <p:cNvPr id="29"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30"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0FC77E1-5EDF-4E50-B66C-76573A97FBB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2"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4E15409-1E7F-4674-8D7D-C779CC66A00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4"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5"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enutzerdefiniertes Layout">
    <p:bg>
      <p:bgPr>
        <a:solidFill>
          <a:schemeClr val="lt1">
            <a:lumMod val="95000"/>
            <a:alpha val="49000"/>
          </a:schemeClr>
        </a:solidFill>
      </p:bgPr>
    </p:bg>
    <p:spTree>
      <p:nvGrpSpPr>
        <p:cNvPr id="1" name=""/>
        <p:cNvGrpSpPr/>
        <p:nvPr/>
      </p:nvGrpSpPr>
      <p:grpSpPr>
        <a:xfrm>
          <a:off x="0" y="0"/>
          <a:ext cx="0" cy="0"/>
          <a:chOff x="0" y="0"/>
          <a:chExt cx="0" cy="0"/>
        </a:xfrm>
      </p:grpSpPr>
      <p:sp>
        <p:nvSpPr>
          <p:cNvPr id="36"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 name="Grafik 21"/>
          <p:cNvPicPr/>
          <p:nvPr/>
        </p:nvPicPr>
        <p:blipFill>
          <a:blip r:embed="rId2"/>
          <a:stretch/>
        </p:blipFill>
        <p:spPr>
          <a:xfrm>
            <a:off x="8141400" y="5590800"/>
            <a:ext cx="1005840" cy="1259280"/>
          </a:xfrm>
          <a:prstGeom prst="rect">
            <a:avLst/>
          </a:prstGeom>
          <a:noFill/>
          <a:ln w="0">
            <a:noFill/>
          </a:ln>
        </p:spPr>
      </p:pic>
      <p:cxnSp>
        <p:nvCxnSpPr>
          <p:cNvPr id="38" name="Gerader Verbinder 22"/>
          <p:cNvCxnSpPr/>
          <p:nvPr/>
        </p:nvCxnSpPr>
        <p:spPr>
          <a:xfrm>
            <a:off x="2289600" y="6504480"/>
            <a:ext cx="2880" cy="367920"/>
          </a:xfrm>
          <a:prstGeom prst="straightConnector1">
            <a:avLst/>
          </a:prstGeom>
          <a:ln w="0">
            <a:solidFill>
              <a:srgbClr val="444D26"/>
            </a:solidFill>
          </a:ln>
        </p:spPr>
      </p:cxnSp>
      <p:cxnSp>
        <p:nvCxnSpPr>
          <p:cNvPr id="39" name="Gerader Verbinder 23"/>
          <p:cNvCxnSpPr/>
          <p:nvPr/>
        </p:nvCxnSpPr>
        <p:spPr>
          <a:xfrm>
            <a:off x="6201360" y="6504480"/>
            <a:ext cx="2880" cy="367920"/>
          </a:xfrm>
          <a:prstGeom prst="straightConnector1">
            <a:avLst/>
          </a:prstGeom>
          <a:ln w="0">
            <a:solidFill>
              <a:srgbClr val="444D26"/>
            </a:solidFill>
          </a:ln>
        </p:spPr>
      </p:cxnSp>
      <p:sp>
        <p:nvSpPr>
          <p:cNvPr id="40"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41"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173136-47C1-412B-8BA7-202F9ECDE6C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86A1374-342C-4934-9F09-9D772B66DB1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5"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chemeClr val="lt1">
            <a:lumMod val="95000"/>
            <a:alpha val="49000"/>
          </a:schemeClr>
        </a:solidFill>
      </p:bgPr>
    </p:bg>
    <p:spTree>
      <p:nvGrpSpPr>
        <p:cNvPr id="1" name=""/>
        <p:cNvGrpSpPr/>
        <p:nvPr/>
      </p:nvGrpSpPr>
      <p:grpSpPr>
        <a:xfrm>
          <a:off x="0" y="0"/>
          <a:ext cx="0" cy="0"/>
          <a:chOff x="0" y="0"/>
          <a:chExt cx="0" cy="0"/>
        </a:xfrm>
      </p:grpSpPr>
      <p:sp>
        <p:nvSpPr>
          <p:cNvPr id="46"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 name="Grafik 21"/>
          <p:cNvPicPr/>
          <p:nvPr/>
        </p:nvPicPr>
        <p:blipFill>
          <a:blip r:embed="rId2"/>
          <a:stretch/>
        </p:blipFill>
        <p:spPr>
          <a:xfrm>
            <a:off x="8141400" y="5590800"/>
            <a:ext cx="1005840" cy="1259280"/>
          </a:xfrm>
          <a:prstGeom prst="rect">
            <a:avLst/>
          </a:prstGeom>
          <a:noFill/>
          <a:ln w="0">
            <a:noFill/>
          </a:ln>
        </p:spPr>
      </p:pic>
      <p:cxnSp>
        <p:nvCxnSpPr>
          <p:cNvPr id="48" name="Gerader Verbinder 22"/>
          <p:cNvCxnSpPr/>
          <p:nvPr/>
        </p:nvCxnSpPr>
        <p:spPr>
          <a:xfrm>
            <a:off x="2289600" y="6504480"/>
            <a:ext cx="2880" cy="367920"/>
          </a:xfrm>
          <a:prstGeom prst="straightConnector1">
            <a:avLst/>
          </a:prstGeom>
          <a:ln w="0">
            <a:solidFill>
              <a:srgbClr val="444D26"/>
            </a:solidFill>
          </a:ln>
        </p:spPr>
      </p:cxnSp>
      <p:cxnSp>
        <p:nvCxnSpPr>
          <p:cNvPr id="49" name="Gerader Verbinder 23"/>
          <p:cNvCxnSpPr/>
          <p:nvPr/>
        </p:nvCxnSpPr>
        <p:spPr>
          <a:xfrm>
            <a:off x="6201360" y="6504480"/>
            <a:ext cx="2880" cy="367920"/>
          </a:xfrm>
          <a:prstGeom prst="straightConnector1">
            <a:avLst/>
          </a:prstGeom>
          <a:ln w="0">
            <a:solidFill>
              <a:srgbClr val="444D26"/>
            </a:solidFill>
          </a:ln>
        </p:spPr>
      </p:cxnSp>
      <p:sp>
        <p:nvSpPr>
          <p:cNvPr id="50"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51"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734E84C-5B46-4E11-8A63-53D4D96AD80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3"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589F761-9A51-414F-AD07-845AAD2945C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56"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57"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 name="Grafik 21"/>
          <p:cNvPicPr/>
          <p:nvPr/>
        </p:nvPicPr>
        <p:blipFill>
          <a:blip r:embed="rId2"/>
          <a:stretch/>
        </p:blipFill>
        <p:spPr>
          <a:xfrm>
            <a:off x="8141400" y="5590800"/>
            <a:ext cx="1005840" cy="1259280"/>
          </a:xfrm>
          <a:prstGeom prst="rect">
            <a:avLst/>
          </a:prstGeom>
          <a:noFill/>
          <a:ln w="0">
            <a:noFill/>
          </a:ln>
        </p:spPr>
      </p:pic>
      <p:cxnSp>
        <p:nvCxnSpPr>
          <p:cNvPr id="59" name="Gerader Verbinder 22"/>
          <p:cNvCxnSpPr/>
          <p:nvPr/>
        </p:nvCxnSpPr>
        <p:spPr>
          <a:xfrm>
            <a:off x="2289600" y="6504480"/>
            <a:ext cx="2880" cy="367920"/>
          </a:xfrm>
          <a:prstGeom prst="straightConnector1">
            <a:avLst/>
          </a:prstGeom>
          <a:ln w="0">
            <a:solidFill>
              <a:srgbClr val="444D26"/>
            </a:solidFill>
          </a:ln>
        </p:spPr>
      </p:cxnSp>
      <p:cxnSp>
        <p:nvCxnSpPr>
          <p:cNvPr id="60" name="Gerader Verbinder 23"/>
          <p:cNvCxnSpPr/>
          <p:nvPr/>
        </p:nvCxnSpPr>
        <p:spPr>
          <a:xfrm>
            <a:off x="6201360" y="6504480"/>
            <a:ext cx="2880" cy="367920"/>
          </a:xfrm>
          <a:prstGeom prst="straightConnector1">
            <a:avLst/>
          </a:prstGeom>
          <a:ln w="0">
            <a:solidFill>
              <a:srgbClr val="444D26"/>
            </a:solidFill>
          </a:ln>
        </p:spPr>
      </p:cxnSp>
      <p:sp>
        <p:nvSpPr>
          <p:cNvPr id="61"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62"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9A799CF-1D58-40B4-962A-C9317810BA7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4"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65"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799FD7D-73F4-4543-B8B9-E6061387C29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67"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chemeClr val="lt1">
            <a:lumMod val="95000"/>
            <a:alpha val="49000"/>
          </a:schemeClr>
        </a:solidFill>
      </p:bgPr>
    </p:bg>
    <p:spTree>
      <p:nvGrpSpPr>
        <p:cNvPr id="1" name=""/>
        <p:cNvGrpSpPr/>
        <p:nvPr/>
      </p:nvGrpSpPr>
      <p:grpSpPr>
        <a:xfrm>
          <a:off x="0" y="0"/>
          <a:ext cx="0" cy="0"/>
          <a:chOff x="0" y="0"/>
          <a:chExt cx="0" cy="0"/>
        </a:xfrm>
      </p:grpSpPr>
      <p:sp>
        <p:nvSpPr>
          <p:cNvPr id="68"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 name="Grafik 21"/>
          <p:cNvPicPr/>
          <p:nvPr/>
        </p:nvPicPr>
        <p:blipFill>
          <a:blip r:embed="rId2"/>
          <a:stretch/>
        </p:blipFill>
        <p:spPr>
          <a:xfrm>
            <a:off x="8141400" y="5590800"/>
            <a:ext cx="1005840" cy="1259280"/>
          </a:xfrm>
          <a:prstGeom prst="rect">
            <a:avLst/>
          </a:prstGeom>
          <a:noFill/>
          <a:ln w="0">
            <a:noFill/>
          </a:ln>
        </p:spPr>
      </p:pic>
      <p:cxnSp>
        <p:nvCxnSpPr>
          <p:cNvPr id="70" name="Gerader Verbinder 22"/>
          <p:cNvCxnSpPr/>
          <p:nvPr/>
        </p:nvCxnSpPr>
        <p:spPr>
          <a:xfrm>
            <a:off x="2289600" y="6504480"/>
            <a:ext cx="2880" cy="367920"/>
          </a:xfrm>
          <a:prstGeom prst="straightConnector1">
            <a:avLst/>
          </a:prstGeom>
          <a:ln w="0">
            <a:solidFill>
              <a:srgbClr val="444D26"/>
            </a:solidFill>
          </a:ln>
        </p:spPr>
      </p:cxnSp>
      <p:cxnSp>
        <p:nvCxnSpPr>
          <p:cNvPr id="71" name="Gerader Verbinder 23"/>
          <p:cNvCxnSpPr/>
          <p:nvPr/>
        </p:nvCxnSpPr>
        <p:spPr>
          <a:xfrm>
            <a:off x="6201360" y="6504480"/>
            <a:ext cx="2880" cy="367920"/>
          </a:xfrm>
          <a:prstGeom prst="straightConnector1">
            <a:avLst/>
          </a:prstGeom>
          <a:ln w="0">
            <a:solidFill>
              <a:srgbClr val="444D26"/>
            </a:solidFill>
          </a:ln>
        </p:spPr>
      </p:cxnSp>
      <p:sp>
        <p:nvSpPr>
          <p:cNvPr id="72"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73"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9A9991E-0428-4F51-A78A-F73312EA2C4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CA0E27A-1EF3-4EB5-B2BC-9F6DD02B2F3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 name="Resim 5"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79" name="Resim 6"/>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chemeClr val="lt1">
            <a:lumMod val="95000"/>
            <a:alpha val="49000"/>
          </a:schemeClr>
        </a:solidFill>
      </p:bgPr>
    </p:bg>
    <p:spTree>
      <p:nvGrpSpPr>
        <p:cNvPr id="1" name=""/>
        <p:cNvGrpSpPr/>
        <p:nvPr/>
      </p:nvGrpSpPr>
      <p:grpSpPr>
        <a:xfrm>
          <a:off x="0" y="0"/>
          <a:ext cx="0" cy="0"/>
          <a:chOff x="0" y="0"/>
          <a:chExt cx="0" cy="0"/>
        </a:xfrm>
      </p:grpSpPr>
      <p:sp>
        <p:nvSpPr>
          <p:cNvPr id="80"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 name="Grafik 21"/>
          <p:cNvPicPr/>
          <p:nvPr/>
        </p:nvPicPr>
        <p:blipFill>
          <a:blip r:embed="rId2"/>
          <a:stretch/>
        </p:blipFill>
        <p:spPr>
          <a:xfrm>
            <a:off x="8141400" y="5590800"/>
            <a:ext cx="1005840" cy="1259280"/>
          </a:xfrm>
          <a:prstGeom prst="rect">
            <a:avLst/>
          </a:prstGeom>
          <a:noFill/>
          <a:ln w="0">
            <a:noFill/>
          </a:ln>
        </p:spPr>
      </p:pic>
      <p:cxnSp>
        <p:nvCxnSpPr>
          <p:cNvPr id="82" name="Gerader Verbinder 22"/>
          <p:cNvCxnSpPr/>
          <p:nvPr/>
        </p:nvCxnSpPr>
        <p:spPr>
          <a:xfrm>
            <a:off x="2289600" y="6504480"/>
            <a:ext cx="2880" cy="367920"/>
          </a:xfrm>
          <a:prstGeom prst="straightConnector1">
            <a:avLst/>
          </a:prstGeom>
          <a:ln w="0">
            <a:solidFill>
              <a:srgbClr val="444D26"/>
            </a:solidFill>
          </a:ln>
        </p:spPr>
      </p:cxnSp>
      <p:cxnSp>
        <p:nvCxnSpPr>
          <p:cNvPr id="83" name="Gerader Verbinder 23"/>
          <p:cNvCxnSpPr/>
          <p:nvPr/>
        </p:nvCxnSpPr>
        <p:spPr>
          <a:xfrm>
            <a:off x="6201360" y="6504480"/>
            <a:ext cx="2880" cy="367920"/>
          </a:xfrm>
          <a:prstGeom prst="straightConnector1">
            <a:avLst/>
          </a:prstGeom>
          <a:ln w="0">
            <a:solidFill>
              <a:srgbClr val="444D26"/>
            </a:solidFill>
          </a:ln>
        </p:spPr>
      </p:cxnSp>
      <p:sp>
        <p:nvSpPr>
          <p:cNvPr id="84"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85"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C49054E-65EB-4F32-A679-6065C824202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8"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9"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6FF80C6-751F-42E2-9FE3-045D3B6BCE8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9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chemeClr val="lt1">
            <a:lumMod val="95000"/>
            <a:alpha val="49000"/>
          </a:schemeClr>
        </a:solidFill>
      </p:bgPr>
    </p:bg>
    <p:spTree>
      <p:nvGrpSpPr>
        <p:cNvPr id="1" name=""/>
        <p:cNvGrpSpPr/>
        <p:nvPr/>
      </p:nvGrpSpPr>
      <p:grpSpPr>
        <a:xfrm>
          <a:off x="0" y="0"/>
          <a:ext cx="0" cy="0"/>
          <a:chOff x="0" y="0"/>
          <a:chExt cx="0" cy="0"/>
        </a:xfrm>
      </p:grpSpPr>
      <p:sp>
        <p:nvSpPr>
          <p:cNvPr id="94"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 name="Grafik 21"/>
          <p:cNvPicPr/>
          <p:nvPr/>
        </p:nvPicPr>
        <p:blipFill>
          <a:blip r:embed="rId2"/>
          <a:stretch/>
        </p:blipFill>
        <p:spPr>
          <a:xfrm>
            <a:off x="8141400" y="5590800"/>
            <a:ext cx="1005840" cy="1259280"/>
          </a:xfrm>
          <a:prstGeom prst="rect">
            <a:avLst/>
          </a:prstGeom>
          <a:noFill/>
          <a:ln w="0">
            <a:noFill/>
          </a:ln>
        </p:spPr>
      </p:pic>
      <p:cxnSp>
        <p:nvCxnSpPr>
          <p:cNvPr id="96" name="Gerader Verbinder 22"/>
          <p:cNvCxnSpPr/>
          <p:nvPr/>
        </p:nvCxnSpPr>
        <p:spPr>
          <a:xfrm>
            <a:off x="2289600" y="6504480"/>
            <a:ext cx="2880" cy="367920"/>
          </a:xfrm>
          <a:prstGeom prst="straightConnector1">
            <a:avLst/>
          </a:prstGeom>
          <a:ln w="0">
            <a:solidFill>
              <a:srgbClr val="444D26"/>
            </a:solidFill>
          </a:ln>
        </p:spPr>
      </p:cxnSp>
      <p:cxnSp>
        <p:nvCxnSpPr>
          <p:cNvPr id="97" name="Gerader Verbinder 23"/>
          <p:cNvCxnSpPr/>
          <p:nvPr/>
        </p:nvCxnSpPr>
        <p:spPr>
          <a:xfrm>
            <a:off x="6201360" y="6504480"/>
            <a:ext cx="2880" cy="367920"/>
          </a:xfrm>
          <a:prstGeom prst="straightConnector1">
            <a:avLst/>
          </a:prstGeom>
          <a:ln w="0">
            <a:solidFill>
              <a:srgbClr val="444D26"/>
            </a:solidFill>
          </a:ln>
        </p:spPr>
      </p:cxnSp>
      <p:sp>
        <p:nvSpPr>
          <p:cNvPr id="98"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99"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5E936FC-3207-4810-817A-8D9AB5F2B2B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0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0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17C75F4-07C7-42A9-A2D0-293110AFAC9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0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0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chemeClr val="lt1">
            <a:lumMod val="95000"/>
            <a:alpha val="49000"/>
          </a:schemeClr>
        </a:solidFill>
      </p:bgPr>
    </p:bg>
    <p:spTree>
      <p:nvGrpSpPr>
        <p:cNvPr id="1" name=""/>
        <p:cNvGrpSpPr/>
        <p:nvPr/>
      </p:nvGrpSpPr>
      <p:grpSpPr>
        <a:xfrm>
          <a:off x="0" y="0"/>
          <a:ext cx="0" cy="0"/>
          <a:chOff x="0" y="0"/>
          <a:chExt cx="0" cy="0"/>
        </a:xfrm>
      </p:grpSpPr>
      <p:sp>
        <p:nvSpPr>
          <p:cNvPr id="104"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05" name="Grafik 21"/>
          <p:cNvPicPr/>
          <p:nvPr/>
        </p:nvPicPr>
        <p:blipFill>
          <a:blip r:embed="rId2"/>
          <a:stretch/>
        </p:blipFill>
        <p:spPr>
          <a:xfrm>
            <a:off x="8141400" y="5590800"/>
            <a:ext cx="1005840" cy="1259280"/>
          </a:xfrm>
          <a:prstGeom prst="rect">
            <a:avLst/>
          </a:prstGeom>
          <a:noFill/>
          <a:ln w="0">
            <a:noFill/>
          </a:ln>
        </p:spPr>
      </p:pic>
      <p:cxnSp>
        <p:nvCxnSpPr>
          <p:cNvPr id="106" name="Gerader Verbinder 22"/>
          <p:cNvCxnSpPr/>
          <p:nvPr/>
        </p:nvCxnSpPr>
        <p:spPr>
          <a:xfrm>
            <a:off x="2289600" y="6504480"/>
            <a:ext cx="2880" cy="367920"/>
          </a:xfrm>
          <a:prstGeom prst="straightConnector1">
            <a:avLst/>
          </a:prstGeom>
          <a:ln w="0">
            <a:solidFill>
              <a:srgbClr val="444D26"/>
            </a:solidFill>
          </a:ln>
        </p:spPr>
      </p:cxnSp>
      <p:cxnSp>
        <p:nvCxnSpPr>
          <p:cNvPr id="107" name="Gerader Verbinder 23"/>
          <p:cNvCxnSpPr/>
          <p:nvPr/>
        </p:nvCxnSpPr>
        <p:spPr>
          <a:xfrm>
            <a:off x="6201360" y="6504480"/>
            <a:ext cx="2880" cy="367920"/>
          </a:xfrm>
          <a:prstGeom prst="straightConnector1">
            <a:avLst/>
          </a:prstGeom>
          <a:ln w="0">
            <a:solidFill>
              <a:srgbClr val="444D26"/>
            </a:solidFill>
          </a:ln>
        </p:spPr>
      </p:cxnSp>
      <p:sp>
        <p:nvSpPr>
          <p:cNvPr id="108"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09"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9ADB301-9CAD-4551-83E6-EB21F5CED24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10"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1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77CC5CB-63A1-474C-A402-E80836DA16F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1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chemeClr val="lt1">
            <a:lumMod val="95000"/>
            <a:alpha val="49000"/>
          </a:schemeClr>
        </a:solidFill>
      </p:bgPr>
    </p:bg>
    <p:spTree>
      <p:nvGrpSpPr>
        <p:cNvPr id="1" name=""/>
        <p:cNvGrpSpPr/>
        <p:nvPr/>
      </p:nvGrpSpPr>
      <p:grpSpPr>
        <a:xfrm>
          <a:off x="0" y="0"/>
          <a:ext cx="0" cy="0"/>
          <a:chOff x="0" y="0"/>
          <a:chExt cx="0" cy="0"/>
        </a:xfrm>
      </p:grpSpPr>
      <p:sp>
        <p:nvSpPr>
          <p:cNvPr id="114"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15" name="Grafik 21"/>
          <p:cNvPicPr/>
          <p:nvPr/>
        </p:nvPicPr>
        <p:blipFill>
          <a:blip r:embed="rId2"/>
          <a:stretch/>
        </p:blipFill>
        <p:spPr>
          <a:xfrm>
            <a:off x="8141400" y="5590800"/>
            <a:ext cx="1005840" cy="1259280"/>
          </a:xfrm>
          <a:prstGeom prst="rect">
            <a:avLst/>
          </a:prstGeom>
          <a:noFill/>
          <a:ln w="0">
            <a:noFill/>
          </a:ln>
        </p:spPr>
      </p:pic>
      <p:cxnSp>
        <p:nvCxnSpPr>
          <p:cNvPr id="116" name="Gerader Verbinder 22"/>
          <p:cNvCxnSpPr/>
          <p:nvPr/>
        </p:nvCxnSpPr>
        <p:spPr>
          <a:xfrm>
            <a:off x="2289600" y="6504480"/>
            <a:ext cx="2880" cy="367920"/>
          </a:xfrm>
          <a:prstGeom prst="straightConnector1">
            <a:avLst/>
          </a:prstGeom>
          <a:ln w="0">
            <a:solidFill>
              <a:srgbClr val="444D26"/>
            </a:solidFill>
          </a:ln>
        </p:spPr>
      </p:cxnSp>
      <p:cxnSp>
        <p:nvCxnSpPr>
          <p:cNvPr id="117" name="Gerader Verbinder 23"/>
          <p:cNvCxnSpPr/>
          <p:nvPr/>
        </p:nvCxnSpPr>
        <p:spPr>
          <a:xfrm>
            <a:off x="6201360" y="6504480"/>
            <a:ext cx="2880" cy="367920"/>
          </a:xfrm>
          <a:prstGeom prst="straightConnector1">
            <a:avLst/>
          </a:prstGeom>
          <a:ln w="0">
            <a:solidFill>
              <a:srgbClr val="444D26"/>
            </a:solidFill>
          </a:ln>
        </p:spPr>
      </p:cxnSp>
      <p:sp>
        <p:nvSpPr>
          <p:cNvPr id="118"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19"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5A4ACB9-D1F7-492C-B759-9437F46000D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2AC0CC3-D8D4-4542-A01C-082F9D1F127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21"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2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23"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24" name="Grafik 21"/>
          <p:cNvPicPr/>
          <p:nvPr/>
        </p:nvPicPr>
        <p:blipFill>
          <a:blip r:embed="rId2"/>
          <a:stretch/>
        </p:blipFill>
        <p:spPr>
          <a:xfrm>
            <a:off x="8141400" y="5590800"/>
            <a:ext cx="1005840" cy="1259280"/>
          </a:xfrm>
          <a:prstGeom prst="rect">
            <a:avLst/>
          </a:prstGeom>
          <a:noFill/>
          <a:ln w="0">
            <a:noFill/>
          </a:ln>
        </p:spPr>
      </p:pic>
      <p:cxnSp>
        <p:nvCxnSpPr>
          <p:cNvPr id="125" name="Gerader Verbinder 22"/>
          <p:cNvCxnSpPr/>
          <p:nvPr/>
        </p:nvCxnSpPr>
        <p:spPr>
          <a:xfrm>
            <a:off x="2289600" y="6504480"/>
            <a:ext cx="2880" cy="367920"/>
          </a:xfrm>
          <a:prstGeom prst="straightConnector1">
            <a:avLst/>
          </a:prstGeom>
          <a:ln w="0">
            <a:solidFill>
              <a:srgbClr val="444D26"/>
            </a:solidFill>
          </a:ln>
        </p:spPr>
      </p:cxnSp>
      <p:cxnSp>
        <p:nvCxnSpPr>
          <p:cNvPr id="126" name="Gerader Verbinder 23"/>
          <p:cNvCxnSpPr/>
          <p:nvPr/>
        </p:nvCxnSpPr>
        <p:spPr>
          <a:xfrm>
            <a:off x="6201360" y="6504480"/>
            <a:ext cx="2880" cy="367920"/>
          </a:xfrm>
          <a:prstGeom prst="straightConnector1">
            <a:avLst/>
          </a:prstGeom>
          <a:ln w="0">
            <a:solidFill>
              <a:srgbClr val="444D26"/>
            </a:solidFill>
          </a:ln>
        </p:spPr>
      </p:cxnSp>
      <p:sp>
        <p:nvSpPr>
          <p:cNvPr id="127"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28"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C6C0D6F-8173-4C37-9605-C121CA8876C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30"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3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3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3420A42-1065-4C95-A25D-EF955DA401F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3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3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bg>
      <p:bgPr>
        <a:solidFill>
          <a:schemeClr val="lt1">
            <a:lumMod val="95000"/>
            <a:alpha val="49000"/>
          </a:schemeClr>
        </a:solidFill>
      </p:bgPr>
    </p:bg>
    <p:spTree>
      <p:nvGrpSpPr>
        <p:cNvPr id="1" name=""/>
        <p:cNvGrpSpPr/>
        <p:nvPr/>
      </p:nvGrpSpPr>
      <p:grpSpPr>
        <a:xfrm>
          <a:off x="0" y="0"/>
          <a:ext cx="0" cy="0"/>
          <a:chOff x="0" y="0"/>
          <a:chExt cx="0" cy="0"/>
        </a:xfrm>
      </p:grpSpPr>
      <p:sp>
        <p:nvSpPr>
          <p:cNvPr id="135"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36" name="Grafik 9"/>
          <p:cNvPicPr/>
          <p:nvPr/>
        </p:nvPicPr>
        <p:blipFill>
          <a:blip r:embed="rId2"/>
          <a:stretch/>
        </p:blipFill>
        <p:spPr>
          <a:xfrm>
            <a:off x="8141400" y="5590800"/>
            <a:ext cx="1005840" cy="1259280"/>
          </a:xfrm>
          <a:prstGeom prst="rect">
            <a:avLst/>
          </a:prstGeom>
          <a:noFill/>
          <a:ln w="0">
            <a:noFill/>
          </a:ln>
        </p:spPr>
      </p:pic>
      <p:cxnSp>
        <p:nvCxnSpPr>
          <p:cNvPr id="137" name="Gerader Verbinder 8"/>
          <p:cNvCxnSpPr/>
          <p:nvPr/>
        </p:nvCxnSpPr>
        <p:spPr>
          <a:xfrm>
            <a:off x="2289600" y="6504480"/>
            <a:ext cx="2880" cy="367920"/>
          </a:xfrm>
          <a:prstGeom prst="straightConnector1">
            <a:avLst/>
          </a:prstGeom>
          <a:ln w="0">
            <a:solidFill>
              <a:srgbClr val="444D26"/>
            </a:solidFill>
          </a:ln>
        </p:spPr>
      </p:cxnSp>
      <p:cxnSp>
        <p:nvCxnSpPr>
          <p:cNvPr id="138" name="Gerader Verbinder 10"/>
          <p:cNvCxnSpPr/>
          <p:nvPr/>
        </p:nvCxnSpPr>
        <p:spPr>
          <a:xfrm>
            <a:off x="6201360" y="6504480"/>
            <a:ext cx="2880" cy="367920"/>
          </a:xfrm>
          <a:prstGeom prst="straightConnector1">
            <a:avLst/>
          </a:prstGeom>
          <a:ln w="0">
            <a:solidFill>
              <a:srgbClr val="444D26"/>
            </a:solidFill>
          </a:ln>
        </p:spPr>
      </p:cxnSp>
      <p:sp>
        <p:nvSpPr>
          <p:cNvPr id="13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4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D4AEFE3-380C-477C-97BD-294A3780667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4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42"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4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01566A-A682-4FFA-98FC-3FD0CD02887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4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chemeClr val="lt1">
            <a:lumMod val="95000"/>
            <a:alpha val="49000"/>
          </a:schemeClr>
        </a:solidFill>
      </p:bgPr>
    </p:bg>
    <p:spTree>
      <p:nvGrpSpPr>
        <p:cNvPr id="1" name=""/>
        <p:cNvGrpSpPr/>
        <p:nvPr/>
      </p:nvGrpSpPr>
      <p:grpSpPr>
        <a:xfrm>
          <a:off x="0" y="0"/>
          <a:ext cx="0" cy="0"/>
          <a:chOff x="0" y="0"/>
          <a:chExt cx="0" cy="0"/>
        </a:xfrm>
      </p:grpSpPr>
      <p:sp>
        <p:nvSpPr>
          <p:cNvPr id="146"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7" name="Grafik 9"/>
          <p:cNvPicPr/>
          <p:nvPr/>
        </p:nvPicPr>
        <p:blipFill>
          <a:blip r:embed="rId2"/>
          <a:stretch/>
        </p:blipFill>
        <p:spPr>
          <a:xfrm>
            <a:off x="8141400" y="5590800"/>
            <a:ext cx="1005840" cy="1259280"/>
          </a:xfrm>
          <a:prstGeom prst="rect">
            <a:avLst/>
          </a:prstGeom>
          <a:noFill/>
          <a:ln w="0">
            <a:noFill/>
          </a:ln>
        </p:spPr>
      </p:pic>
      <p:cxnSp>
        <p:nvCxnSpPr>
          <p:cNvPr id="148" name="Gerader Verbinder 8"/>
          <p:cNvCxnSpPr/>
          <p:nvPr/>
        </p:nvCxnSpPr>
        <p:spPr>
          <a:xfrm>
            <a:off x="2289600" y="6504480"/>
            <a:ext cx="2880" cy="367920"/>
          </a:xfrm>
          <a:prstGeom prst="straightConnector1">
            <a:avLst/>
          </a:prstGeom>
          <a:ln w="0">
            <a:solidFill>
              <a:srgbClr val="444D26"/>
            </a:solidFill>
          </a:ln>
        </p:spPr>
      </p:cxnSp>
      <p:cxnSp>
        <p:nvCxnSpPr>
          <p:cNvPr id="149" name="Gerader Verbinder 10"/>
          <p:cNvCxnSpPr/>
          <p:nvPr/>
        </p:nvCxnSpPr>
        <p:spPr>
          <a:xfrm>
            <a:off x="6201360" y="6504480"/>
            <a:ext cx="2880" cy="367920"/>
          </a:xfrm>
          <a:prstGeom prst="straightConnector1">
            <a:avLst/>
          </a:prstGeom>
          <a:ln w="0">
            <a:solidFill>
              <a:srgbClr val="444D26"/>
            </a:solidFill>
          </a:ln>
        </p:spPr>
      </p:cxnSp>
      <p:sp>
        <p:nvSpPr>
          <p:cNvPr id="150"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51"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273E86-814C-41D5-89A7-72E505D065C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52"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53"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54"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55"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56"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5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479A35-70F0-48D8-90E7-8171DE5DF87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5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5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7">
    <p:bg>
      <p:bgPr>
        <a:solidFill>
          <a:schemeClr val="lt1">
            <a:lumMod val="95000"/>
            <a:alpha val="49000"/>
          </a:schemeClr>
        </a:solidFill>
      </p:bgPr>
    </p:bg>
    <p:spTree>
      <p:nvGrpSpPr>
        <p:cNvPr id="1" name=""/>
        <p:cNvGrpSpPr/>
        <p:nvPr/>
      </p:nvGrpSpPr>
      <p:grpSpPr>
        <a:xfrm>
          <a:off x="0" y="0"/>
          <a:ext cx="0" cy="0"/>
          <a:chOff x="0" y="0"/>
          <a:chExt cx="0" cy="0"/>
        </a:xfrm>
      </p:grpSpPr>
      <p:sp>
        <p:nvSpPr>
          <p:cNvPr id="160"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61" name="Grafik 9"/>
          <p:cNvPicPr/>
          <p:nvPr/>
        </p:nvPicPr>
        <p:blipFill>
          <a:blip r:embed="rId2"/>
          <a:stretch/>
        </p:blipFill>
        <p:spPr>
          <a:xfrm>
            <a:off x="8141400" y="5590800"/>
            <a:ext cx="1005840" cy="1259280"/>
          </a:xfrm>
          <a:prstGeom prst="rect">
            <a:avLst/>
          </a:prstGeom>
          <a:noFill/>
          <a:ln w="0">
            <a:noFill/>
          </a:ln>
        </p:spPr>
      </p:pic>
      <p:cxnSp>
        <p:nvCxnSpPr>
          <p:cNvPr id="162" name="Gerader Verbinder 8"/>
          <p:cNvCxnSpPr/>
          <p:nvPr/>
        </p:nvCxnSpPr>
        <p:spPr>
          <a:xfrm>
            <a:off x="2289600" y="6504480"/>
            <a:ext cx="2880" cy="367920"/>
          </a:xfrm>
          <a:prstGeom prst="straightConnector1">
            <a:avLst/>
          </a:prstGeom>
          <a:ln w="0">
            <a:solidFill>
              <a:srgbClr val="444D26"/>
            </a:solidFill>
          </a:ln>
        </p:spPr>
      </p:cxnSp>
      <p:cxnSp>
        <p:nvCxnSpPr>
          <p:cNvPr id="163" name="Gerader Verbinder 10"/>
          <p:cNvCxnSpPr/>
          <p:nvPr/>
        </p:nvCxnSpPr>
        <p:spPr>
          <a:xfrm>
            <a:off x="6201360" y="6504480"/>
            <a:ext cx="2880" cy="367920"/>
          </a:xfrm>
          <a:prstGeom prst="straightConnector1">
            <a:avLst/>
          </a:prstGeom>
          <a:ln w="0">
            <a:solidFill>
              <a:srgbClr val="444D26"/>
            </a:solidFill>
          </a:ln>
        </p:spPr>
      </p:cxnSp>
      <p:sp>
        <p:nvSpPr>
          <p:cNvPr id="164"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65"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730D9E3-3F10-444C-9730-3CAE3110AFB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66"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6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ECC09F-76D2-4A67-B087-3DA7F081310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6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6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chemeClr val="lt1">
            <a:lumMod val="95000"/>
            <a:alpha val="49000"/>
          </a:schemeClr>
        </a:solidFill>
      </p:bgPr>
    </p:bg>
    <p:spTree>
      <p:nvGrpSpPr>
        <p:cNvPr id="1" name=""/>
        <p:cNvGrpSpPr/>
        <p:nvPr/>
      </p:nvGrpSpPr>
      <p:grpSpPr>
        <a:xfrm>
          <a:off x="0" y="0"/>
          <a:ext cx="0" cy="0"/>
          <a:chOff x="0" y="0"/>
          <a:chExt cx="0" cy="0"/>
        </a:xfrm>
      </p:grpSpPr>
      <p:sp>
        <p:nvSpPr>
          <p:cNvPr id="170"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1" name="Grafik 9"/>
          <p:cNvPicPr/>
          <p:nvPr/>
        </p:nvPicPr>
        <p:blipFill>
          <a:blip r:embed="rId2"/>
          <a:stretch/>
        </p:blipFill>
        <p:spPr>
          <a:xfrm>
            <a:off x="8141400" y="5590800"/>
            <a:ext cx="1005840" cy="1259280"/>
          </a:xfrm>
          <a:prstGeom prst="rect">
            <a:avLst/>
          </a:prstGeom>
          <a:noFill/>
          <a:ln w="0">
            <a:noFill/>
          </a:ln>
        </p:spPr>
      </p:pic>
      <p:cxnSp>
        <p:nvCxnSpPr>
          <p:cNvPr id="172" name="Gerader Verbinder 8"/>
          <p:cNvCxnSpPr/>
          <p:nvPr/>
        </p:nvCxnSpPr>
        <p:spPr>
          <a:xfrm>
            <a:off x="2289600" y="6504480"/>
            <a:ext cx="2880" cy="367920"/>
          </a:xfrm>
          <a:prstGeom prst="straightConnector1">
            <a:avLst/>
          </a:prstGeom>
          <a:ln w="0">
            <a:solidFill>
              <a:srgbClr val="444D26"/>
            </a:solidFill>
          </a:ln>
        </p:spPr>
      </p:cxnSp>
      <p:cxnSp>
        <p:nvCxnSpPr>
          <p:cNvPr id="173" name="Gerader Verbinder 10"/>
          <p:cNvCxnSpPr/>
          <p:nvPr/>
        </p:nvCxnSpPr>
        <p:spPr>
          <a:xfrm>
            <a:off x="6201360" y="6504480"/>
            <a:ext cx="2880" cy="367920"/>
          </a:xfrm>
          <a:prstGeom prst="straightConnector1">
            <a:avLst/>
          </a:prstGeom>
          <a:ln w="0">
            <a:solidFill>
              <a:srgbClr val="444D26"/>
            </a:solidFill>
          </a:ln>
        </p:spPr>
      </p:cxnSp>
      <p:sp>
        <p:nvSpPr>
          <p:cNvPr id="174"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75"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5D0AE55-E5A7-43BB-958C-AC0B1E13343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76"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565703-C567-46C3-9786-78F2BB8E8CD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77"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78" name="Resim 4"/>
          <p:cNvPicPr/>
          <p:nvPr/>
        </p:nvPicPr>
        <p:blipFill>
          <a:blip r:embed="rId4"/>
          <a:stretch/>
        </p:blipFill>
        <p:spPr>
          <a:xfrm>
            <a:off x="6357600" y="6570360"/>
            <a:ext cx="590760" cy="201960"/>
          </a:xfrm>
          <a:prstGeom prst="rect">
            <a:avLst/>
          </a:prstGeom>
          <a:noFill/>
          <a:ln w="0">
            <a:noFill/>
          </a:ln>
        </p:spPr>
      </p:pic>
      <p:sp>
        <p:nvSpPr>
          <p:cNvPr id="179" name="PlaceHolder 1"/>
          <p:cNvSpPr>
            <a:spLocks noGrp="1"/>
          </p:cNvSpPr>
          <p:nvPr>
            <p:ph type="title"/>
          </p:nvPr>
        </p:nvSpPr>
        <p:spPr>
          <a:xfrm>
            <a:off x="457200" y="273600"/>
            <a:ext cx="8228160" cy="1143720"/>
          </a:xfrm>
          <a:prstGeom prst="rect">
            <a:avLst/>
          </a:prstGeom>
          <a:noFill/>
          <a:ln w="0">
            <a:noFill/>
          </a:ln>
        </p:spPr>
        <p:txBody>
          <a:bodyPr lIns="0" tIns="0" rIns="0" bIns="0" anchor="ctr">
            <a:noAutofit/>
          </a:bodyPr>
          <a:lstStyle>
            <a:lvl1pPr indent="0" algn="l" defTabSz="914400">
              <a:lnSpc>
                <a:spcPct val="102000"/>
              </a:lnSpc>
              <a:buNone/>
              <a:tabLst>
                <a:tab pos="0" algn="l"/>
              </a:tabLst>
              <a:defRPr lang="tr-TR" sz="1800" b="0" u="none" strike="noStrike">
                <a:solidFill>
                  <a:schemeClr val="dk1"/>
                </a:solidFill>
                <a:effectLst/>
                <a:uFillTx/>
                <a:latin typeface="Calibri"/>
              </a:defRPr>
            </a:lvl1pPr>
          </a:lstStyle>
          <a:p>
            <a:pPr indent="0" algn="l" defTabSz="914400">
              <a:lnSpc>
                <a:spcPct val="102000"/>
              </a:lnSpc>
              <a:buNone/>
              <a:tabLst>
                <a:tab pos="0" algn="l"/>
              </a:tabLst>
            </a:pPr>
            <a:r>
              <a:rPr lang="tr-TR" sz="1800" b="0" u="none" strike="noStrike">
                <a:solidFill>
                  <a:schemeClr val="dk1"/>
                </a:solidFill>
                <a:effectLst/>
                <a:uFillTx/>
                <a:latin typeface="Calibri"/>
              </a:rPr>
              <a:t>Click to edit the title text format</a:t>
            </a:r>
            <a:endParaRPr lang="tr-TR" sz="1800" b="0" u="none" strike="noStrike">
              <a:solidFill>
                <a:schemeClr val="dk1"/>
              </a:solidFill>
              <a:effectLst/>
              <a:uFillTx/>
              <a:latin typeface="Calibri"/>
            </a:endParaRPr>
          </a:p>
        </p:txBody>
      </p:sp>
      <p:sp>
        <p:nvSpPr>
          <p:cNvPr id="180" name="PlaceHolder 2"/>
          <p:cNvSpPr>
            <a:spLocks noGrp="1"/>
          </p:cNvSpPr>
          <p:nvPr>
            <p:ph type="body"/>
          </p:nvPr>
        </p:nvSpPr>
        <p:spPr>
          <a:xfrm>
            <a:off x="457200" y="1604520"/>
            <a:ext cx="8228160" cy="397620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chemeClr val="lt1">
            <a:lumMod val="95000"/>
            <a:alpha val="49000"/>
          </a:schemeClr>
        </a:solidFill>
      </p:bgPr>
    </p:bg>
    <p:spTree>
      <p:nvGrpSpPr>
        <p:cNvPr id="1" name=""/>
        <p:cNvGrpSpPr/>
        <p:nvPr/>
      </p:nvGrpSpPr>
      <p:grpSpPr>
        <a:xfrm>
          <a:off x="0" y="0"/>
          <a:ext cx="0" cy="0"/>
          <a:chOff x="0" y="0"/>
          <a:chExt cx="0" cy="0"/>
        </a:xfrm>
      </p:grpSpPr>
      <p:sp>
        <p:nvSpPr>
          <p:cNvPr id="181"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82" name="Grafik 9"/>
          <p:cNvPicPr/>
          <p:nvPr/>
        </p:nvPicPr>
        <p:blipFill>
          <a:blip r:embed="rId2"/>
          <a:stretch/>
        </p:blipFill>
        <p:spPr>
          <a:xfrm>
            <a:off x="8141400" y="5590800"/>
            <a:ext cx="1005840" cy="1259280"/>
          </a:xfrm>
          <a:prstGeom prst="rect">
            <a:avLst/>
          </a:prstGeom>
          <a:noFill/>
          <a:ln w="0">
            <a:noFill/>
          </a:ln>
        </p:spPr>
      </p:pic>
      <p:cxnSp>
        <p:nvCxnSpPr>
          <p:cNvPr id="183" name="Gerader Verbinder 8"/>
          <p:cNvCxnSpPr/>
          <p:nvPr/>
        </p:nvCxnSpPr>
        <p:spPr>
          <a:xfrm>
            <a:off x="2289600" y="6504480"/>
            <a:ext cx="2880" cy="367920"/>
          </a:xfrm>
          <a:prstGeom prst="straightConnector1">
            <a:avLst/>
          </a:prstGeom>
          <a:ln w="0">
            <a:solidFill>
              <a:srgbClr val="444D26"/>
            </a:solidFill>
          </a:ln>
        </p:spPr>
      </p:cxnSp>
      <p:cxnSp>
        <p:nvCxnSpPr>
          <p:cNvPr id="184" name="Gerader Verbinder 10"/>
          <p:cNvCxnSpPr/>
          <p:nvPr/>
        </p:nvCxnSpPr>
        <p:spPr>
          <a:xfrm>
            <a:off x="6201360" y="6504480"/>
            <a:ext cx="2880" cy="367920"/>
          </a:xfrm>
          <a:prstGeom prst="straightConnector1">
            <a:avLst/>
          </a:prstGeom>
          <a:ln w="0">
            <a:solidFill>
              <a:srgbClr val="444D26"/>
            </a:solidFill>
          </a:ln>
        </p:spPr>
      </p:cxnSp>
      <p:sp>
        <p:nvSpPr>
          <p:cNvPr id="18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8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A51ABC8-C325-49F7-87D7-5E5F17989B5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87"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8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152C45C-8587-4185-B8B6-72DF6542A0A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8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9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bg>
      <p:bgPr>
        <a:solidFill>
          <a:schemeClr val="lt1">
            <a:lumMod val="95000"/>
            <a:alpha val="49000"/>
          </a:schemeClr>
        </a:solidFill>
      </p:bgPr>
    </p:bg>
    <p:spTree>
      <p:nvGrpSpPr>
        <p:cNvPr id="1" name=""/>
        <p:cNvGrpSpPr/>
        <p:nvPr/>
      </p:nvGrpSpPr>
      <p:grpSpPr>
        <a:xfrm>
          <a:off x="0" y="0"/>
          <a:ext cx="0" cy="0"/>
          <a:chOff x="0" y="0"/>
          <a:chExt cx="0" cy="0"/>
        </a:xfrm>
      </p:grpSpPr>
      <p:sp>
        <p:nvSpPr>
          <p:cNvPr id="191"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92" name="Grafik 9"/>
          <p:cNvPicPr/>
          <p:nvPr/>
        </p:nvPicPr>
        <p:blipFill>
          <a:blip r:embed="rId2"/>
          <a:stretch/>
        </p:blipFill>
        <p:spPr>
          <a:xfrm>
            <a:off x="8141400" y="5590800"/>
            <a:ext cx="1005840" cy="1259280"/>
          </a:xfrm>
          <a:prstGeom prst="rect">
            <a:avLst/>
          </a:prstGeom>
          <a:noFill/>
          <a:ln w="0">
            <a:noFill/>
          </a:ln>
        </p:spPr>
      </p:pic>
      <p:cxnSp>
        <p:nvCxnSpPr>
          <p:cNvPr id="193" name="Gerader Verbinder 8"/>
          <p:cNvCxnSpPr/>
          <p:nvPr/>
        </p:nvCxnSpPr>
        <p:spPr>
          <a:xfrm>
            <a:off x="2289600" y="6504480"/>
            <a:ext cx="2880" cy="367920"/>
          </a:xfrm>
          <a:prstGeom prst="straightConnector1">
            <a:avLst/>
          </a:prstGeom>
          <a:ln w="0">
            <a:solidFill>
              <a:srgbClr val="444D26"/>
            </a:solidFill>
          </a:ln>
        </p:spPr>
      </p:cxnSp>
      <p:cxnSp>
        <p:nvCxnSpPr>
          <p:cNvPr id="194" name="Gerader Verbinder 10"/>
          <p:cNvCxnSpPr/>
          <p:nvPr/>
        </p:nvCxnSpPr>
        <p:spPr>
          <a:xfrm>
            <a:off x="6201360" y="6504480"/>
            <a:ext cx="2880" cy="367920"/>
          </a:xfrm>
          <a:prstGeom prst="straightConnector1">
            <a:avLst/>
          </a:prstGeom>
          <a:ln w="0">
            <a:solidFill>
              <a:srgbClr val="444D26"/>
            </a:solidFill>
          </a:ln>
        </p:spPr>
      </p:cxnSp>
      <p:sp>
        <p:nvSpPr>
          <p:cNvPr id="19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9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A7B618-0B2D-4253-B3B8-E11DE614502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7"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98"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99"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0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8338B67-F785-424D-AF00-573E09A0F1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01"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0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bg>
      <p:bgPr>
        <a:solidFill>
          <a:schemeClr val="lt1">
            <a:lumMod val="95000"/>
            <a:alpha val="49000"/>
          </a:schemeClr>
        </a:solidFill>
      </p:bgPr>
    </p:bg>
    <p:spTree>
      <p:nvGrpSpPr>
        <p:cNvPr id="1" name=""/>
        <p:cNvGrpSpPr/>
        <p:nvPr/>
      </p:nvGrpSpPr>
      <p:grpSpPr>
        <a:xfrm>
          <a:off x="0" y="0"/>
          <a:ext cx="0" cy="0"/>
          <a:chOff x="0" y="0"/>
          <a:chExt cx="0" cy="0"/>
        </a:xfrm>
      </p:grpSpPr>
      <p:sp>
        <p:nvSpPr>
          <p:cNvPr id="203"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04" name="Grafik 9"/>
          <p:cNvPicPr/>
          <p:nvPr/>
        </p:nvPicPr>
        <p:blipFill>
          <a:blip r:embed="rId2"/>
          <a:stretch/>
        </p:blipFill>
        <p:spPr>
          <a:xfrm>
            <a:off x="8141400" y="5590800"/>
            <a:ext cx="1005840" cy="1259280"/>
          </a:xfrm>
          <a:prstGeom prst="rect">
            <a:avLst/>
          </a:prstGeom>
          <a:noFill/>
          <a:ln w="0">
            <a:noFill/>
          </a:ln>
        </p:spPr>
      </p:pic>
      <p:cxnSp>
        <p:nvCxnSpPr>
          <p:cNvPr id="205" name="Gerader Verbinder 8"/>
          <p:cNvCxnSpPr/>
          <p:nvPr/>
        </p:nvCxnSpPr>
        <p:spPr>
          <a:xfrm>
            <a:off x="2289600" y="6504480"/>
            <a:ext cx="2880" cy="367920"/>
          </a:xfrm>
          <a:prstGeom prst="straightConnector1">
            <a:avLst/>
          </a:prstGeom>
          <a:ln w="0">
            <a:solidFill>
              <a:srgbClr val="444D26"/>
            </a:solidFill>
          </a:ln>
        </p:spPr>
      </p:cxnSp>
      <p:cxnSp>
        <p:nvCxnSpPr>
          <p:cNvPr id="206" name="Gerader Verbinder 10"/>
          <p:cNvCxnSpPr/>
          <p:nvPr/>
        </p:nvCxnSpPr>
        <p:spPr>
          <a:xfrm>
            <a:off x="6201360" y="6504480"/>
            <a:ext cx="2880" cy="367920"/>
          </a:xfrm>
          <a:prstGeom prst="straightConnector1">
            <a:avLst/>
          </a:prstGeom>
          <a:ln w="0">
            <a:solidFill>
              <a:srgbClr val="444D26"/>
            </a:solidFill>
          </a:ln>
        </p:spPr>
      </p:cxnSp>
      <p:sp>
        <p:nvSpPr>
          <p:cNvPr id="207"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08"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D42061-E82E-421E-9C9F-43CF5898550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0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10"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1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1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8E5074F-2A6D-4B46-8EC6-6E5D48C668D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1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1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
    <p:bg>
      <p:bgPr>
        <a:solidFill>
          <a:schemeClr val="lt1">
            <a:lumMod val="95000"/>
            <a:alpha val="49000"/>
          </a:schemeClr>
        </a:solidFill>
      </p:bgPr>
    </p:bg>
    <p:spTree>
      <p:nvGrpSpPr>
        <p:cNvPr id="1" name=""/>
        <p:cNvGrpSpPr/>
        <p:nvPr/>
      </p:nvGrpSpPr>
      <p:grpSpPr>
        <a:xfrm>
          <a:off x="0" y="0"/>
          <a:ext cx="0" cy="0"/>
          <a:chOff x="0" y="0"/>
          <a:chExt cx="0" cy="0"/>
        </a:xfrm>
      </p:grpSpPr>
      <p:sp>
        <p:nvSpPr>
          <p:cNvPr id="215"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16" name="Grafik 9"/>
          <p:cNvPicPr/>
          <p:nvPr/>
        </p:nvPicPr>
        <p:blipFill>
          <a:blip r:embed="rId2"/>
          <a:stretch/>
        </p:blipFill>
        <p:spPr>
          <a:xfrm>
            <a:off x="8141400" y="5590800"/>
            <a:ext cx="1005840" cy="1259280"/>
          </a:xfrm>
          <a:prstGeom prst="rect">
            <a:avLst/>
          </a:prstGeom>
          <a:noFill/>
          <a:ln w="0">
            <a:noFill/>
          </a:ln>
        </p:spPr>
      </p:pic>
      <p:cxnSp>
        <p:nvCxnSpPr>
          <p:cNvPr id="217" name="Gerader Verbinder 8"/>
          <p:cNvCxnSpPr/>
          <p:nvPr/>
        </p:nvCxnSpPr>
        <p:spPr>
          <a:xfrm>
            <a:off x="2289600" y="6504480"/>
            <a:ext cx="2880" cy="367920"/>
          </a:xfrm>
          <a:prstGeom prst="straightConnector1">
            <a:avLst/>
          </a:prstGeom>
          <a:ln w="0">
            <a:solidFill>
              <a:srgbClr val="444D26"/>
            </a:solidFill>
          </a:ln>
        </p:spPr>
      </p:cxnSp>
      <p:cxnSp>
        <p:nvCxnSpPr>
          <p:cNvPr id="218" name="Gerader Verbinder 10"/>
          <p:cNvCxnSpPr/>
          <p:nvPr/>
        </p:nvCxnSpPr>
        <p:spPr>
          <a:xfrm>
            <a:off x="6201360" y="6504480"/>
            <a:ext cx="2880" cy="367920"/>
          </a:xfrm>
          <a:prstGeom prst="straightConnector1">
            <a:avLst/>
          </a:prstGeom>
          <a:ln w="0">
            <a:solidFill>
              <a:srgbClr val="444D26"/>
            </a:solidFill>
          </a:ln>
        </p:spPr>
      </p:cxnSp>
      <p:sp>
        <p:nvSpPr>
          <p:cNvPr id="21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2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BC57E92-C9EB-4826-BFBC-B31D8ECEB55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22"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2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E4A0601-A119-46C8-906E-23F56AE4355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2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2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bg>
      <p:bgPr>
        <a:solidFill>
          <a:schemeClr val="lt1">
            <a:lumMod val="95000"/>
            <a:alpha val="49000"/>
          </a:schemeClr>
        </a:solidFill>
      </p:bgPr>
    </p:bg>
    <p:spTree>
      <p:nvGrpSpPr>
        <p:cNvPr id="1" name=""/>
        <p:cNvGrpSpPr/>
        <p:nvPr/>
      </p:nvGrpSpPr>
      <p:grpSpPr>
        <a:xfrm>
          <a:off x="0" y="0"/>
          <a:ext cx="0" cy="0"/>
          <a:chOff x="0" y="0"/>
          <a:chExt cx="0" cy="0"/>
        </a:xfrm>
      </p:grpSpPr>
      <p:sp>
        <p:nvSpPr>
          <p:cNvPr id="226"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27" name="Grafik 9"/>
          <p:cNvPicPr/>
          <p:nvPr/>
        </p:nvPicPr>
        <p:blipFill>
          <a:blip r:embed="rId2"/>
          <a:stretch/>
        </p:blipFill>
        <p:spPr>
          <a:xfrm>
            <a:off x="8141400" y="5590800"/>
            <a:ext cx="1005840" cy="1259280"/>
          </a:xfrm>
          <a:prstGeom prst="rect">
            <a:avLst/>
          </a:prstGeom>
          <a:noFill/>
          <a:ln w="0">
            <a:noFill/>
          </a:ln>
        </p:spPr>
      </p:pic>
      <p:cxnSp>
        <p:nvCxnSpPr>
          <p:cNvPr id="228" name="Gerader Verbinder 8"/>
          <p:cNvCxnSpPr/>
          <p:nvPr/>
        </p:nvCxnSpPr>
        <p:spPr>
          <a:xfrm>
            <a:off x="2289600" y="6504480"/>
            <a:ext cx="2880" cy="367920"/>
          </a:xfrm>
          <a:prstGeom prst="straightConnector1">
            <a:avLst/>
          </a:prstGeom>
          <a:ln w="0">
            <a:solidFill>
              <a:srgbClr val="444D26"/>
            </a:solidFill>
          </a:ln>
        </p:spPr>
      </p:cxnSp>
      <p:cxnSp>
        <p:nvCxnSpPr>
          <p:cNvPr id="229" name="Gerader Verbinder 10"/>
          <p:cNvCxnSpPr/>
          <p:nvPr/>
        </p:nvCxnSpPr>
        <p:spPr>
          <a:xfrm>
            <a:off x="6201360" y="6504480"/>
            <a:ext cx="2880" cy="367920"/>
          </a:xfrm>
          <a:prstGeom prst="straightConnector1">
            <a:avLst/>
          </a:prstGeom>
          <a:ln w="0">
            <a:solidFill>
              <a:srgbClr val="444D26"/>
            </a:solidFill>
          </a:ln>
        </p:spPr>
      </p:cxnSp>
      <p:sp>
        <p:nvSpPr>
          <p:cNvPr id="230"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31"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DF8EB3B-87BF-4CF3-AB35-21E4B7EE41D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32"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3"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3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1701A54-63DB-49FB-83BB-AC69735ABDC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3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chemeClr val="lt1">
            <a:lumMod val="95000"/>
            <a:alpha val="49000"/>
          </a:schemeClr>
        </a:solidFill>
      </p:bgPr>
    </p:bg>
    <p:spTree>
      <p:nvGrpSpPr>
        <p:cNvPr id="1" name=""/>
        <p:cNvGrpSpPr/>
        <p:nvPr/>
      </p:nvGrpSpPr>
      <p:grpSpPr>
        <a:xfrm>
          <a:off x="0" y="0"/>
          <a:ext cx="0" cy="0"/>
          <a:chOff x="0" y="0"/>
          <a:chExt cx="0" cy="0"/>
        </a:xfrm>
      </p:grpSpPr>
      <p:sp>
        <p:nvSpPr>
          <p:cNvPr id="237"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38" name="Grafik 9"/>
          <p:cNvPicPr/>
          <p:nvPr/>
        </p:nvPicPr>
        <p:blipFill>
          <a:blip r:embed="rId2"/>
          <a:stretch/>
        </p:blipFill>
        <p:spPr>
          <a:xfrm>
            <a:off x="8141400" y="5590800"/>
            <a:ext cx="1005840" cy="1259280"/>
          </a:xfrm>
          <a:prstGeom prst="rect">
            <a:avLst/>
          </a:prstGeom>
          <a:noFill/>
          <a:ln w="0">
            <a:noFill/>
          </a:ln>
        </p:spPr>
      </p:pic>
      <p:cxnSp>
        <p:nvCxnSpPr>
          <p:cNvPr id="239" name="Gerader Verbinder 8"/>
          <p:cNvCxnSpPr/>
          <p:nvPr/>
        </p:nvCxnSpPr>
        <p:spPr>
          <a:xfrm>
            <a:off x="2289600" y="6504480"/>
            <a:ext cx="2880" cy="367920"/>
          </a:xfrm>
          <a:prstGeom prst="straightConnector1">
            <a:avLst/>
          </a:prstGeom>
          <a:ln w="0">
            <a:solidFill>
              <a:srgbClr val="444D26"/>
            </a:solidFill>
          </a:ln>
        </p:spPr>
      </p:cxnSp>
      <p:cxnSp>
        <p:nvCxnSpPr>
          <p:cNvPr id="240" name="Gerader Verbinder 10"/>
          <p:cNvCxnSpPr/>
          <p:nvPr/>
        </p:nvCxnSpPr>
        <p:spPr>
          <a:xfrm>
            <a:off x="6201360" y="6504480"/>
            <a:ext cx="2880" cy="367920"/>
          </a:xfrm>
          <a:prstGeom prst="straightConnector1">
            <a:avLst/>
          </a:prstGeom>
          <a:ln w="0">
            <a:solidFill>
              <a:srgbClr val="444D26"/>
            </a:solidFill>
          </a:ln>
        </p:spPr>
      </p:cxnSp>
      <p:sp>
        <p:nvSpPr>
          <p:cNvPr id="241"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42"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638E11A-81F8-43C1-B591-8006E961C2A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43"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44"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245"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C248EA5-F6C0-44F5-B5EA-9CA659DD8B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46"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47"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bg>
      <p:bgPr>
        <a:solidFill>
          <a:schemeClr val="lt1">
            <a:lumMod val="95000"/>
            <a:alpha val="49000"/>
          </a:schemeClr>
        </a:solidFill>
      </p:bgPr>
    </p:bg>
    <p:spTree>
      <p:nvGrpSpPr>
        <p:cNvPr id="1" name=""/>
        <p:cNvGrpSpPr/>
        <p:nvPr/>
      </p:nvGrpSpPr>
      <p:grpSpPr>
        <a:xfrm>
          <a:off x="0" y="0"/>
          <a:ext cx="0" cy="0"/>
          <a:chOff x="0" y="0"/>
          <a:chExt cx="0" cy="0"/>
        </a:xfrm>
      </p:grpSpPr>
      <p:sp>
        <p:nvSpPr>
          <p:cNvPr id="248"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49" name="Grafik 9"/>
          <p:cNvPicPr/>
          <p:nvPr/>
        </p:nvPicPr>
        <p:blipFill>
          <a:blip r:embed="rId2"/>
          <a:stretch/>
        </p:blipFill>
        <p:spPr>
          <a:xfrm>
            <a:off x="8141400" y="5590800"/>
            <a:ext cx="1005840" cy="1259280"/>
          </a:xfrm>
          <a:prstGeom prst="rect">
            <a:avLst/>
          </a:prstGeom>
          <a:noFill/>
          <a:ln w="0">
            <a:noFill/>
          </a:ln>
        </p:spPr>
      </p:pic>
      <p:cxnSp>
        <p:nvCxnSpPr>
          <p:cNvPr id="250" name="Gerader Verbinder 8"/>
          <p:cNvCxnSpPr/>
          <p:nvPr/>
        </p:nvCxnSpPr>
        <p:spPr>
          <a:xfrm>
            <a:off x="2289600" y="6504480"/>
            <a:ext cx="2880" cy="367920"/>
          </a:xfrm>
          <a:prstGeom prst="straightConnector1">
            <a:avLst/>
          </a:prstGeom>
          <a:ln w="0">
            <a:solidFill>
              <a:srgbClr val="444D26"/>
            </a:solidFill>
          </a:ln>
        </p:spPr>
      </p:cxnSp>
      <p:cxnSp>
        <p:nvCxnSpPr>
          <p:cNvPr id="251" name="Gerader Verbinder 10"/>
          <p:cNvCxnSpPr/>
          <p:nvPr/>
        </p:nvCxnSpPr>
        <p:spPr>
          <a:xfrm>
            <a:off x="6201360" y="6504480"/>
            <a:ext cx="2880" cy="367920"/>
          </a:xfrm>
          <a:prstGeom prst="straightConnector1">
            <a:avLst/>
          </a:prstGeom>
          <a:ln w="0">
            <a:solidFill>
              <a:srgbClr val="444D26"/>
            </a:solidFill>
          </a:ln>
        </p:spPr>
      </p:cxnSp>
      <p:sp>
        <p:nvSpPr>
          <p:cNvPr id="252"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53"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68B7A0A-3608-4A24-8B31-0C158557F9E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5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55"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56"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5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92391D7-4E73-4C16-900F-D2F74244182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5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2">
    <p:bg>
      <p:bgPr>
        <a:solidFill>
          <a:schemeClr val="lt1">
            <a:lumMod val="95000"/>
            <a:alpha val="49000"/>
          </a:schemeClr>
        </a:solidFill>
      </p:bgPr>
    </p:bg>
    <p:spTree>
      <p:nvGrpSpPr>
        <p:cNvPr id="1" name=""/>
        <p:cNvGrpSpPr/>
        <p:nvPr/>
      </p:nvGrpSpPr>
      <p:grpSpPr>
        <a:xfrm>
          <a:off x="0" y="0"/>
          <a:ext cx="0" cy="0"/>
          <a:chOff x="0" y="0"/>
          <a:chExt cx="0" cy="0"/>
        </a:xfrm>
      </p:grpSpPr>
      <p:sp>
        <p:nvSpPr>
          <p:cNvPr id="260"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1" name="Grafik 10"/>
          <p:cNvPicPr/>
          <p:nvPr/>
        </p:nvPicPr>
        <p:blipFill>
          <a:blip r:embed="rId2"/>
          <a:stretch/>
        </p:blipFill>
        <p:spPr>
          <a:xfrm>
            <a:off x="8141400" y="5590800"/>
            <a:ext cx="1005840" cy="1259280"/>
          </a:xfrm>
          <a:prstGeom prst="rect">
            <a:avLst/>
          </a:prstGeom>
          <a:noFill/>
          <a:ln w="0">
            <a:noFill/>
          </a:ln>
        </p:spPr>
      </p:pic>
      <p:cxnSp>
        <p:nvCxnSpPr>
          <p:cNvPr id="262" name="Gerader Verbinder 8"/>
          <p:cNvCxnSpPr/>
          <p:nvPr/>
        </p:nvCxnSpPr>
        <p:spPr>
          <a:xfrm>
            <a:off x="2289600" y="6504480"/>
            <a:ext cx="2880" cy="367920"/>
          </a:xfrm>
          <a:prstGeom prst="straightConnector1">
            <a:avLst/>
          </a:prstGeom>
          <a:ln w="0">
            <a:solidFill>
              <a:srgbClr val="444D26"/>
            </a:solidFill>
          </a:ln>
        </p:spPr>
      </p:cxnSp>
      <p:cxnSp>
        <p:nvCxnSpPr>
          <p:cNvPr id="263" name="Gerader Verbinder 9"/>
          <p:cNvCxnSpPr/>
          <p:nvPr/>
        </p:nvCxnSpPr>
        <p:spPr>
          <a:xfrm>
            <a:off x="6201360" y="6504480"/>
            <a:ext cx="2880" cy="367920"/>
          </a:xfrm>
          <a:prstGeom prst="straightConnector1">
            <a:avLst/>
          </a:prstGeom>
          <a:ln w="0">
            <a:solidFill>
              <a:srgbClr val="444D26"/>
            </a:solidFill>
          </a:ln>
        </p:spPr>
      </p:cxnSp>
      <p:sp>
        <p:nvSpPr>
          <p:cNvPr id="264"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65"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86DBF7A-C2D3-47F1-B7F1-C13CEE669DD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66"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67"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6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E053E22-62AB-4526-B40F-DB8B5FF6691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6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7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1">
    <p:bg>
      <p:bgPr>
        <a:solidFill>
          <a:schemeClr val="lt1">
            <a:lumMod val="95000"/>
            <a:alpha val="49000"/>
          </a:schemeClr>
        </a:solidFill>
      </p:bgPr>
    </p:bg>
    <p:spTree>
      <p:nvGrpSpPr>
        <p:cNvPr id="1" name=""/>
        <p:cNvGrpSpPr/>
        <p:nvPr/>
      </p:nvGrpSpPr>
      <p:grpSpPr>
        <a:xfrm>
          <a:off x="0" y="0"/>
          <a:ext cx="0" cy="0"/>
          <a:chOff x="0" y="0"/>
          <a:chExt cx="0" cy="0"/>
        </a:xfrm>
      </p:grpSpPr>
      <p:sp>
        <p:nvSpPr>
          <p:cNvPr id="271"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72" name="Grafik 10"/>
          <p:cNvPicPr/>
          <p:nvPr/>
        </p:nvPicPr>
        <p:blipFill>
          <a:blip r:embed="rId2"/>
          <a:stretch/>
        </p:blipFill>
        <p:spPr>
          <a:xfrm>
            <a:off x="8141400" y="5590800"/>
            <a:ext cx="1005840" cy="1259280"/>
          </a:xfrm>
          <a:prstGeom prst="rect">
            <a:avLst/>
          </a:prstGeom>
          <a:noFill/>
          <a:ln w="0">
            <a:noFill/>
          </a:ln>
        </p:spPr>
      </p:pic>
      <p:cxnSp>
        <p:nvCxnSpPr>
          <p:cNvPr id="273" name="Gerader Verbinder 8"/>
          <p:cNvCxnSpPr/>
          <p:nvPr/>
        </p:nvCxnSpPr>
        <p:spPr>
          <a:xfrm>
            <a:off x="2289600" y="6504480"/>
            <a:ext cx="2880" cy="367920"/>
          </a:xfrm>
          <a:prstGeom prst="straightConnector1">
            <a:avLst/>
          </a:prstGeom>
          <a:ln w="0">
            <a:solidFill>
              <a:srgbClr val="444D26"/>
            </a:solidFill>
          </a:ln>
        </p:spPr>
      </p:cxnSp>
      <p:cxnSp>
        <p:nvCxnSpPr>
          <p:cNvPr id="274" name="Gerader Verbinder 9"/>
          <p:cNvCxnSpPr/>
          <p:nvPr/>
        </p:nvCxnSpPr>
        <p:spPr>
          <a:xfrm>
            <a:off x="6201360" y="6504480"/>
            <a:ext cx="2880" cy="367920"/>
          </a:xfrm>
          <a:prstGeom prst="straightConnector1">
            <a:avLst/>
          </a:prstGeom>
          <a:ln w="0">
            <a:solidFill>
              <a:srgbClr val="444D26"/>
            </a:solidFill>
          </a:ln>
        </p:spPr>
      </p:cxnSp>
      <p:sp>
        <p:nvSpPr>
          <p:cNvPr id="27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7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AE4E2C0-9476-45E0-9E4B-5FE831B1B80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77"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78"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79"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8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5B4A179-B364-497C-A373-E288177F35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81"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8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13">
    <p:bg>
      <p:bgPr>
        <a:solidFill>
          <a:schemeClr val="lt1">
            <a:lumMod val="95000"/>
            <a:alpha val="49000"/>
          </a:schemeClr>
        </a:solidFill>
      </p:bgPr>
    </p:bg>
    <p:spTree>
      <p:nvGrpSpPr>
        <p:cNvPr id="1" name=""/>
        <p:cNvGrpSpPr/>
        <p:nvPr/>
      </p:nvGrpSpPr>
      <p:grpSpPr>
        <a:xfrm>
          <a:off x="0" y="0"/>
          <a:ext cx="0" cy="0"/>
          <a:chOff x="0" y="0"/>
          <a:chExt cx="0" cy="0"/>
        </a:xfrm>
      </p:grpSpPr>
      <p:sp>
        <p:nvSpPr>
          <p:cNvPr id="283"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4" name="Grafik 10"/>
          <p:cNvPicPr/>
          <p:nvPr/>
        </p:nvPicPr>
        <p:blipFill>
          <a:blip r:embed="rId2"/>
          <a:stretch/>
        </p:blipFill>
        <p:spPr>
          <a:xfrm>
            <a:off x="8141400" y="5590800"/>
            <a:ext cx="1005840" cy="1259280"/>
          </a:xfrm>
          <a:prstGeom prst="rect">
            <a:avLst/>
          </a:prstGeom>
          <a:noFill/>
          <a:ln w="0">
            <a:noFill/>
          </a:ln>
        </p:spPr>
      </p:pic>
      <p:cxnSp>
        <p:nvCxnSpPr>
          <p:cNvPr id="285" name="Gerader Verbinder 8"/>
          <p:cNvCxnSpPr/>
          <p:nvPr/>
        </p:nvCxnSpPr>
        <p:spPr>
          <a:xfrm>
            <a:off x="2289600" y="6504480"/>
            <a:ext cx="2880" cy="367920"/>
          </a:xfrm>
          <a:prstGeom prst="straightConnector1">
            <a:avLst/>
          </a:prstGeom>
          <a:ln w="0">
            <a:solidFill>
              <a:srgbClr val="444D26"/>
            </a:solidFill>
          </a:ln>
        </p:spPr>
      </p:cxnSp>
      <p:cxnSp>
        <p:nvCxnSpPr>
          <p:cNvPr id="286" name="Gerader Verbinder 9"/>
          <p:cNvCxnSpPr/>
          <p:nvPr/>
        </p:nvCxnSpPr>
        <p:spPr>
          <a:xfrm>
            <a:off x="6201360" y="6504480"/>
            <a:ext cx="2880" cy="367920"/>
          </a:xfrm>
          <a:prstGeom prst="straightConnector1">
            <a:avLst/>
          </a:prstGeom>
          <a:ln w="0">
            <a:solidFill>
              <a:srgbClr val="444D26"/>
            </a:solidFill>
          </a:ln>
        </p:spPr>
      </p:cxnSp>
      <p:sp>
        <p:nvSpPr>
          <p:cNvPr id="287"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88"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67A9C41-477F-4219-8218-771360D139B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89"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90"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9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59FE14C-0632-4F82-B16A-435E575FE20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9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9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el und Inhalt">
    <p:bg>
      <p:bgPr>
        <a:solidFill>
          <a:srgbClr val="FFFFFF"/>
        </a:solidFill>
      </p:bgPr>
    </p:bg>
    <p:spTree>
      <p:nvGrpSpPr>
        <p:cNvPr id="1" name=""/>
        <p:cNvGrpSpPr/>
        <p:nvPr/>
      </p:nvGrpSpPr>
      <p:grpSpPr>
        <a:xfrm>
          <a:off x="0" y="0"/>
          <a:ext cx="0" cy="0"/>
          <a:chOff x="0" y="0"/>
          <a:chExt cx="0" cy="0"/>
        </a:xfrm>
      </p:grpSpPr>
      <p:sp>
        <p:nvSpPr>
          <p:cNvPr id="294"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95" name="Grafik 10"/>
          <p:cNvPicPr/>
          <p:nvPr/>
        </p:nvPicPr>
        <p:blipFill>
          <a:blip r:embed="rId2"/>
          <a:stretch/>
        </p:blipFill>
        <p:spPr>
          <a:xfrm>
            <a:off x="8141400" y="5590800"/>
            <a:ext cx="1005840" cy="1259280"/>
          </a:xfrm>
          <a:prstGeom prst="rect">
            <a:avLst/>
          </a:prstGeom>
          <a:noFill/>
          <a:ln w="0">
            <a:noFill/>
          </a:ln>
        </p:spPr>
      </p:pic>
      <p:cxnSp>
        <p:nvCxnSpPr>
          <p:cNvPr id="296" name="Gerader Verbinder 8"/>
          <p:cNvCxnSpPr/>
          <p:nvPr/>
        </p:nvCxnSpPr>
        <p:spPr>
          <a:xfrm>
            <a:off x="2289600" y="6504480"/>
            <a:ext cx="2880" cy="367920"/>
          </a:xfrm>
          <a:prstGeom prst="straightConnector1">
            <a:avLst/>
          </a:prstGeom>
          <a:ln w="0">
            <a:solidFill>
              <a:srgbClr val="444D26"/>
            </a:solidFill>
          </a:ln>
        </p:spPr>
      </p:cxnSp>
      <p:cxnSp>
        <p:nvCxnSpPr>
          <p:cNvPr id="297" name="Gerader Verbinder 9"/>
          <p:cNvCxnSpPr/>
          <p:nvPr/>
        </p:nvCxnSpPr>
        <p:spPr>
          <a:xfrm>
            <a:off x="6201360" y="6504480"/>
            <a:ext cx="2880" cy="367920"/>
          </a:xfrm>
          <a:prstGeom prst="straightConnector1">
            <a:avLst/>
          </a:prstGeom>
          <a:ln w="0">
            <a:solidFill>
              <a:srgbClr val="444D26"/>
            </a:solidFill>
          </a:ln>
        </p:spPr>
      </p:cxnSp>
      <p:sp>
        <p:nvSpPr>
          <p:cNvPr id="298"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99"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CE222F5-EB8E-4B0D-A73D-9137C85938D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00" name="PlaceHolder 1"/>
          <p:cNvSpPr>
            <a:spLocks noGrp="1"/>
          </p:cNvSpPr>
          <p:nvPr>
            <p:ph type="title"/>
          </p:nvPr>
        </p:nvSpPr>
        <p:spPr>
          <a:xfrm>
            <a:off x="628560" y="365040"/>
            <a:ext cx="7882920" cy="132156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de-DE" sz="3300" b="0" u="none" strike="noStrike">
                <a:solidFill>
                  <a:schemeClr val="dk1"/>
                </a:solidFill>
                <a:effectLst/>
                <a:uFillTx/>
                <a:latin typeface="Calibri Light"/>
              </a:defRPr>
            </a:lvl1pPr>
          </a:lstStyle>
          <a:p>
            <a:pPr indent="0" algn="l"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301" name="PlaceHolder 2"/>
          <p:cNvSpPr>
            <a:spLocks noGrp="1"/>
          </p:cNvSpPr>
          <p:nvPr>
            <p:ph type="body"/>
          </p:nvPr>
        </p:nvSpPr>
        <p:spPr>
          <a:xfrm>
            <a:off x="628560" y="1825560"/>
            <a:ext cx="7882920" cy="43473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302" name="PlaceHolder 3"/>
          <p:cNvSpPr>
            <a:spLocks noGrp="1"/>
          </p:cNvSpPr>
          <p:nvPr>
            <p:ph type="ftr" idx="1"/>
          </p:nvPr>
        </p:nvSpPr>
        <p:spPr>
          <a:xfrm>
            <a:off x="3029040" y="6356520"/>
            <a:ext cx="3082320" cy="3610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303" name="PlaceHolder 4"/>
          <p:cNvSpPr>
            <a:spLocks noGrp="1"/>
          </p:cNvSpPr>
          <p:nvPr>
            <p:ph type="sldNum" idx="2"/>
          </p:nvPr>
        </p:nvSpPr>
        <p:spPr>
          <a:xfrm>
            <a:off x="6458040" y="6356520"/>
            <a:ext cx="2053800" cy="3610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446D9796-7C0B-4DFA-8724-B4D981EB88D8}"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30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3AB9EC7-4EF9-44A2-A035-30A9E8C9DDB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0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0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4">
    <p:bg>
      <p:bgPr>
        <a:solidFill>
          <a:schemeClr val="lt1">
            <a:lumMod val="95000"/>
            <a:alpha val="49000"/>
          </a:schemeClr>
        </a:solidFill>
      </p:bgPr>
    </p:bg>
    <p:spTree>
      <p:nvGrpSpPr>
        <p:cNvPr id="1" name=""/>
        <p:cNvGrpSpPr/>
        <p:nvPr/>
      </p:nvGrpSpPr>
      <p:grpSpPr>
        <a:xfrm>
          <a:off x="0" y="0"/>
          <a:ext cx="0" cy="0"/>
          <a:chOff x="0" y="0"/>
          <a:chExt cx="0" cy="0"/>
        </a:xfrm>
      </p:grpSpPr>
      <p:sp>
        <p:nvSpPr>
          <p:cNvPr id="307"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08" name="Grafik 10"/>
          <p:cNvPicPr/>
          <p:nvPr/>
        </p:nvPicPr>
        <p:blipFill>
          <a:blip r:embed="rId2"/>
          <a:stretch/>
        </p:blipFill>
        <p:spPr>
          <a:xfrm>
            <a:off x="8141400" y="5590800"/>
            <a:ext cx="1005840" cy="1259280"/>
          </a:xfrm>
          <a:prstGeom prst="rect">
            <a:avLst/>
          </a:prstGeom>
          <a:noFill/>
          <a:ln w="0">
            <a:noFill/>
          </a:ln>
        </p:spPr>
      </p:pic>
      <p:cxnSp>
        <p:nvCxnSpPr>
          <p:cNvPr id="309" name="Gerader Verbinder 8"/>
          <p:cNvCxnSpPr/>
          <p:nvPr/>
        </p:nvCxnSpPr>
        <p:spPr>
          <a:xfrm>
            <a:off x="2289600" y="6504480"/>
            <a:ext cx="2880" cy="367920"/>
          </a:xfrm>
          <a:prstGeom prst="straightConnector1">
            <a:avLst/>
          </a:prstGeom>
          <a:ln w="0">
            <a:solidFill>
              <a:srgbClr val="444D26"/>
            </a:solidFill>
          </a:ln>
        </p:spPr>
      </p:cxnSp>
      <p:cxnSp>
        <p:nvCxnSpPr>
          <p:cNvPr id="310" name="Gerader Verbinder 9"/>
          <p:cNvCxnSpPr/>
          <p:nvPr/>
        </p:nvCxnSpPr>
        <p:spPr>
          <a:xfrm>
            <a:off x="6201360" y="6504480"/>
            <a:ext cx="2880" cy="367920"/>
          </a:xfrm>
          <a:prstGeom prst="straightConnector1">
            <a:avLst/>
          </a:prstGeom>
          <a:ln w="0">
            <a:solidFill>
              <a:srgbClr val="444D26"/>
            </a:solidFill>
          </a:ln>
        </p:spPr>
      </p:cxnSp>
      <p:sp>
        <p:nvSpPr>
          <p:cNvPr id="311"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12"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17C4A2B-F42C-4FC7-B2BC-365DC0A967C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3"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14"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15"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0963D73-12BC-4554-BA9D-EDB094065C8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16"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17"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bg>
      <p:bgPr>
        <a:solidFill>
          <a:schemeClr val="lt1">
            <a:lumMod val="95000"/>
            <a:alpha val="49000"/>
          </a:schemeClr>
        </a:solidFill>
      </p:bgPr>
    </p:bg>
    <p:spTree>
      <p:nvGrpSpPr>
        <p:cNvPr id="1" name=""/>
        <p:cNvGrpSpPr/>
        <p:nvPr/>
      </p:nvGrpSpPr>
      <p:grpSpPr>
        <a:xfrm>
          <a:off x="0" y="0"/>
          <a:ext cx="0" cy="0"/>
          <a:chOff x="0" y="0"/>
          <a:chExt cx="0" cy="0"/>
        </a:xfrm>
      </p:grpSpPr>
      <p:sp>
        <p:nvSpPr>
          <p:cNvPr id="318"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19" name="Grafik 10"/>
          <p:cNvPicPr/>
          <p:nvPr/>
        </p:nvPicPr>
        <p:blipFill>
          <a:blip r:embed="rId2"/>
          <a:stretch/>
        </p:blipFill>
        <p:spPr>
          <a:xfrm>
            <a:off x="8141400" y="5590800"/>
            <a:ext cx="1005840" cy="1259280"/>
          </a:xfrm>
          <a:prstGeom prst="rect">
            <a:avLst/>
          </a:prstGeom>
          <a:noFill/>
          <a:ln w="0">
            <a:noFill/>
          </a:ln>
        </p:spPr>
      </p:pic>
      <p:cxnSp>
        <p:nvCxnSpPr>
          <p:cNvPr id="320" name="Gerader Verbinder 8"/>
          <p:cNvCxnSpPr/>
          <p:nvPr/>
        </p:nvCxnSpPr>
        <p:spPr>
          <a:xfrm>
            <a:off x="2289600" y="6504480"/>
            <a:ext cx="2880" cy="367920"/>
          </a:xfrm>
          <a:prstGeom prst="straightConnector1">
            <a:avLst/>
          </a:prstGeom>
          <a:ln w="0">
            <a:solidFill>
              <a:srgbClr val="444D26"/>
            </a:solidFill>
          </a:ln>
        </p:spPr>
      </p:cxnSp>
      <p:cxnSp>
        <p:nvCxnSpPr>
          <p:cNvPr id="321" name="Gerader Verbinder 9"/>
          <p:cNvCxnSpPr/>
          <p:nvPr/>
        </p:nvCxnSpPr>
        <p:spPr>
          <a:xfrm>
            <a:off x="6201360" y="6504480"/>
            <a:ext cx="2880" cy="367920"/>
          </a:xfrm>
          <a:prstGeom prst="straightConnector1">
            <a:avLst/>
          </a:prstGeom>
          <a:ln w="0">
            <a:solidFill>
              <a:srgbClr val="444D26"/>
            </a:solidFill>
          </a:ln>
        </p:spPr>
      </p:cxnSp>
      <p:sp>
        <p:nvSpPr>
          <p:cNvPr id="322"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23"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74A8A8E-B268-4DB3-8733-3C3FFF7351F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24"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25"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326"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4D0AB0C-FC9B-4493-BA4B-BCAED8E1DD6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27"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2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6">
    <p:bg>
      <p:bgPr>
        <a:solidFill>
          <a:schemeClr val="lt1">
            <a:lumMod val="95000"/>
            <a:alpha val="49000"/>
          </a:schemeClr>
        </a:solidFill>
      </p:bgPr>
    </p:bg>
    <p:spTree>
      <p:nvGrpSpPr>
        <p:cNvPr id="1" name=""/>
        <p:cNvGrpSpPr/>
        <p:nvPr/>
      </p:nvGrpSpPr>
      <p:grpSpPr>
        <a:xfrm>
          <a:off x="0" y="0"/>
          <a:ext cx="0" cy="0"/>
          <a:chOff x="0" y="0"/>
          <a:chExt cx="0" cy="0"/>
        </a:xfrm>
      </p:grpSpPr>
      <p:sp>
        <p:nvSpPr>
          <p:cNvPr id="329"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30" name="Grafik 10"/>
          <p:cNvPicPr/>
          <p:nvPr/>
        </p:nvPicPr>
        <p:blipFill>
          <a:blip r:embed="rId2"/>
          <a:stretch/>
        </p:blipFill>
        <p:spPr>
          <a:xfrm>
            <a:off x="8141400" y="5590800"/>
            <a:ext cx="1005840" cy="1259280"/>
          </a:xfrm>
          <a:prstGeom prst="rect">
            <a:avLst/>
          </a:prstGeom>
          <a:noFill/>
          <a:ln w="0">
            <a:noFill/>
          </a:ln>
        </p:spPr>
      </p:pic>
      <p:cxnSp>
        <p:nvCxnSpPr>
          <p:cNvPr id="331" name="Gerader Verbinder 8"/>
          <p:cNvCxnSpPr/>
          <p:nvPr/>
        </p:nvCxnSpPr>
        <p:spPr>
          <a:xfrm>
            <a:off x="2289600" y="6504480"/>
            <a:ext cx="2880" cy="367920"/>
          </a:xfrm>
          <a:prstGeom prst="straightConnector1">
            <a:avLst/>
          </a:prstGeom>
          <a:ln w="0">
            <a:solidFill>
              <a:srgbClr val="444D26"/>
            </a:solidFill>
          </a:ln>
        </p:spPr>
      </p:cxnSp>
      <p:cxnSp>
        <p:nvCxnSpPr>
          <p:cNvPr id="332" name="Gerader Verbinder 9"/>
          <p:cNvCxnSpPr/>
          <p:nvPr/>
        </p:nvCxnSpPr>
        <p:spPr>
          <a:xfrm>
            <a:off x="6201360" y="6504480"/>
            <a:ext cx="2880" cy="367920"/>
          </a:xfrm>
          <a:prstGeom prst="straightConnector1">
            <a:avLst/>
          </a:prstGeom>
          <a:ln w="0">
            <a:solidFill>
              <a:srgbClr val="444D26"/>
            </a:solidFill>
          </a:ln>
        </p:spPr>
      </p:cxnSp>
      <p:sp>
        <p:nvSpPr>
          <p:cNvPr id="333"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34"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D286CBA-F22A-4C98-B7E1-8F02D670B04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36"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7"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B0130A8-C0D7-4FE2-BAAF-BFC6DE752C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3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4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bg>
      <p:bgPr>
        <a:solidFill>
          <a:schemeClr val="lt1">
            <a:lumMod val="95000"/>
            <a:alpha val="49000"/>
          </a:schemeClr>
        </a:solidFill>
      </p:bgPr>
    </p:bg>
    <p:spTree>
      <p:nvGrpSpPr>
        <p:cNvPr id="1" name=""/>
        <p:cNvGrpSpPr/>
        <p:nvPr/>
      </p:nvGrpSpPr>
      <p:grpSpPr>
        <a:xfrm>
          <a:off x="0" y="0"/>
          <a:ext cx="0" cy="0"/>
          <a:chOff x="0" y="0"/>
          <a:chExt cx="0" cy="0"/>
        </a:xfrm>
      </p:grpSpPr>
      <p:sp>
        <p:nvSpPr>
          <p:cNvPr id="341"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42" name="Grafik 10"/>
          <p:cNvPicPr/>
          <p:nvPr/>
        </p:nvPicPr>
        <p:blipFill>
          <a:blip r:embed="rId2"/>
          <a:stretch/>
        </p:blipFill>
        <p:spPr>
          <a:xfrm>
            <a:off x="8141400" y="5590800"/>
            <a:ext cx="1005840" cy="1259280"/>
          </a:xfrm>
          <a:prstGeom prst="rect">
            <a:avLst/>
          </a:prstGeom>
          <a:noFill/>
          <a:ln w="0">
            <a:noFill/>
          </a:ln>
        </p:spPr>
      </p:pic>
      <p:cxnSp>
        <p:nvCxnSpPr>
          <p:cNvPr id="343" name="Gerader Verbinder 8"/>
          <p:cNvCxnSpPr/>
          <p:nvPr/>
        </p:nvCxnSpPr>
        <p:spPr>
          <a:xfrm>
            <a:off x="2289600" y="6504480"/>
            <a:ext cx="2880" cy="367920"/>
          </a:xfrm>
          <a:prstGeom prst="straightConnector1">
            <a:avLst/>
          </a:prstGeom>
          <a:ln w="0">
            <a:solidFill>
              <a:srgbClr val="444D26"/>
            </a:solidFill>
          </a:ln>
        </p:spPr>
      </p:cxnSp>
      <p:cxnSp>
        <p:nvCxnSpPr>
          <p:cNvPr id="344" name="Gerader Verbinder 9"/>
          <p:cNvCxnSpPr/>
          <p:nvPr/>
        </p:nvCxnSpPr>
        <p:spPr>
          <a:xfrm>
            <a:off x="6201360" y="6504480"/>
            <a:ext cx="2880" cy="367920"/>
          </a:xfrm>
          <a:prstGeom prst="straightConnector1">
            <a:avLst/>
          </a:prstGeom>
          <a:ln w="0">
            <a:solidFill>
              <a:srgbClr val="444D26"/>
            </a:solidFill>
          </a:ln>
        </p:spPr>
      </p:cxnSp>
      <p:sp>
        <p:nvSpPr>
          <p:cNvPr id="34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4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9BC372E-73A5-4361-846B-1F73D5E3327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47"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48"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49"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0"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51"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F5F3A48-0AD4-4C92-84F8-ADA40730831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5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5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bg>
      <p:bgPr>
        <a:solidFill>
          <a:schemeClr val="lt1">
            <a:lumMod val="95000"/>
            <a:alpha val="49000"/>
          </a:schemeClr>
        </a:solidFill>
      </p:bgPr>
    </p:bg>
    <p:spTree>
      <p:nvGrpSpPr>
        <p:cNvPr id="1" name=""/>
        <p:cNvGrpSpPr/>
        <p:nvPr/>
      </p:nvGrpSpPr>
      <p:grpSpPr>
        <a:xfrm>
          <a:off x="0" y="0"/>
          <a:ext cx="0" cy="0"/>
          <a:chOff x="0" y="0"/>
          <a:chExt cx="0" cy="0"/>
        </a:xfrm>
      </p:grpSpPr>
      <p:sp>
        <p:nvSpPr>
          <p:cNvPr id="355"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56" name="Grafik 10"/>
          <p:cNvPicPr/>
          <p:nvPr/>
        </p:nvPicPr>
        <p:blipFill>
          <a:blip r:embed="rId2"/>
          <a:stretch/>
        </p:blipFill>
        <p:spPr>
          <a:xfrm>
            <a:off x="8141400" y="5590800"/>
            <a:ext cx="1005840" cy="1259280"/>
          </a:xfrm>
          <a:prstGeom prst="rect">
            <a:avLst/>
          </a:prstGeom>
          <a:noFill/>
          <a:ln w="0">
            <a:noFill/>
          </a:ln>
        </p:spPr>
      </p:pic>
      <p:cxnSp>
        <p:nvCxnSpPr>
          <p:cNvPr id="357" name="Gerader Verbinder 8"/>
          <p:cNvCxnSpPr/>
          <p:nvPr/>
        </p:nvCxnSpPr>
        <p:spPr>
          <a:xfrm>
            <a:off x="2289600" y="6504480"/>
            <a:ext cx="2880" cy="367920"/>
          </a:xfrm>
          <a:prstGeom prst="straightConnector1">
            <a:avLst/>
          </a:prstGeom>
          <a:ln w="0">
            <a:solidFill>
              <a:srgbClr val="444D26"/>
            </a:solidFill>
          </a:ln>
        </p:spPr>
      </p:cxnSp>
      <p:cxnSp>
        <p:nvCxnSpPr>
          <p:cNvPr id="358" name="Gerader Verbinder 9"/>
          <p:cNvCxnSpPr/>
          <p:nvPr/>
        </p:nvCxnSpPr>
        <p:spPr>
          <a:xfrm>
            <a:off x="6201360" y="6504480"/>
            <a:ext cx="2880" cy="367920"/>
          </a:xfrm>
          <a:prstGeom prst="straightConnector1">
            <a:avLst/>
          </a:prstGeom>
          <a:ln w="0">
            <a:solidFill>
              <a:srgbClr val="444D26"/>
            </a:solidFill>
          </a:ln>
        </p:spPr>
      </p:cxnSp>
      <p:sp>
        <p:nvSpPr>
          <p:cNvPr id="35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6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48707B6-721D-449A-9C58-F86ACFBE02D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6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6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CCE671B-564A-4004-BEFC-4960C15EE7B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6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6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chemeClr val="lt1">
            <a:lumMod val="95000"/>
            <a:alpha val="49000"/>
          </a:schemeClr>
        </a:solidFill>
      </p:bgPr>
    </p:bg>
    <p:spTree>
      <p:nvGrpSpPr>
        <p:cNvPr id="1" name=""/>
        <p:cNvGrpSpPr/>
        <p:nvPr/>
      </p:nvGrpSpPr>
      <p:grpSpPr>
        <a:xfrm>
          <a:off x="0" y="0"/>
          <a:ext cx="0" cy="0"/>
          <a:chOff x="0" y="0"/>
          <a:chExt cx="0" cy="0"/>
        </a:xfrm>
      </p:grpSpPr>
      <p:sp>
        <p:nvSpPr>
          <p:cNvPr id="365"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66" name="Grafik 10"/>
          <p:cNvPicPr/>
          <p:nvPr/>
        </p:nvPicPr>
        <p:blipFill>
          <a:blip r:embed="rId2"/>
          <a:stretch/>
        </p:blipFill>
        <p:spPr>
          <a:xfrm>
            <a:off x="8141400" y="5590800"/>
            <a:ext cx="1005840" cy="1259280"/>
          </a:xfrm>
          <a:prstGeom prst="rect">
            <a:avLst/>
          </a:prstGeom>
          <a:noFill/>
          <a:ln w="0">
            <a:noFill/>
          </a:ln>
        </p:spPr>
      </p:pic>
      <p:cxnSp>
        <p:nvCxnSpPr>
          <p:cNvPr id="367" name="Gerader Verbinder 8"/>
          <p:cNvCxnSpPr/>
          <p:nvPr/>
        </p:nvCxnSpPr>
        <p:spPr>
          <a:xfrm>
            <a:off x="2289600" y="6504480"/>
            <a:ext cx="2880" cy="367920"/>
          </a:xfrm>
          <a:prstGeom prst="straightConnector1">
            <a:avLst/>
          </a:prstGeom>
          <a:ln w="0">
            <a:solidFill>
              <a:srgbClr val="444D26"/>
            </a:solidFill>
          </a:ln>
        </p:spPr>
      </p:cxnSp>
      <p:cxnSp>
        <p:nvCxnSpPr>
          <p:cNvPr id="368" name="Gerader Verbinder 9"/>
          <p:cNvCxnSpPr/>
          <p:nvPr/>
        </p:nvCxnSpPr>
        <p:spPr>
          <a:xfrm>
            <a:off x="6201360" y="6504480"/>
            <a:ext cx="2880" cy="367920"/>
          </a:xfrm>
          <a:prstGeom prst="straightConnector1">
            <a:avLst/>
          </a:prstGeom>
          <a:ln w="0">
            <a:solidFill>
              <a:srgbClr val="444D26"/>
            </a:solidFill>
          </a:ln>
        </p:spPr>
      </p:cxnSp>
      <p:sp>
        <p:nvSpPr>
          <p:cNvPr id="36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7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2000D88-8189-42A0-B71D-1EFF9455D4E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71"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7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0CD1D8C-63E5-4216-B254-BF8555F224B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7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7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9">
    <p:bg>
      <p:bgPr>
        <a:solidFill>
          <a:schemeClr val="lt1">
            <a:lumMod val="95000"/>
            <a:alpha val="49000"/>
          </a:schemeClr>
        </a:solidFill>
      </p:bgPr>
    </p:bg>
    <p:spTree>
      <p:nvGrpSpPr>
        <p:cNvPr id="1" name=""/>
        <p:cNvGrpSpPr/>
        <p:nvPr/>
      </p:nvGrpSpPr>
      <p:grpSpPr>
        <a:xfrm>
          <a:off x="0" y="0"/>
          <a:ext cx="0" cy="0"/>
          <a:chOff x="0" y="0"/>
          <a:chExt cx="0" cy="0"/>
        </a:xfrm>
      </p:grpSpPr>
      <p:sp>
        <p:nvSpPr>
          <p:cNvPr id="375"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6" name="Grafik 10"/>
          <p:cNvPicPr/>
          <p:nvPr/>
        </p:nvPicPr>
        <p:blipFill>
          <a:blip r:embed="rId2"/>
          <a:stretch/>
        </p:blipFill>
        <p:spPr>
          <a:xfrm>
            <a:off x="8141400" y="5590800"/>
            <a:ext cx="1005840" cy="1259280"/>
          </a:xfrm>
          <a:prstGeom prst="rect">
            <a:avLst/>
          </a:prstGeom>
          <a:noFill/>
          <a:ln w="0">
            <a:noFill/>
          </a:ln>
        </p:spPr>
      </p:pic>
      <p:cxnSp>
        <p:nvCxnSpPr>
          <p:cNvPr id="377" name="Gerader Verbinder 8"/>
          <p:cNvCxnSpPr/>
          <p:nvPr/>
        </p:nvCxnSpPr>
        <p:spPr>
          <a:xfrm>
            <a:off x="2289600" y="6504480"/>
            <a:ext cx="2880" cy="367920"/>
          </a:xfrm>
          <a:prstGeom prst="straightConnector1">
            <a:avLst/>
          </a:prstGeom>
          <a:ln w="0">
            <a:solidFill>
              <a:srgbClr val="444D26"/>
            </a:solidFill>
          </a:ln>
        </p:spPr>
      </p:cxnSp>
      <p:cxnSp>
        <p:nvCxnSpPr>
          <p:cNvPr id="378" name="Gerader Verbinder 9"/>
          <p:cNvCxnSpPr/>
          <p:nvPr/>
        </p:nvCxnSpPr>
        <p:spPr>
          <a:xfrm>
            <a:off x="6201360" y="6504480"/>
            <a:ext cx="2880" cy="367920"/>
          </a:xfrm>
          <a:prstGeom prst="straightConnector1">
            <a:avLst/>
          </a:prstGeom>
          <a:ln w="0">
            <a:solidFill>
              <a:srgbClr val="444D26"/>
            </a:solidFill>
          </a:ln>
        </p:spPr>
      </p:cxnSp>
      <p:sp>
        <p:nvSpPr>
          <p:cNvPr id="37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8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B966251-C8F7-435D-B74F-D81C380909A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8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5301B46-2821-4144-84CF-589A8CF62B6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8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8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0">
    <p:bg>
      <p:bgPr>
        <a:solidFill>
          <a:schemeClr val="lt1">
            <a:lumMod val="95000"/>
            <a:alpha val="49000"/>
          </a:schemeClr>
        </a:solidFill>
      </p:bgPr>
    </p:bg>
    <p:spTree>
      <p:nvGrpSpPr>
        <p:cNvPr id="1" name=""/>
        <p:cNvGrpSpPr/>
        <p:nvPr/>
      </p:nvGrpSpPr>
      <p:grpSpPr>
        <a:xfrm>
          <a:off x="0" y="0"/>
          <a:ext cx="0" cy="0"/>
          <a:chOff x="0" y="0"/>
          <a:chExt cx="0" cy="0"/>
        </a:xfrm>
      </p:grpSpPr>
      <p:sp>
        <p:nvSpPr>
          <p:cNvPr id="384"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85" name="Grafik 10"/>
          <p:cNvPicPr/>
          <p:nvPr/>
        </p:nvPicPr>
        <p:blipFill>
          <a:blip r:embed="rId2"/>
          <a:stretch/>
        </p:blipFill>
        <p:spPr>
          <a:xfrm>
            <a:off x="8141400" y="5590800"/>
            <a:ext cx="1005840" cy="1259280"/>
          </a:xfrm>
          <a:prstGeom prst="rect">
            <a:avLst/>
          </a:prstGeom>
          <a:noFill/>
          <a:ln w="0">
            <a:noFill/>
          </a:ln>
        </p:spPr>
      </p:pic>
      <p:cxnSp>
        <p:nvCxnSpPr>
          <p:cNvPr id="386" name="Gerader Verbinder 8"/>
          <p:cNvCxnSpPr/>
          <p:nvPr/>
        </p:nvCxnSpPr>
        <p:spPr>
          <a:xfrm>
            <a:off x="2289600" y="6504480"/>
            <a:ext cx="2880" cy="367920"/>
          </a:xfrm>
          <a:prstGeom prst="straightConnector1">
            <a:avLst/>
          </a:prstGeom>
          <a:ln w="0">
            <a:solidFill>
              <a:srgbClr val="444D26"/>
            </a:solidFill>
          </a:ln>
        </p:spPr>
      </p:cxnSp>
      <p:cxnSp>
        <p:nvCxnSpPr>
          <p:cNvPr id="387" name="Gerader Verbinder 9"/>
          <p:cNvCxnSpPr/>
          <p:nvPr/>
        </p:nvCxnSpPr>
        <p:spPr>
          <a:xfrm>
            <a:off x="6201360" y="6504480"/>
            <a:ext cx="2880" cy="367920"/>
          </a:xfrm>
          <a:prstGeom prst="straightConnector1">
            <a:avLst/>
          </a:prstGeom>
          <a:ln w="0">
            <a:solidFill>
              <a:srgbClr val="444D26"/>
            </a:solidFill>
          </a:ln>
        </p:spPr>
      </p:cxnSp>
      <p:sp>
        <p:nvSpPr>
          <p:cNvPr id="388"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89"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F92C77-8D78-4CAC-9DF3-C97409A525A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90"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91"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392"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9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8D7E726-27C7-432F-80C5-2E6DD9C6978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9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9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5">
    <p:bg>
      <p:bgPr>
        <a:solidFill>
          <a:schemeClr val="lt1">
            <a:lumMod val="95000"/>
            <a:alpha val="49000"/>
          </a:schemeClr>
        </a:solidFill>
      </p:bgPr>
    </p:bg>
    <p:spTree>
      <p:nvGrpSpPr>
        <p:cNvPr id="1" name=""/>
        <p:cNvGrpSpPr/>
        <p:nvPr/>
      </p:nvGrpSpPr>
      <p:grpSpPr>
        <a:xfrm>
          <a:off x="0" y="0"/>
          <a:ext cx="0" cy="0"/>
          <a:chOff x="0" y="0"/>
          <a:chExt cx="0" cy="0"/>
        </a:xfrm>
      </p:grpSpPr>
      <p:sp>
        <p:nvSpPr>
          <p:cNvPr id="396"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7" name="Grafik 8"/>
          <p:cNvPicPr/>
          <p:nvPr/>
        </p:nvPicPr>
        <p:blipFill>
          <a:blip r:embed="rId2"/>
          <a:stretch/>
        </p:blipFill>
        <p:spPr>
          <a:xfrm>
            <a:off x="8141400" y="5590800"/>
            <a:ext cx="1005840" cy="1259280"/>
          </a:xfrm>
          <a:prstGeom prst="rect">
            <a:avLst/>
          </a:prstGeom>
          <a:noFill/>
          <a:ln w="0">
            <a:noFill/>
          </a:ln>
        </p:spPr>
      </p:pic>
      <p:cxnSp>
        <p:nvCxnSpPr>
          <p:cNvPr id="398" name="Gerader Verbinder 11"/>
          <p:cNvCxnSpPr/>
          <p:nvPr/>
        </p:nvCxnSpPr>
        <p:spPr>
          <a:xfrm>
            <a:off x="2289600" y="6504480"/>
            <a:ext cx="2880" cy="367920"/>
          </a:xfrm>
          <a:prstGeom prst="straightConnector1">
            <a:avLst/>
          </a:prstGeom>
          <a:ln w="0">
            <a:solidFill>
              <a:srgbClr val="444D26"/>
            </a:solidFill>
          </a:ln>
        </p:spPr>
      </p:cxnSp>
      <p:cxnSp>
        <p:nvCxnSpPr>
          <p:cNvPr id="399" name="Gerader Verbinder 12"/>
          <p:cNvCxnSpPr/>
          <p:nvPr/>
        </p:nvCxnSpPr>
        <p:spPr>
          <a:xfrm>
            <a:off x="6201360" y="6504480"/>
            <a:ext cx="2880" cy="367920"/>
          </a:xfrm>
          <a:prstGeom prst="straightConnector1">
            <a:avLst/>
          </a:prstGeom>
          <a:ln w="0">
            <a:solidFill>
              <a:srgbClr val="444D26"/>
            </a:solidFill>
          </a:ln>
        </p:spPr>
      </p:cxnSp>
      <p:sp>
        <p:nvSpPr>
          <p:cNvPr id="400"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01"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37F319D-2787-4BF4-9B3A-22071A7D126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02" name="PlaceHolder 1"/>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03" name="PlaceHolder 2"/>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0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2F337B3-F970-4838-B5FB-620E20F4264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0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0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bg>
      <p:bgPr>
        <a:solidFill>
          <a:schemeClr val="lt1">
            <a:lumMod val="95000"/>
            <a:alpha val="49000"/>
          </a:schemeClr>
        </a:solidFill>
      </p:bgPr>
    </p:bg>
    <p:spTree>
      <p:nvGrpSpPr>
        <p:cNvPr id="1" name=""/>
        <p:cNvGrpSpPr/>
        <p:nvPr/>
      </p:nvGrpSpPr>
      <p:grpSpPr>
        <a:xfrm>
          <a:off x="0" y="0"/>
          <a:ext cx="0" cy="0"/>
          <a:chOff x="0" y="0"/>
          <a:chExt cx="0" cy="0"/>
        </a:xfrm>
      </p:grpSpPr>
      <p:sp>
        <p:nvSpPr>
          <p:cNvPr id="407"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08" name="Grafik 8"/>
          <p:cNvPicPr/>
          <p:nvPr/>
        </p:nvPicPr>
        <p:blipFill>
          <a:blip r:embed="rId2"/>
          <a:stretch/>
        </p:blipFill>
        <p:spPr>
          <a:xfrm>
            <a:off x="8141400" y="5590800"/>
            <a:ext cx="1005840" cy="1259280"/>
          </a:xfrm>
          <a:prstGeom prst="rect">
            <a:avLst/>
          </a:prstGeom>
          <a:noFill/>
          <a:ln w="0">
            <a:noFill/>
          </a:ln>
        </p:spPr>
      </p:pic>
      <p:cxnSp>
        <p:nvCxnSpPr>
          <p:cNvPr id="409" name="Gerader Verbinder 11"/>
          <p:cNvCxnSpPr/>
          <p:nvPr/>
        </p:nvCxnSpPr>
        <p:spPr>
          <a:xfrm>
            <a:off x="2289600" y="6504480"/>
            <a:ext cx="2880" cy="367920"/>
          </a:xfrm>
          <a:prstGeom prst="straightConnector1">
            <a:avLst/>
          </a:prstGeom>
          <a:ln w="0">
            <a:solidFill>
              <a:srgbClr val="444D26"/>
            </a:solidFill>
          </a:ln>
        </p:spPr>
      </p:cxnSp>
      <p:cxnSp>
        <p:nvCxnSpPr>
          <p:cNvPr id="410" name="Gerader Verbinder 12"/>
          <p:cNvCxnSpPr/>
          <p:nvPr/>
        </p:nvCxnSpPr>
        <p:spPr>
          <a:xfrm>
            <a:off x="6201360" y="6504480"/>
            <a:ext cx="2880" cy="367920"/>
          </a:xfrm>
          <a:prstGeom prst="straightConnector1">
            <a:avLst/>
          </a:prstGeom>
          <a:ln w="0">
            <a:solidFill>
              <a:srgbClr val="444D26"/>
            </a:solidFill>
          </a:ln>
        </p:spPr>
      </p:cxnSp>
      <p:sp>
        <p:nvSpPr>
          <p:cNvPr id="411"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12"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97CEFBD-C56C-4D18-B2C7-FBB2EDD89EC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13" name="PlaceHolder 1"/>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14" name="PlaceHolder 2"/>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15" name="PlaceHolder 3"/>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16" name="PlaceHolder 4"/>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17" name="PlaceHolder 5"/>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1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2903FE8-ABDC-4C75-AE1A-BA5F1D55768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1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2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9">
    <p:bg>
      <p:bgPr>
        <a:solidFill>
          <a:schemeClr val="lt1">
            <a:lumMod val="95000"/>
            <a:alpha val="49000"/>
          </a:schemeClr>
        </a:solidFill>
      </p:bgPr>
    </p:bg>
    <p:spTree>
      <p:nvGrpSpPr>
        <p:cNvPr id="1" name=""/>
        <p:cNvGrpSpPr/>
        <p:nvPr/>
      </p:nvGrpSpPr>
      <p:grpSpPr>
        <a:xfrm>
          <a:off x="0" y="0"/>
          <a:ext cx="0" cy="0"/>
          <a:chOff x="0" y="0"/>
          <a:chExt cx="0" cy="0"/>
        </a:xfrm>
      </p:grpSpPr>
      <p:sp>
        <p:nvSpPr>
          <p:cNvPr id="421"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22" name="Grafik 8"/>
          <p:cNvPicPr/>
          <p:nvPr/>
        </p:nvPicPr>
        <p:blipFill>
          <a:blip r:embed="rId2"/>
          <a:stretch/>
        </p:blipFill>
        <p:spPr>
          <a:xfrm>
            <a:off x="8141400" y="5590800"/>
            <a:ext cx="1005840" cy="1259280"/>
          </a:xfrm>
          <a:prstGeom prst="rect">
            <a:avLst/>
          </a:prstGeom>
          <a:noFill/>
          <a:ln w="0">
            <a:noFill/>
          </a:ln>
        </p:spPr>
      </p:pic>
      <p:cxnSp>
        <p:nvCxnSpPr>
          <p:cNvPr id="423" name="Gerader Verbinder 11"/>
          <p:cNvCxnSpPr/>
          <p:nvPr/>
        </p:nvCxnSpPr>
        <p:spPr>
          <a:xfrm>
            <a:off x="2289600" y="6504480"/>
            <a:ext cx="2880" cy="367920"/>
          </a:xfrm>
          <a:prstGeom prst="straightConnector1">
            <a:avLst/>
          </a:prstGeom>
          <a:ln w="0">
            <a:solidFill>
              <a:srgbClr val="444D26"/>
            </a:solidFill>
          </a:ln>
        </p:spPr>
      </p:cxnSp>
      <p:cxnSp>
        <p:nvCxnSpPr>
          <p:cNvPr id="424" name="Gerader Verbinder 12"/>
          <p:cNvCxnSpPr/>
          <p:nvPr/>
        </p:nvCxnSpPr>
        <p:spPr>
          <a:xfrm>
            <a:off x="6201360" y="6504480"/>
            <a:ext cx="2880" cy="367920"/>
          </a:xfrm>
          <a:prstGeom prst="straightConnector1">
            <a:avLst/>
          </a:prstGeom>
          <a:ln w="0">
            <a:solidFill>
              <a:srgbClr val="444D26"/>
            </a:solidFill>
          </a:ln>
        </p:spPr>
      </p:cxnSp>
      <p:sp>
        <p:nvSpPr>
          <p:cNvPr id="425"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26"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9CC8167-E407-4041-8B84-0661253CB61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2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D21E0BF-570D-4FEB-8630-975F232649B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2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3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0">
    <p:bg>
      <p:bgPr>
        <a:solidFill>
          <a:schemeClr val="lt1">
            <a:lumMod val="95000"/>
            <a:alpha val="49000"/>
          </a:schemeClr>
        </a:solidFill>
      </p:bgPr>
    </p:bg>
    <p:spTree>
      <p:nvGrpSpPr>
        <p:cNvPr id="1" name=""/>
        <p:cNvGrpSpPr/>
        <p:nvPr/>
      </p:nvGrpSpPr>
      <p:grpSpPr>
        <a:xfrm>
          <a:off x="0" y="0"/>
          <a:ext cx="0" cy="0"/>
          <a:chOff x="0" y="0"/>
          <a:chExt cx="0" cy="0"/>
        </a:xfrm>
      </p:grpSpPr>
      <p:sp>
        <p:nvSpPr>
          <p:cNvPr id="431"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32" name="Grafik 8"/>
          <p:cNvPicPr/>
          <p:nvPr/>
        </p:nvPicPr>
        <p:blipFill>
          <a:blip r:embed="rId2"/>
          <a:stretch/>
        </p:blipFill>
        <p:spPr>
          <a:xfrm>
            <a:off x="8141400" y="5590800"/>
            <a:ext cx="1005840" cy="1259280"/>
          </a:xfrm>
          <a:prstGeom prst="rect">
            <a:avLst/>
          </a:prstGeom>
          <a:noFill/>
          <a:ln w="0">
            <a:noFill/>
          </a:ln>
        </p:spPr>
      </p:pic>
      <p:cxnSp>
        <p:nvCxnSpPr>
          <p:cNvPr id="433" name="Gerader Verbinder 11"/>
          <p:cNvCxnSpPr/>
          <p:nvPr/>
        </p:nvCxnSpPr>
        <p:spPr>
          <a:xfrm>
            <a:off x="2289600" y="6504480"/>
            <a:ext cx="2880" cy="367920"/>
          </a:xfrm>
          <a:prstGeom prst="straightConnector1">
            <a:avLst/>
          </a:prstGeom>
          <a:ln w="0">
            <a:solidFill>
              <a:srgbClr val="444D26"/>
            </a:solidFill>
          </a:ln>
        </p:spPr>
      </p:cxnSp>
      <p:cxnSp>
        <p:nvCxnSpPr>
          <p:cNvPr id="434" name="Gerader Verbinder 12"/>
          <p:cNvCxnSpPr/>
          <p:nvPr/>
        </p:nvCxnSpPr>
        <p:spPr>
          <a:xfrm>
            <a:off x="6201360" y="6504480"/>
            <a:ext cx="2880" cy="367920"/>
          </a:xfrm>
          <a:prstGeom prst="straightConnector1">
            <a:avLst/>
          </a:prstGeom>
          <a:ln w="0">
            <a:solidFill>
              <a:srgbClr val="444D26"/>
            </a:solidFill>
          </a:ln>
        </p:spPr>
      </p:cxnSp>
      <p:sp>
        <p:nvSpPr>
          <p:cNvPr id="435"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36"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92428DC-7694-4449-8964-03C531D661D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3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77915BB-948F-4325-9094-7122D77360F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3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3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2">
    <p:bg>
      <p:bgPr>
        <a:solidFill>
          <a:schemeClr val="lt1">
            <a:lumMod val="95000"/>
            <a:alpha val="49000"/>
          </a:schemeClr>
        </a:solidFill>
      </p:bgPr>
    </p:bg>
    <p:spTree>
      <p:nvGrpSpPr>
        <p:cNvPr id="1" name=""/>
        <p:cNvGrpSpPr/>
        <p:nvPr/>
      </p:nvGrpSpPr>
      <p:grpSpPr>
        <a:xfrm>
          <a:off x="0" y="0"/>
          <a:ext cx="0" cy="0"/>
          <a:chOff x="0" y="0"/>
          <a:chExt cx="0" cy="0"/>
        </a:xfrm>
      </p:grpSpPr>
      <p:sp>
        <p:nvSpPr>
          <p:cNvPr id="440"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41" name="Grafik 8"/>
          <p:cNvPicPr/>
          <p:nvPr/>
        </p:nvPicPr>
        <p:blipFill>
          <a:blip r:embed="rId2"/>
          <a:stretch/>
        </p:blipFill>
        <p:spPr>
          <a:xfrm>
            <a:off x="8141400" y="5590800"/>
            <a:ext cx="1005840" cy="1259280"/>
          </a:xfrm>
          <a:prstGeom prst="rect">
            <a:avLst/>
          </a:prstGeom>
          <a:noFill/>
          <a:ln w="0">
            <a:noFill/>
          </a:ln>
        </p:spPr>
      </p:pic>
      <p:cxnSp>
        <p:nvCxnSpPr>
          <p:cNvPr id="442" name="Gerader Verbinder 11"/>
          <p:cNvCxnSpPr/>
          <p:nvPr/>
        </p:nvCxnSpPr>
        <p:spPr>
          <a:xfrm>
            <a:off x="2289600" y="6504480"/>
            <a:ext cx="2880" cy="367920"/>
          </a:xfrm>
          <a:prstGeom prst="straightConnector1">
            <a:avLst/>
          </a:prstGeom>
          <a:ln w="0">
            <a:solidFill>
              <a:srgbClr val="444D26"/>
            </a:solidFill>
          </a:ln>
        </p:spPr>
      </p:cxnSp>
      <p:cxnSp>
        <p:nvCxnSpPr>
          <p:cNvPr id="443" name="Gerader Verbinder 12"/>
          <p:cNvCxnSpPr/>
          <p:nvPr/>
        </p:nvCxnSpPr>
        <p:spPr>
          <a:xfrm>
            <a:off x="6201360" y="6504480"/>
            <a:ext cx="2880" cy="367920"/>
          </a:xfrm>
          <a:prstGeom prst="straightConnector1">
            <a:avLst/>
          </a:prstGeom>
          <a:ln w="0">
            <a:solidFill>
              <a:srgbClr val="444D26"/>
            </a:solidFill>
          </a:ln>
        </p:spPr>
      </p:cxnSp>
      <p:sp>
        <p:nvSpPr>
          <p:cNvPr id="444"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45"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E5BB8EB-E05C-4E5A-B74C-A1C9BBB0B24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6"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44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FFE207D-CE76-4B0C-A59A-8B2B944A27D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4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1">
    <p:bg>
      <p:bgPr>
        <a:solidFill>
          <a:schemeClr val="lt1">
            <a:lumMod val="95000"/>
            <a:alpha val="49000"/>
          </a:schemeClr>
        </a:solidFill>
      </p:bgPr>
    </p:bg>
    <p:spTree>
      <p:nvGrpSpPr>
        <p:cNvPr id="1" name=""/>
        <p:cNvGrpSpPr/>
        <p:nvPr/>
      </p:nvGrpSpPr>
      <p:grpSpPr>
        <a:xfrm>
          <a:off x="0" y="0"/>
          <a:ext cx="0" cy="0"/>
          <a:chOff x="0" y="0"/>
          <a:chExt cx="0" cy="0"/>
        </a:xfrm>
      </p:grpSpPr>
      <p:sp>
        <p:nvSpPr>
          <p:cNvPr id="450"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51" name="Grafik 8"/>
          <p:cNvPicPr/>
          <p:nvPr/>
        </p:nvPicPr>
        <p:blipFill>
          <a:blip r:embed="rId2"/>
          <a:stretch/>
        </p:blipFill>
        <p:spPr>
          <a:xfrm>
            <a:off x="8141400" y="5590800"/>
            <a:ext cx="1005840" cy="1259280"/>
          </a:xfrm>
          <a:prstGeom prst="rect">
            <a:avLst/>
          </a:prstGeom>
          <a:noFill/>
          <a:ln w="0">
            <a:noFill/>
          </a:ln>
        </p:spPr>
      </p:pic>
      <p:cxnSp>
        <p:nvCxnSpPr>
          <p:cNvPr id="452" name="Gerader Verbinder 11"/>
          <p:cNvCxnSpPr/>
          <p:nvPr/>
        </p:nvCxnSpPr>
        <p:spPr>
          <a:xfrm>
            <a:off x="2289600" y="6504480"/>
            <a:ext cx="2880" cy="367920"/>
          </a:xfrm>
          <a:prstGeom prst="straightConnector1">
            <a:avLst/>
          </a:prstGeom>
          <a:ln w="0">
            <a:solidFill>
              <a:srgbClr val="444D26"/>
            </a:solidFill>
          </a:ln>
        </p:spPr>
      </p:cxnSp>
      <p:cxnSp>
        <p:nvCxnSpPr>
          <p:cNvPr id="453" name="Gerader Verbinder 12"/>
          <p:cNvCxnSpPr/>
          <p:nvPr/>
        </p:nvCxnSpPr>
        <p:spPr>
          <a:xfrm>
            <a:off x="6201360" y="6504480"/>
            <a:ext cx="2880" cy="367920"/>
          </a:xfrm>
          <a:prstGeom prst="straightConnector1">
            <a:avLst/>
          </a:prstGeom>
          <a:ln w="0">
            <a:solidFill>
              <a:srgbClr val="444D26"/>
            </a:solidFill>
          </a:ln>
        </p:spPr>
      </p:cxnSp>
      <p:sp>
        <p:nvSpPr>
          <p:cNvPr id="454"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55"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F513EB0-ECBD-4BEA-94CC-E3AFB1D3C9E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56"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57"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458"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59"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C936C01-74D2-4BFD-8A35-734659461DD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60" name="Resim 6"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61" name="Resim 7"/>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2">
    <p:bg>
      <p:bgPr>
        <a:solidFill>
          <a:schemeClr val="lt1">
            <a:lumMod val="95000"/>
            <a:alpha val="49000"/>
          </a:schemeClr>
        </a:solidFill>
      </p:bgPr>
    </p:bg>
    <p:spTree>
      <p:nvGrpSpPr>
        <p:cNvPr id="1" name=""/>
        <p:cNvGrpSpPr/>
        <p:nvPr/>
      </p:nvGrpSpPr>
      <p:grpSpPr>
        <a:xfrm>
          <a:off x="0" y="0"/>
          <a:ext cx="0" cy="0"/>
          <a:chOff x="0" y="0"/>
          <a:chExt cx="0" cy="0"/>
        </a:xfrm>
      </p:grpSpPr>
      <p:sp>
        <p:nvSpPr>
          <p:cNvPr id="462"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63" name="Grafik 8"/>
          <p:cNvPicPr/>
          <p:nvPr/>
        </p:nvPicPr>
        <p:blipFill>
          <a:blip r:embed="rId2"/>
          <a:stretch/>
        </p:blipFill>
        <p:spPr>
          <a:xfrm>
            <a:off x="8141400" y="5590800"/>
            <a:ext cx="1005840" cy="1259280"/>
          </a:xfrm>
          <a:prstGeom prst="rect">
            <a:avLst/>
          </a:prstGeom>
          <a:noFill/>
          <a:ln w="0">
            <a:noFill/>
          </a:ln>
        </p:spPr>
      </p:pic>
      <p:cxnSp>
        <p:nvCxnSpPr>
          <p:cNvPr id="464" name="Gerader Verbinder 11"/>
          <p:cNvCxnSpPr/>
          <p:nvPr/>
        </p:nvCxnSpPr>
        <p:spPr>
          <a:xfrm>
            <a:off x="2289600" y="6504480"/>
            <a:ext cx="2880" cy="367920"/>
          </a:xfrm>
          <a:prstGeom prst="straightConnector1">
            <a:avLst/>
          </a:prstGeom>
          <a:ln w="0">
            <a:solidFill>
              <a:srgbClr val="444D26"/>
            </a:solidFill>
          </a:ln>
        </p:spPr>
      </p:cxnSp>
      <p:cxnSp>
        <p:nvCxnSpPr>
          <p:cNvPr id="465" name="Gerader Verbinder 12"/>
          <p:cNvCxnSpPr/>
          <p:nvPr/>
        </p:nvCxnSpPr>
        <p:spPr>
          <a:xfrm>
            <a:off x="6201360" y="6504480"/>
            <a:ext cx="2880" cy="367920"/>
          </a:xfrm>
          <a:prstGeom prst="straightConnector1">
            <a:avLst/>
          </a:prstGeom>
          <a:ln w="0">
            <a:solidFill>
              <a:srgbClr val="444D26"/>
            </a:solidFill>
          </a:ln>
        </p:spPr>
      </p:cxnSp>
      <p:sp>
        <p:nvSpPr>
          <p:cNvPr id="466"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67"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5282BD7-446A-47ED-A8E5-3F51039724C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68"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69" name="PlaceHolder 2"/>
          <p:cNvSpPr>
            <a:spLocks noGrp="1"/>
          </p:cNvSpPr>
          <p:nvPr>
            <p:ph type="body" hasCustomPrompt="1"/>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vl8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8pPr>
            <a:lvl9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9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p:txBody>
      </p:sp>
      <p:sp>
        <p:nvSpPr>
          <p:cNvPr id="470"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7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E2AC224-935C-4784-B5E3-7C1E27260F4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72" name="Resim 7"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73" name="Resim 8"/>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23">
    <p:bg>
      <p:bgPr>
        <a:solidFill>
          <a:schemeClr val="lt1">
            <a:lumMod val="95000"/>
            <a:alpha val="49000"/>
          </a:schemeClr>
        </a:solidFill>
      </p:bgPr>
    </p:bg>
    <p:spTree>
      <p:nvGrpSpPr>
        <p:cNvPr id="1" name=""/>
        <p:cNvGrpSpPr/>
        <p:nvPr/>
      </p:nvGrpSpPr>
      <p:grpSpPr>
        <a:xfrm>
          <a:off x="0" y="0"/>
          <a:ext cx="0" cy="0"/>
          <a:chOff x="0" y="0"/>
          <a:chExt cx="0" cy="0"/>
        </a:xfrm>
      </p:grpSpPr>
      <p:sp>
        <p:nvSpPr>
          <p:cNvPr id="474"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5" name="Grafik 8"/>
          <p:cNvPicPr/>
          <p:nvPr/>
        </p:nvPicPr>
        <p:blipFill>
          <a:blip r:embed="rId2"/>
          <a:stretch/>
        </p:blipFill>
        <p:spPr>
          <a:xfrm>
            <a:off x="8141400" y="5590800"/>
            <a:ext cx="1005840" cy="1259280"/>
          </a:xfrm>
          <a:prstGeom prst="rect">
            <a:avLst/>
          </a:prstGeom>
          <a:noFill/>
          <a:ln w="0">
            <a:noFill/>
          </a:ln>
        </p:spPr>
      </p:pic>
      <p:cxnSp>
        <p:nvCxnSpPr>
          <p:cNvPr id="476" name="Gerader Verbinder 11"/>
          <p:cNvCxnSpPr/>
          <p:nvPr/>
        </p:nvCxnSpPr>
        <p:spPr>
          <a:xfrm>
            <a:off x="2289600" y="6504480"/>
            <a:ext cx="2880" cy="367920"/>
          </a:xfrm>
          <a:prstGeom prst="straightConnector1">
            <a:avLst/>
          </a:prstGeom>
          <a:ln w="0">
            <a:solidFill>
              <a:srgbClr val="444D26"/>
            </a:solidFill>
          </a:ln>
        </p:spPr>
      </p:cxnSp>
      <p:cxnSp>
        <p:nvCxnSpPr>
          <p:cNvPr id="477" name="Gerader Verbinder 12"/>
          <p:cNvCxnSpPr/>
          <p:nvPr/>
        </p:nvCxnSpPr>
        <p:spPr>
          <a:xfrm>
            <a:off x="6201360" y="6504480"/>
            <a:ext cx="2880" cy="367920"/>
          </a:xfrm>
          <a:prstGeom prst="straightConnector1">
            <a:avLst/>
          </a:prstGeom>
          <a:ln w="0">
            <a:solidFill>
              <a:srgbClr val="444D26"/>
            </a:solidFill>
          </a:ln>
        </p:spPr>
      </p:cxnSp>
      <p:sp>
        <p:nvSpPr>
          <p:cNvPr id="478"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79"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12E45E9-CF65-4CE1-A326-71FAB138F17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80" name="PlaceHolder 1"/>
          <p:cNvSpPr>
            <a:spLocks noGrp="1"/>
          </p:cNvSpPr>
          <p:nvPr>
            <p:ph type="title"/>
          </p:nvPr>
        </p:nvSpPr>
        <p:spPr>
          <a:xfrm>
            <a:off x="6285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81"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8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FE03496-CD33-4D0C-B2E0-45FA1E9C01D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3" name="Resim 9"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84" name="Resim 10"/>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4">
    <p:bg>
      <p:bgPr>
        <a:solidFill>
          <a:schemeClr val="lt1">
            <a:lumMod val="95000"/>
            <a:alpha val="49000"/>
          </a:schemeClr>
        </a:solidFill>
      </p:bgPr>
    </p:bg>
    <p:spTree>
      <p:nvGrpSpPr>
        <p:cNvPr id="1" name=""/>
        <p:cNvGrpSpPr/>
        <p:nvPr/>
      </p:nvGrpSpPr>
      <p:grpSpPr>
        <a:xfrm>
          <a:off x="0" y="0"/>
          <a:ext cx="0" cy="0"/>
          <a:chOff x="0" y="0"/>
          <a:chExt cx="0" cy="0"/>
        </a:xfrm>
      </p:grpSpPr>
      <p:sp>
        <p:nvSpPr>
          <p:cNvPr id="485"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86" name="Grafik 8"/>
          <p:cNvPicPr/>
          <p:nvPr/>
        </p:nvPicPr>
        <p:blipFill>
          <a:blip r:embed="rId2"/>
          <a:stretch/>
        </p:blipFill>
        <p:spPr>
          <a:xfrm>
            <a:off x="8141400" y="5590800"/>
            <a:ext cx="1005840" cy="1259280"/>
          </a:xfrm>
          <a:prstGeom prst="rect">
            <a:avLst/>
          </a:prstGeom>
          <a:noFill/>
          <a:ln w="0">
            <a:noFill/>
          </a:ln>
        </p:spPr>
      </p:pic>
      <p:cxnSp>
        <p:nvCxnSpPr>
          <p:cNvPr id="487" name="Gerader Verbinder 11"/>
          <p:cNvCxnSpPr/>
          <p:nvPr/>
        </p:nvCxnSpPr>
        <p:spPr>
          <a:xfrm>
            <a:off x="2289600" y="6504480"/>
            <a:ext cx="2880" cy="367920"/>
          </a:xfrm>
          <a:prstGeom prst="straightConnector1">
            <a:avLst/>
          </a:prstGeom>
          <a:ln w="0">
            <a:solidFill>
              <a:srgbClr val="444D26"/>
            </a:solidFill>
          </a:ln>
        </p:spPr>
      </p:cxnSp>
      <p:cxnSp>
        <p:nvCxnSpPr>
          <p:cNvPr id="488" name="Gerader Verbinder 12"/>
          <p:cNvCxnSpPr/>
          <p:nvPr/>
        </p:nvCxnSpPr>
        <p:spPr>
          <a:xfrm>
            <a:off x="6201360" y="6504480"/>
            <a:ext cx="2880" cy="367920"/>
          </a:xfrm>
          <a:prstGeom prst="straightConnector1">
            <a:avLst/>
          </a:prstGeom>
          <a:ln w="0">
            <a:solidFill>
              <a:srgbClr val="444D26"/>
            </a:solidFill>
          </a:ln>
        </p:spPr>
      </p:cxnSp>
      <p:sp>
        <p:nvSpPr>
          <p:cNvPr id="48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90"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A7A3BF0-43E2-44DB-9507-61038AD6306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91"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92"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9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FA476D8-D587-40B5-A5CD-2C3071D9EC3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9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9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6">
    <p:bg>
      <p:bgPr>
        <a:solidFill>
          <a:schemeClr val="lt1">
            <a:lumMod val="95000"/>
            <a:alpha val="49000"/>
          </a:schemeClr>
        </a:solidFill>
      </p:bgPr>
    </p:bg>
    <p:spTree>
      <p:nvGrpSpPr>
        <p:cNvPr id="1" name=""/>
        <p:cNvGrpSpPr/>
        <p:nvPr/>
      </p:nvGrpSpPr>
      <p:grpSpPr>
        <a:xfrm>
          <a:off x="0" y="0"/>
          <a:ext cx="0" cy="0"/>
          <a:chOff x="0" y="0"/>
          <a:chExt cx="0" cy="0"/>
        </a:xfrm>
      </p:grpSpPr>
      <p:sp>
        <p:nvSpPr>
          <p:cNvPr id="496"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97" name="Grafik 8"/>
          <p:cNvPicPr/>
          <p:nvPr/>
        </p:nvPicPr>
        <p:blipFill>
          <a:blip r:embed="rId2"/>
          <a:stretch/>
        </p:blipFill>
        <p:spPr>
          <a:xfrm>
            <a:off x="8141400" y="5590800"/>
            <a:ext cx="1005840" cy="1259280"/>
          </a:xfrm>
          <a:prstGeom prst="rect">
            <a:avLst/>
          </a:prstGeom>
          <a:noFill/>
          <a:ln w="0">
            <a:noFill/>
          </a:ln>
        </p:spPr>
      </p:pic>
      <p:cxnSp>
        <p:nvCxnSpPr>
          <p:cNvPr id="498" name="Gerader Verbinder 11"/>
          <p:cNvCxnSpPr/>
          <p:nvPr/>
        </p:nvCxnSpPr>
        <p:spPr>
          <a:xfrm>
            <a:off x="2289600" y="6504480"/>
            <a:ext cx="2880" cy="367920"/>
          </a:xfrm>
          <a:prstGeom prst="straightConnector1">
            <a:avLst/>
          </a:prstGeom>
          <a:ln w="0">
            <a:solidFill>
              <a:srgbClr val="444D26"/>
            </a:solidFill>
          </a:ln>
        </p:spPr>
      </p:cxnSp>
      <p:cxnSp>
        <p:nvCxnSpPr>
          <p:cNvPr id="499" name="Gerader Verbinder 12"/>
          <p:cNvCxnSpPr/>
          <p:nvPr/>
        </p:nvCxnSpPr>
        <p:spPr>
          <a:xfrm>
            <a:off x="6201360" y="6504480"/>
            <a:ext cx="2880" cy="367920"/>
          </a:xfrm>
          <a:prstGeom prst="straightConnector1">
            <a:avLst/>
          </a:prstGeom>
          <a:ln w="0">
            <a:solidFill>
              <a:srgbClr val="444D26"/>
            </a:solidFill>
          </a:ln>
        </p:spPr>
      </p:cxnSp>
      <p:sp>
        <p:nvSpPr>
          <p:cNvPr id="500"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501"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6D080F5-90C7-4330-9957-934B0AB93D6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02"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03"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0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9260432-5352-4255-AF8F-9F796F3F960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0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50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bg>
      <p:bgPr>
        <a:solidFill>
          <a:schemeClr val="lt1">
            <a:lumMod val="95000"/>
            <a:alpha val="49000"/>
          </a:schemeClr>
        </a:solidFill>
      </p:bgPr>
    </p:bg>
    <p:spTree>
      <p:nvGrpSpPr>
        <p:cNvPr id="1" name=""/>
        <p:cNvGrpSpPr/>
        <p:nvPr/>
      </p:nvGrpSpPr>
      <p:grpSpPr>
        <a:xfrm>
          <a:off x="0" y="0"/>
          <a:ext cx="0" cy="0"/>
          <a:chOff x="0" y="0"/>
          <a:chExt cx="0" cy="0"/>
        </a:xfrm>
      </p:grpSpPr>
      <p:sp>
        <p:nvSpPr>
          <p:cNvPr id="507"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08" name="Grafik 8"/>
          <p:cNvPicPr/>
          <p:nvPr/>
        </p:nvPicPr>
        <p:blipFill>
          <a:blip r:embed="rId2"/>
          <a:stretch/>
        </p:blipFill>
        <p:spPr>
          <a:xfrm>
            <a:off x="8141400" y="5590800"/>
            <a:ext cx="1005840" cy="1259280"/>
          </a:xfrm>
          <a:prstGeom prst="rect">
            <a:avLst/>
          </a:prstGeom>
          <a:noFill/>
          <a:ln w="0">
            <a:noFill/>
          </a:ln>
        </p:spPr>
      </p:pic>
      <p:cxnSp>
        <p:nvCxnSpPr>
          <p:cNvPr id="509" name="Gerader Verbinder 11"/>
          <p:cNvCxnSpPr/>
          <p:nvPr/>
        </p:nvCxnSpPr>
        <p:spPr>
          <a:xfrm>
            <a:off x="2289600" y="6504480"/>
            <a:ext cx="2880" cy="367920"/>
          </a:xfrm>
          <a:prstGeom prst="straightConnector1">
            <a:avLst/>
          </a:prstGeom>
          <a:ln w="0">
            <a:solidFill>
              <a:srgbClr val="444D26"/>
            </a:solidFill>
          </a:ln>
        </p:spPr>
      </p:cxnSp>
      <p:cxnSp>
        <p:nvCxnSpPr>
          <p:cNvPr id="510" name="Gerader Verbinder 12"/>
          <p:cNvCxnSpPr/>
          <p:nvPr/>
        </p:nvCxnSpPr>
        <p:spPr>
          <a:xfrm>
            <a:off x="6201360" y="6504480"/>
            <a:ext cx="2880" cy="367920"/>
          </a:xfrm>
          <a:prstGeom prst="straightConnector1">
            <a:avLst/>
          </a:prstGeom>
          <a:ln w="0">
            <a:solidFill>
              <a:srgbClr val="444D26"/>
            </a:solidFill>
          </a:ln>
        </p:spPr>
      </p:cxnSp>
      <p:sp>
        <p:nvSpPr>
          <p:cNvPr id="511"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512"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48860C3-8A4B-46DF-91AD-734B92BF601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13" name="PlaceHolder 1"/>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14" name="PlaceHolder 2"/>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15" name="PlaceHolder 3"/>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16"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6C51EC1-B430-439F-BDAC-0F3DD344218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17"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51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519"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20" name="Grafik 8"/>
          <p:cNvPicPr/>
          <p:nvPr/>
        </p:nvPicPr>
        <p:blipFill>
          <a:blip r:embed="rId2"/>
          <a:stretch/>
        </p:blipFill>
        <p:spPr>
          <a:xfrm>
            <a:off x="8141400" y="5590800"/>
            <a:ext cx="1005840" cy="1259280"/>
          </a:xfrm>
          <a:prstGeom prst="rect">
            <a:avLst/>
          </a:prstGeom>
          <a:noFill/>
          <a:ln w="0">
            <a:noFill/>
          </a:ln>
        </p:spPr>
      </p:pic>
      <p:cxnSp>
        <p:nvCxnSpPr>
          <p:cNvPr id="521" name="Gerader Verbinder 9"/>
          <p:cNvCxnSpPr/>
          <p:nvPr/>
        </p:nvCxnSpPr>
        <p:spPr>
          <a:xfrm>
            <a:off x="2289600" y="6504480"/>
            <a:ext cx="2880" cy="367920"/>
          </a:xfrm>
          <a:prstGeom prst="straightConnector1">
            <a:avLst/>
          </a:prstGeom>
          <a:ln w="0">
            <a:solidFill>
              <a:srgbClr val="444D26"/>
            </a:solidFill>
          </a:ln>
        </p:spPr>
      </p:cxnSp>
      <p:cxnSp>
        <p:nvCxnSpPr>
          <p:cNvPr id="522" name="Gerader Verbinder 10"/>
          <p:cNvCxnSpPr/>
          <p:nvPr/>
        </p:nvCxnSpPr>
        <p:spPr>
          <a:xfrm>
            <a:off x="6201360" y="6504480"/>
            <a:ext cx="2880" cy="367920"/>
          </a:xfrm>
          <a:prstGeom prst="straightConnector1">
            <a:avLst/>
          </a:prstGeom>
          <a:ln w="0">
            <a:solidFill>
              <a:srgbClr val="444D26"/>
            </a:solidFill>
          </a:ln>
        </p:spPr>
      </p:cxnSp>
      <p:sp>
        <p:nvSpPr>
          <p:cNvPr id="523"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52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5BA7DAA-0AC2-42B7-8CDE-49ADDDAD754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5"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526"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527"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52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198B4F0-7E71-4FA4-99C2-2D9D863467D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2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3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531"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32" name="Grafik 8"/>
          <p:cNvPicPr/>
          <p:nvPr/>
        </p:nvPicPr>
        <p:blipFill>
          <a:blip r:embed="rId2"/>
          <a:stretch/>
        </p:blipFill>
        <p:spPr>
          <a:xfrm>
            <a:off x="8141400" y="5590800"/>
            <a:ext cx="1005840" cy="1259280"/>
          </a:xfrm>
          <a:prstGeom prst="rect">
            <a:avLst/>
          </a:prstGeom>
          <a:noFill/>
          <a:ln w="0">
            <a:noFill/>
          </a:ln>
        </p:spPr>
      </p:pic>
      <p:cxnSp>
        <p:nvCxnSpPr>
          <p:cNvPr id="533" name="Gerader Verbinder 9"/>
          <p:cNvCxnSpPr/>
          <p:nvPr/>
        </p:nvCxnSpPr>
        <p:spPr>
          <a:xfrm>
            <a:off x="2289600" y="6504480"/>
            <a:ext cx="2880" cy="367920"/>
          </a:xfrm>
          <a:prstGeom prst="straightConnector1">
            <a:avLst/>
          </a:prstGeom>
          <a:ln w="0">
            <a:solidFill>
              <a:srgbClr val="444D26"/>
            </a:solidFill>
          </a:ln>
        </p:spPr>
      </p:cxnSp>
      <p:cxnSp>
        <p:nvCxnSpPr>
          <p:cNvPr id="534" name="Gerader Verbinder 10"/>
          <p:cNvCxnSpPr/>
          <p:nvPr/>
        </p:nvCxnSpPr>
        <p:spPr>
          <a:xfrm>
            <a:off x="6201360" y="6504480"/>
            <a:ext cx="2880" cy="367920"/>
          </a:xfrm>
          <a:prstGeom prst="straightConnector1">
            <a:avLst/>
          </a:prstGeom>
          <a:ln w="0">
            <a:solidFill>
              <a:srgbClr val="444D26"/>
            </a:solidFill>
          </a:ln>
        </p:spPr>
      </p:cxnSp>
      <p:sp>
        <p:nvSpPr>
          <p:cNvPr id="535" name="Textfeld 14"/>
          <p:cNvSpPr/>
          <p:nvPr/>
        </p:nvSpPr>
        <p:spPr>
          <a:xfrm>
            <a:off x="3220200" y="6495480"/>
            <a:ext cx="234504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536"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2339454-D039-4801-9E44-4B95B28C973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3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3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33EE478-6001-4F41-9C76-779D6450285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3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4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7">
    <p:bg>
      <p:bgPr>
        <a:solidFill>
          <a:srgbClr val="FFFFFF"/>
        </a:solidFill>
      </p:bgPr>
    </p:bg>
    <p:spTree>
      <p:nvGrpSpPr>
        <p:cNvPr id="1" name=""/>
        <p:cNvGrpSpPr/>
        <p:nvPr/>
      </p:nvGrpSpPr>
      <p:grpSpPr>
        <a:xfrm>
          <a:off x="0" y="0"/>
          <a:ext cx="0" cy="0"/>
          <a:chOff x="0" y="0"/>
          <a:chExt cx="0" cy="0"/>
        </a:xfrm>
      </p:grpSpPr>
      <p:sp>
        <p:nvSpPr>
          <p:cNvPr id="541"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42" name="Grafik 8"/>
          <p:cNvPicPr/>
          <p:nvPr/>
        </p:nvPicPr>
        <p:blipFill>
          <a:blip r:embed="rId2"/>
          <a:stretch/>
        </p:blipFill>
        <p:spPr>
          <a:xfrm>
            <a:off x="8141400" y="5590800"/>
            <a:ext cx="1005840" cy="1259280"/>
          </a:xfrm>
          <a:prstGeom prst="rect">
            <a:avLst/>
          </a:prstGeom>
          <a:noFill/>
          <a:ln w="0">
            <a:noFill/>
          </a:ln>
        </p:spPr>
      </p:pic>
      <p:cxnSp>
        <p:nvCxnSpPr>
          <p:cNvPr id="543" name="Gerader Verbinder 9"/>
          <p:cNvCxnSpPr/>
          <p:nvPr/>
        </p:nvCxnSpPr>
        <p:spPr>
          <a:xfrm>
            <a:off x="2289600" y="6504480"/>
            <a:ext cx="2880" cy="367920"/>
          </a:xfrm>
          <a:prstGeom prst="straightConnector1">
            <a:avLst/>
          </a:prstGeom>
          <a:ln w="0">
            <a:solidFill>
              <a:srgbClr val="444D26"/>
            </a:solidFill>
          </a:ln>
        </p:spPr>
      </p:cxnSp>
      <p:cxnSp>
        <p:nvCxnSpPr>
          <p:cNvPr id="544" name="Gerader Verbinder 10"/>
          <p:cNvCxnSpPr/>
          <p:nvPr/>
        </p:nvCxnSpPr>
        <p:spPr>
          <a:xfrm>
            <a:off x="6201360" y="6504480"/>
            <a:ext cx="2880" cy="367920"/>
          </a:xfrm>
          <a:prstGeom prst="straightConnector1">
            <a:avLst/>
          </a:prstGeom>
          <a:ln w="0">
            <a:solidFill>
              <a:srgbClr val="444D26"/>
            </a:solidFill>
          </a:ln>
        </p:spPr>
      </p:cxnSp>
      <p:sp>
        <p:nvSpPr>
          <p:cNvPr id="545"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1DF6A57-6FD9-4979-862D-7FD9019D7CD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46"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547"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548" name="PlaceHolder 3"/>
          <p:cNvSpPr>
            <a:spLocks noGrp="1"/>
          </p:cNvSpPr>
          <p:nvPr>
            <p:ph type="sldNum" idx="3"/>
          </p:nvPr>
        </p:nvSpPr>
        <p:spPr>
          <a:xfrm>
            <a:off x="6458040" y="6356520"/>
            <a:ext cx="2054160" cy="36144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92ED8BA5-C748-445B-A627-FEF1B0BAD9DA}"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54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55DEAFC-821B-4861-A98F-C39B483EE1D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0"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51" name="Resim 4"/>
          <p:cNvPicPr/>
          <p:nvPr/>
        </p:nvPicPr>
        <p:blipFill>
          <a:blip r:embed="rId4"/>
          <a:stretch/>
        </p:blipFill>
        <p:spPr>
          <a:xfrm>
            <a:off x="6357600" y="6570360"/>
            <a:ext cx="590760" cy="201960"/>
          </a:xfrm>
          <a:prstGeom prst="rect">
            <a:avLst/>
          </a:prstGeom>
          <a:noFill/>
          <a:ln w="0">
            <a:noFill/>
          </a:ln>
        </p:spPr>
      </p:pic>
      <p:sp>
        <p:nvSpPr>
          <p:cNvPr id="55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553"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54" name="Grafik 8"/>
          <p:cNvPicPr/>
          <p:nvPr/>
        </p:nvPicPr>
        <p:blipFill>
          <a:blip r:embed="rId2"/>
          <a:stretch/>
        </p:blipFill>
        <p:spPr>
          <a:xfrm>
            <a:off x="8141400" y="5590800"/>
            <a:ext cx="1005840" cy="1259280"/>
          </a:xfrm>
          <a:prstGeom prst="rect">
            <a:avLst/>
          </a:prstGeom>
          <a:noFill/>
          <a:ln w="0">
            <a:noFill/>
          </a:ln>
        </p:spPr>
      </p:pic>
      <p:cxnSp>
        <p:nvCxnSpPr>
          <p:cNvPr id="555" name="Gerader Verbinder 9"/>
          <p:cNvCxnSpPr/>
          <p:nvPr/>
        </p:nvCxnSpPr>
        <p:spPr>
          <a:xfrm>
            <a:off x="2289600" y="6504480"/>
            <a:ext cx="2880" cy="367920"/>
          </a:xfrm>
          <a:prstGeom prst="straightConnector1">
            <a:avLst/>
          </a:prstGeom>
          <a:ln w="0">
            <a:solidFill>
              <a:srgbClr val="444D26"/>
            </a:solidFill>
          </a:ln>
        </p:spPr>
      </p:cxnSp>
      <p:cxnSp>
        <p:nvCxnSpPr>
          <p:cNvPr id="556" name="Gerader Verbinder 10"/>
          <p:cNvCxnSpPr/>
          <p:nvPr/>
        </p:nvCxnSpPr>
        <p:spPr>
          <a:xfrm>
            <a:off x="6201360" y="6504480"/>
            <a:ext cx="2880" cy="367920"/>
          </a:xfrm>
          <a:prstGeom prst="straightConnector1">
            <a:avLst/>
          </a:prstGeom>
          <a:ln w="0">
            <a:solidFill>
              <a:srgbClr val="444D26"/>
            </a:solidFill>
          </a:ln>
        </p:spPr>
      </p:cxnSp>
      <p:sp>
        <p:nvSpPr>
          <p:cNvPr id="557"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55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4756A30-2E13-4B93-A25D-B93DE5255B4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5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6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002A0F-308F-4A50-9B9E-5CFD2A60543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61"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62" name="Resim 4"/>
          <p:cNvPicPr/>
          <p:nvPr/>
        </p:nvPicPr>
        <p:blipFill>
          <a:blip r:embed="rId4"/>
          <a:stretch/>
        </p:blipFill>
        <p:spPr>
          <a:xfrm>
            <a:off x="6357600" y="6570360"/>
            <a:ext cx="590760" cy="201960"/>
          </a:xfrm>
          <a:prstGeom prst="rect">
            <a:avLst/>
          </a:prstGeom>
          <a:noFill/>
          <a:ln w="0">
            <a:noFill/>
          </a:ln>
        </p:spPr>
      </p:pic>
      <p:sp>
        <p:nvSpPr>
          <p:cNvPr id="563" name="PlaceHolder 2"/>
          <p:cNvSpPr>
            <a:spLocks noGrp="1"/>
          </p:cNvSpPr>
          <p:nvPr>
            <p:ph type="body"/>
          </p:nvPr>
        </p:nvSpPr>
        <p:spPr>
          <a:xfrm>
            <a:off x="457200" y="1604520"/>
            <a:ext cx="8228160" cy="397620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56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65" name="Grafik 8"/>
          <p:cNvPicPr/>
          <p:nvPr/>
        </p:nvPicPr>
        <p:blipFill>
          <a:blip r:embed="rId2"/>
          <a:stretch/>
        </p:blipFill>
        <p:spPr>
          <a:xfrm>
            <a:off x="8141400" y="5590800"/>
            <a:ext cx="1005840" cy="1259280"/>
          </a:xfrm>
          <a:prstGeom prst="rect">
            <a:avLst/>
          </a:prstGeom>
          <a:noFill/>
          <a:ln w="0">
            <a:noFill/>
          </a:ln>
        </p:spPr>
      </p:pic>
      <p:cxnSp>
        <p:nvCxnSpPr>
          <p:cNvPr id="566" name="Gerader Verbinder 9"/>
          <p:cNvCxnSpPr/>
          <p:nvPr/>
        </p:nvCxnSpPr>
        <p:spPr>
          <a:xfrm>
            <a:off x="2289600" y="6504480"/>
            <a:ext cx="2880" cy="367920"/>
          </a:xfrm>
          <a:prstGeom prst="straightConnector1">
            <a:avLst/>
          </a:prstGeom>
          <a:ln w="0">
            <a:solidFill>
              <a:srgbClr val="444D26"/>
            </a:solidFill>
          </a:ln>
        </p:spPr>
      </p:cxnSp>
      <p:cxnSp>
        <p:nvCxnSpPr>
          <p:cNvPr id="567" name="Gerader Verbinder 10"/>
          <p:cNvCxnSpPr/>
          <p:nvPr/>
        </p:nvCxnSpPr>
        <p:spPr>
          <a:xfrm>
            <a:off x="6201360" y="6504480"/>
            <a:ext cx="2880" cy="367920"/>
          </a:xfrm>
          <a:prstGeom prst="straightConnector1">
            <a:avLst/>
          </a:prstGeom>
          <a:ln w="0">
            <a:solidFill>
              <a:srgbClr val="444D26"/>
            </a:solidFill>
          </a:ln>
        </p:spPr>
      </p:cxnSp>
      <p:sp>
        <p:nvSpPr>
          <p:cNvPr id="56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0DCA7D0-4199-4BA7-A5C4-A56A8282282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6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70"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7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3852209-5819-457F-A451-BCB8B202FBB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7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73" name="Resim 4"/>
          <p:cNvPicPr/>
          <p:nvPr/>
        </p:nvPicPr>
        <p:blipFill>
          <a:blip r:embed="rId4"/>
          <a:stretch/>
        </p:blipFill>
        <p:spPr>
          <a:xfrm>
            <a:off x="6357600" y="6570360"/>
            <a:ext cx="590760" cy="201960"/>
          </a:xfrm>
          <a:prstGeom prst="rect">
            <a:avLst/>
          </a:prstGeom>
          <a:noFill/>
          <a:ln w="0">
            <a:noFill/>
          </a:ln>
        </p:spPr>
      </p:pic>
      <p:sp>
        <p:nvSpPr>
          <p:cNvPr id="574"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75"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76" name="Grafik 8"/>
          <p:cNvPicPr/>
          <p:nvPr/>
        </p:nvPicPr>
        <p:blipFill>
          <a:blip r:embed="rId2"/>
          <a:stretch/>
        </p:blipFill>
        <p:spPr>
          <a:xfrm>
            <a:off x="8141400" y="5590800"/>
            <a:ext cx="1005840" cy="1259280"/>
          </a:xfrm>
          <a:prstGeom prst="rect">
            <a:avLst/>
          </a:prstGeom>
          <a:noFill/>
          <a:ln w="0">
            <a:noFill/>
          </a:ln>
        </p:spPr>
      </p:pic>
      <p:cxnSp>
        <p:nvCxnSpPr>
          <p:cNvPr id="577" name="Gerader Verbinder 9"/>
          <p:cNvCxnSpPr/>
          <p:nvPr/>
        </p:nvCxnSpPr>
        <p:spPr>
          <a:xfrm>
            <a:off x="2289600" y="6504480"/>
            <a:ext cx="2880" cy="367920"/>
          </a:xfrm>
          <a:prstGeom prst="straightConnector1">
            <a:avLst/>
          </a:prstGeom>
          <a:ln w="0">
            <a:solidFill>
              <a:srgbClr val="444D26"/>
            </a:solidFill>
          </a:ln>
        </p:spPr>
      </p:cxnSp>
      <p:cxnSp>
        <p:nvCxnSpPr>
          <p:cNvPr id="578" name="Gerader Verbinder 10"/>
          <p:cNvCxnSpPr/>
          <p:nvPr/>
        </p:nvCxnSpPr>
        <p:spPr>
          <a:xfrm>
            <a:off x="6201360" y="6504480"/>
            <a:ext cx="2880" cy="367920"/>
          </a:xfrm>
          <a:prstGeom prst="straightConnector1">
            <a:avLst/>
          </a:prstGeom>
          <a:ln w="0">
            <a:solidFill>
              <a:srgbClr val="444D26"/>
            </a:solidFill>
          </a:ln>
        </p:spPr>
      </p:cxnSp>
      <p:sp>
        <p:nvSpPr>
          <p:cNvPr id="57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97AC808-09EB-4414-9EE0-036B1003660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80"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81"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8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327A96A-02D2-4432-969F-AE0F9CD35AB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84" name="Resim 4"/>
          <p:cNvPicPr/>
          <p:nvPr/>
        </p:nvPicPr>
        <p:blipFill>
          <a:blip r:embed="rId4"/>
          <a:stretch/>
        </p:blipFill>
        <p:spPr>
          <a:xfrm>
            <a:off x="6357600" y="6570360"/>
            <a:ext cx="590760" cy="201960"/>
          </a:xfrm>
          <a:prstGeom prst="rect">
            <a:avLst/>
          </a:prstGeom>
          <a:noFill/>
          <a:ln w="0">
            <a:noFill/>
          </a:ln>
        </p:spPr>
      </p:pic>
      <p:sp>
        <p:nvSpPr>
          <p:cNvPr id="585"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2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586"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7" name="Grafik 8"/>
          <p:cNvPicPr/>
          <p:nvPr/>
        </p:nvPicPr>
        <p:blipFill>
          <a:blip r:embed="rId2"/>
          <a:stretch/>
        </p:blipFill>
        <p:spPr>
          <a:xfrm>
            <a:off x="8141400" y="5590800"/>
            <a:ext cx="1005840" cy="1259280"/>
          </a:xfrm>
          <a:prstGeom prst="rect">
            <a:avLst/>
          </a:prstGeom>
          <a:noFill/>
          <a:ln w="0">
            <a:noFill/>
          </a:ln>
        </p:spPr>
      </p:pic>
      <p:cxnSp>
        <p:nvCxnSpPr>
          <p:cNvPr id="588" name="Gerader Verbinder 9"/>
          <p:cNvCxnSpPr/>
          <p:nvPr/>
        </p:nvCxnSpPr>
        <p:spPr>
          <a:xfrm>
            <a:off x="2289600" y="6504480"/>
            <a:ext cx="2880" cy="367920"/>
          </a:xfrm>
          <a:prstGeom prst="straightConnector1">
            <a:avLst/>
          </a:prstGeom>
          <a:ln w="0">
            <a:solidFill>
              <a:srgbClr val="444D26"/>
            </a:solidFill>
          </a:ln>
        </p:spPr>
      </p:cxnSp>
      <p:cxnSp>
        <p:nvCxnSpPr>
          <p:cNvPr id="589" name="Gerader Verbinder 10"/>
          <p:cNvCxnSpPr/>
          <p:nvPr/>
        </p:nvCxnSpPr>
        <p:spPr>
          <a:xfrm>
            <a:off x="6201360" y="6504480"/>
            <a:ext cx="2880" cy="367920"/>
          </a:xfrm>
          <a:prstGeom prst="straightConnector1">
            <a:avLst/>
          </a:prstGeom>
          <a:ln w="0">
            <a:solidFill>
              <a:srgbClr val="444D26"/>
            </a:solidFill>
          </a:ln>
        </p:spPr>
      </p:cxnSp>
      <p:sp>
        <p:nvSpPr>
          <p:cNvPr id="59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E893531-365A-4A63-90C2-AE703D8C339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9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92"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93"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94"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4E9EA0C-A2FC-4F29-A4E9-5A1A8424E2B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95" name="Resim 5"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96" name="Resim 6"/>
          <p:cNvPicPr/>
          <p:nvPr/>
        </p:nvPicPr>
        <p:blipFill>
          <a:blip r:embed="rId4"/>
          <a:stretch/>
        </p:blipFill>
        <p:spPr>
          <a:xfrm>
            <a:off x="6357600" y="6570360"/>
            <a:ext cx="590760" cy="201960"/>
          </a:xfrm>
          <a:prstGeom prst="rect">
            <a:avLst/>
          </a:prstGeom>
          <a:noFill/>
          <a:ln w="0">
            <a:noFill/>
          </a:ln>
        </p:spPr>
      </p:pic>
      <p:sp>
        <p:nvSpPr>
          <p:cNvPr id="597"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598"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99" name="Grafik 8"/>
          <p:cNvPicPr/>
          <p:nvPr/>
        </p:nvPicPr>
        <p:blipFill>
          <a:blip r:embed="rId2"/>
          <a:stretch/>
        </p:blipFill>
        <p:spPr>
          <a:xfrm>
            <a:off x="8141400" y="5590800"/>
            <a:ext cx="1005840" cy="1259280"/>
          </a:xfrm>
          <a:prstGeom prst="rect">
            <a:avLst/>
          </a:prstGeom>
          <a:noFill/>
          <a:ln w="0">
            <a:noFill/>
          </a:ln>
        </p:spPr>
      </p:pic>
      <p:cxnSp>
        <p:nvCxnSpPr>
          <p:cNvPr id="600" name="Gerader Verbinder 9"/>
          <p:cNvCxnSpPr/>
          <p:nvPr/>
        </p:nvCxnSpPr>
        <p:spPr>
          <a:xfrm>
            <a:off x="2289600" y="6504480"/>
            <a:ext cx="2880" cy="367920"/>
          </a:xfrm>
          <a:prstGeom prst="straightConnector1">
            <a:avLst/>
          </a:prstGeom>
          <a:ln w="0">
            <a:solidFill>
              <a:srgbClr val="444D26"/>
            </a:solidFill>
          </a:ln>
        </p:spPr>
      </p:cxnSp>
      <p:cxnSp>
        <p:nvCxnSpPr>
          <p:cNvPr id="601" name="Gerader Verbinder 10"/>
          <p:cNvCxnSpPr/>
          <p:nvPr/>
        </p:nvCxnSpPr>
        <p:spPr>
          <a:xfrm>
            <a:off x="6201360" y="6504480"/>
            <a:ext cx="2880" cy="367920"/>
          </a:xfrm>
          <a:prstGeom prst="straightConnector1">
            <a:avLst/>
          </a:prstGeom>
          <a:ln w="0">
            <a:solidFill>
              <a:srgbClr val="444D26"/>
            </a:solidFill>
          </a:ln>
        </p:spPr>
      </p:cxnSp>
      <p:sp>
        <p:nvSpPr>
          <p:cNvPr id="602"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60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AED74FD-870E-4716-BDFA-41D5B9B6F2A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0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05" name="PlaceHolder 2"/>
          <p:cNvSpPr>
            <a:spLocks noGrp="1"/>
          </p:cNvSpPr>
          <p:nvPr>
            <p:ph type="body"/>
          </p:nvPr>
        </p:nvSpPr>
        <p:spPr>
          <a:xfrm>
            <a:off x="457200" y="1604520"/>
            <a:ext cx="8226720" cy="397476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60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403D429-8E7A-48E7-8391-45DBF00E247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07"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0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609"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0" name="Grafik 8"/>
          <p:cNvPicPr/>
          <p:nvPr/>
        </p:nvPicPr>
        <p:blipFill>
          <a:blip r:embed="rId2"/>
          <a:stretch/>
        </p:blipFill>
        <p:spPr>
          <a:xfrm>
            <a:off x="8141400" y="5590800"/>
            <a:ext cx="1005840" cy="1259280"/>
          </a:xfrm>
          <a:prstGeom prst="rect">
            <a:avLst/>
          </a:prstGeom>
          <a:noFill/>
          <a:ln w="0">
            <a:noFill/>
          </a:ln>
        </p:spPr>
      </p:pic>
      <p:cxnSp>
        <p:nvCxnSpPr>
          <p:cNvPr id="611" name="Gerader Verbinder 9"/>
          <p:cNvCxnSpPr/>
          <p:nvPr/>
        </p:nvCxnSpPr>
        <p:spPr>
          <a:xfrm>
            <a:off x="2289600" y="6504480"/>
            <a:ext cx="2880" cy="367920"/>
          </a:xfrm>
          <a:prstGeom prst="straightConnector1">
            <a:avLst/>
          </a:prstGeom>
          <a:ln w="0">
            <a:solidFill>
              <a:srgbClr val="444D26"/>
            </a:solidFill>
          </a:ln>
        </p:spPr>
      </p:cxnSp>
      <p:cxnSp>
        <p:nvCxnSpPr>
          <p:cNvPr id="612" name="Gerader Verbinder 10"/>
          <p:cNvCxnSpPr/>
          <p:nvPr/>
        </p:nvCxnSpPr>
        <p:spPr>
          <a:xfrm>
            <a:off x="6201360" y="6504480"/>
            <a:ext cx="2880" cy="367920"/>
          </a:xfrm>
          <a:prstGeom prst="straightConnector1">
            <a:avLst/>
          </a:prstGeom>
          <a:ln w="0">
            <a:solidFill>
              <a:srgbClr val="444D26"/>
            </a:solidFill>
          </a:ln>
        </p:spPr>
      </p:cxnSp>
      <p:sp>
        <p:nvSpPr>
          <p:cNvPr id="61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88B8140-0892-4374-B721-8D2AE527957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14"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15"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616"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17"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618"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1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131346F-F692-4AE3-9F16-E996F3AD96F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20"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21" name="Resim 5"/>
          <p:cNvPicPr/>
          <p:nvPr/>
        </p:nvPicPr>
        <p:blipFill>
          <a:blip r:embed="rId4"/>
          <a:stretch/>
        </p:blipFill>
        <p:spPr>
          <a:xfrm>
            <a:off x="6357600" y="6570360"/>
            <a:ext cx="590760" cy="201960"/>
          </a:xfrm>
          <a:prstGeom prst="rect">
            <a:avLst/>
          </a:prstGeom>
          <a:noFill/>
          <a:ln w="0">
            <a:noFill/>
          </a:ln>
        </p:spPr>
      </p:pic>
      <p:sp>
        <p:nvSpPr>
          <p:cNvPr id="62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623"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24" name="Grafik 8"/>
          <p:cNvPicPr/>
          <p:nvPr/>
        </p:nvPicPr>
        <p:blipFill>
          <a:blip r:embed="rId2"/>
          <a:stretch/>
        </p:blipFill>
        <p:spPr>
          <a:xfrm>
            <a:off x="8141400" y="5590800"/>
            <a:ext cx="1005840" cy="1259280"/>
          </a:xfrm>
          <a:prstGeom prst="rect">
            <a:avLst/>
          </a:prstGeom>
          <a:noFill/>
          <a:ln w="0">
            <a:noFill/>
          </a:ln>
        </p:spPr>
      </p:pic>
      <p:cxnSp>
        <p:nvCxnSpPr>
          <p:cNvPr id="625" name="Gerader Verbinder 9"/>
          <p:cNvCxnSpPr/>
          <p:nvPr/>
        </p:nvCxnSpPr>
        <p:spPr>
          <a:xfrm>
            <a:off x="2289600" y="6504480"/>
            <a:ext cx="2880" cy="367920"/>
          </a:xfrm>
          <a:prstGeom prst="straightConnector1">
            <a:avLst/>
          </a:prstGeom>
          <a:ln w="0">
            <a:solidFill>
              <a:srgbClr val="444D26"/>
            </a:solidFill>
          </a:ln>
        </p:spPr>
      </p:cxnSp>
      <p:cxnSp>
        <p:nvCxnSpPr>
          <p:cNvPr id="626" name="Gerader Verbinder 10"/>
          <p:cNvCxnSpPr/>
          <p:nvPr/>
        </p:nvCxnSpPr>
        <p:spPr>
          <a:xfrm>
            <a:off x="6201360" y="6504480"/>
            <a:ext cx="2880" cy="367920"/>
          </a:xfrm>
          <a:prstGeom prst="straightConnector1">
            <a:avLst/>
          </a:prstGeom>
          <a:ln w="0">
            <a:solidFill>
              <a:srgbClr val="444D26"/>
            </a:solidFill>
          </a:ln>
        </p:spPr>
      </p:cxnSp>
      <p:sp>
        <p:nvSpPr>
          <p:cNvPr id="627"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EF1C128-6C40-46F2-A846-81E994373CE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28"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29" name="PlaceHolder 2"/>
          <p:cNvSpPr>
            <a:spLocks noGrp="1"/>
          </p:cNvSpPr>
          <p:nvPr>
            <p:ph type="body"/>
          </p:nvPr>
        </p:nvSpPr>
        <p:spPr>
          <a:xfrm>
            <a:off x="457200" y="1604520"/>
            <a:ext cx="8226720" cy="397476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63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1F8F01F-BE63-451F-A613-52C49710A6E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31"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32" name="Resim 5"/>
          <p:cNvPicPr/>
          <p:nvPr/>
        </p:nvPicPr>
        <p:blipFill>
          <a:blip r:embed="rId4"/>
          <a:stretch/>
        </p:blipFill>
        <p:spPr>
          <a:xfrm>
            <a:off x="6357600" y="6570360"/>
            <a:ext cx="590760" cy="201960"/>
          </a:xfrm>
          <a:prstGeom prst="rect">
            <a:avLst/>
          </a:prstGeom>
          <a:noFill/>
          <a:ln w="0">
            <a:noFill/>
          </a:ln>
        </p:spPr>
      </p:pic>
      <p:sp>
        <p:nvSpPr>
          <p:cNvPr id="633"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2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63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35" name="Grafik 8"/>
          <p:cNvPicPr/>
          <p:nvPr/>
        </p:nvPicPr>
        <p:blipFill>
          <a:blip r:embed="rId2"/>
          <a:stretch/>
        </p:blipFill>
        <p:spPr>
          <a:xfrm>
            <a:off x="8141400" y="5590800"/>
            <a:ext cx="1005840" cy="1259280"/>
          </a:xfrm>
          <a:prstGeom prst="rect">
            <a:avLst/>
          </a:prstGeom>
          <a:noFill/>
          <a:ln w="0">
            <a:noFill/>
          </a:ln>
        </p:spPr>
      </p:pic>
      <p:cxnSp>
        <p:nvCxnSpPr>
          <p:cNvPr id="636" name="Gerader Verbinder 9"/>
          <p:cNvCxnSpPr/>
          <p:nvPr/>
        </p:nvCxnSpPr>
        <p:spPr>
          <a:xfrm>
            <a:off x="2289600" y="6504480"/>
            <a:ext cx="2880" cy="367920"/>
          </a:xfrm>
          <a:prstGeom prst="straightConnector1">
            <a:avLst/>
          </a:prstGeom>
          <a:ln w="0">
            <a:solidFill>
              <a:srgbClr val="444D26"/>
            </a:solidFill>
          </a:ln>
        </p:spPr>
      </p:cxnSp>
      <p:cxnSp>
        <p:nvCxnSpPr>
          <p:cNvPr id="637" name="Gerader Verbinder 10"/>
          <p:cNvCxnSpPr/>
          <p:nvPr/>
        </p:nvCxnSpPr>
        <p:spPr>
          <a:xfrm>
            <a:off x="6201360" y="6504480"/>
            <a:ext cx="2880" cy="367920"/>
          </a:xfrm>
          <a:prstGeom prst="straightConnector1">
            <a:avLst/>
          </a:prstGeom>
          <a:ln w="0">
            <a:solidFill>
              <a:srgbClr val="444D26"/>
            </a:solidFill>
          </a:ln>
        </p:spPr>
      </p:cxnSp>
      <p:sp>
        <p:nvSpPr>
          <p:cNvPr id="63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8050353-99C5-4C2D-9233-973F53D5741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4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AE374AF-2D92-4D67-B76B-40D243FF861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41"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42" name="Resim 5"/>
          <p:cNvPicPr/>
          <p:nvPr/>
        </p:nvPicPr>
        <p:blipFill>
          <a:blip r:embed="rId4"/>
          <a:stretch/>
        </p:blipFill>
        <p:spPr>
          <a:xfrm>
            <a:off x="6357600" y="6570360"/>
            <a:ext cx="590760" cy="201960"/>
          </a:xfrm>
          <a:prstGeom prst="rect">
            <a:avLst/>
          </a:prstGeom>
          <a:noFill/>
          <a:ln w="0">
            <a:noFill/>
          </a:ln>
        </p:spPr>
      </p:pic>
      <p:sp>
        <p:nvSpPr>
          <p:cNvPr id="643"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644"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45" name="Grafik 8"/>
          <p:cNvPicPr/>
          <p:nvPr/>
        </p:nvPicPr>
        <p:blipFill>
          <a:blip r:embed="rId2"/>
          <a:stretch/>
        </p:blipFill>
        <p:spPr>
          <a:xfrm>
            <a:off x="8141400" y="5590800"/>
            <a:ext cx="1005840" cy="1259280"/>
          </a:xfrm>
          <a:prstGeom prst="rect">
            <a:avLst/>
          </a:prstGeom>
          <a:noFill/>
          <a:ln w="0">
            <a:noFill/>
          </a:ln>
        </p:spPr>
      </p:pic>
      <p:cxnSp>
        <p:nvCxnSpPr>
          <p:cNvPr id="646" name="Gerader Verbinder 9"/>
          <p:cNvCxnSpPr/>
          <p:nvPr/>
        </p:nvCxnSpPr>
        <p:spPr>
          <a:xfrm>
            <a:off x="2289600" y="6504480"/>
            <a:ext cx="2880" cy="367920"/>
          </a:xfrm>
          <a:prstGeom prst="straightConnector1">
            <a:avLst/>
          </a:prstGeom>
          <a:ln w="0">
            <a:solidFill>
              <a:srgbClr val="444D26"/>
            </a:solidFill>
          </a:ln>
        </p:spPr>
      </p:cxnSp>
      <p:cxnSp>
        <p:nvCxnSpPr>
          <p:cNvPr id="647" name="Gerader Verbinder 10"/>
          <p:cNvCxnSpPr/>
          <p:nvPr/>
        </p:nvCxnSpPr>
        <p:spPr>
          <a:xfrm>
            <a:off x="6201360" y="6504480"/>
            <a:ext cx="2880" cy="367920"/>
          </a:xfrm>
          <a:prstGeom prst="straightConnector1">
            <a:avLst/>
          </a:prstGeom>
          <a:ln w="0">
            <a:solidFill>
              <a:srgbClr val="444D26"/>
            </a:solidFill>
          </a:ln>
        </p:spPr>
      </p:cxnSp>
      <p:sp>
        <p:nvSpPr>
          <p:cNvPr id="648"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r>
              <a:rPr lang="de-DE" sz="1400" b="0" u="none" strike="noStrike">
                <a:solidFill>
                  <a:schemeClr val="dk2"/>
                </a:solidFill>
                <a:effectLst/>
                <a:uFillTx/>
                <a:latin typeface="Calibri"/>
              </a:rPr>
              <a:t>	</a:t>
            </a:r>
            <a:endParaRPr lang="de-DE" sz="1400" b="0" u="none" strike="noStrike">
              <a:solidFill>
                <a:srgbClr val="000000"/>
              </a:solidFill>
              <a:effectLst/>
              <a:uFillTx/>
              <a:latin typeface="Calibri"/>
            </a:endParaRPr>
          </a:p>
        </p:txBody>
      </p:sp>
      <p:sp>
        <p:nvSpPr>
          <p:cNvPr id="64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32B19BE-53C0-4C27-9980-585579209D3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5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0DBB0A7-F3D9-4E09-AACC-78CA4FF6B71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52"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53"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65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55" name="Grafik 8"/>
          <p:cNvPicPr/>
          <p:nvPr/>
        </p:nvPicPr>
        <p:blipFill>
          <a:blip r:embed="rId2"/>
          <a:stretch/>
        </p:blipFill>
        <p:spPr>
          <a:xfrm>
            <a:off x="8141400" y="5590800"/>
            <a:ext cx="1005840" cy="1259280"/>
          </a:xfrm>
          <a:prstGeom prst="rect">
            <a:avLst/>
          </a:prstGeom>
          <a:noFill/>
          <a:ln w="0">
            <a:noFill/>
          </a:ln>
        </p:spPr>
      </p:pic>
      <p:cxnSp>
        <p:nvCxnSpPr>
          <p:cNvPr id="656" name="Gerader Verbinder 9"/>
          <p:cNvCxnSpPr/>
          <p:nvPr/>
        </p:nvCxnSpPr>
        <p:spPr>
          <a:xfrm>
            <a:off x="2289600" y="6504480"/>
            <a:ext cx="2880" cy="367920"/>
          </a:xfrm>
          <a:prstGeom prst="straightConnector1">
            <a:avLst/>
          </a:prstGeom>
          <a:ln w="0">
            <a:solidFill>
              <a:srgbClr val="444D26"/>
            </a:solidFill>
          </a:ln>
        </p:spPr>
      </p:cxnSp>
      <p:cxnSp>
        <p:nvCxnSpPr>
          <p:cNvPr id="657" name="Gerader Verbinder 10"/>
          <p:cNvCxnSpPr/>
          <p:nvPr/>
        </p:nvCxnSpPr>
        <p:spPr>
          <a:xfrm>
            <a:off x="6201360" y="6504480"/>
            <a:ext cx="2880" cy="367920"/>
          </a:xfrm>
          <a:prstGeom prst="straightConnector1">
            <a:avLst/>
          </a:prstGeom>
          <a:ln w="0">
            <a:solidFill>
              <a:srgbClr val="444D26"/>
            </a:solidFill>
          </a:ln>
        </p:spPr>
      </p:cxnSp>
      <p:sp>
        <p:nvSpPr>
          <p:cNvPr id="65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7E066B0-548C-4685-8BE8-AFA0F284473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5C8F88E-4321-4CC1-A784-1B337FC59AE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0" name="Resim 7"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61" name="Resim 8"/>
          <p:cNvPicPr/>
          <p:nvPr/>
        </p:nvPicPr>
        <p:blipFill>
          <a:blip r:embed="rId4"/>
          <a:stretch/>
        </p:blipFill>
        <p:spPr>
          <a:xfrm>
            <a:off x="6357600" y="6570360"/>
            <a:ext cx="590760" cy="201960"/>
          </a:xfrm>
          <a:prstGeom prst="rect">
            <a:avLst/>
          </a:prstGeom>
          <a:noFill/>
          <a:ln w="0">
            <a:noFill/>
          </a:ln>
        </p:spPr>
      </p:pic>
      <p:sp>
        <p:nvSpPr>
          <p:cNvPr id="66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663"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64" name="Grafik 8"/>
          <p:cNvPicPr/>
          <p:nvPr/>
        </p:nvPicPr>
        <p:blipFill>
          <a:blip r:embed="rId2"/>
          <a:stretch/>
        </p:blipFill>
        <p:spPr>
          <a:xfrm>
            <a:off x="8141400" y="5590800"/>
            <a:ext cx="1005840" cy="1259280"/>
          </a:xfrm>
          <a:prstGeom prst="rect">
            <a:avLst/>
          </a:prstGeom>
          <a:noFill/>
          <a:ln w="0">
            <a:noFill/>
          </a:ln>
        </p:spPr>
      </p:pic>
      <p:cxnSp>
        <p:nvCxnSpPr>
          <p:cNvPr id="665" name="Gerader Verbinder 9"/>
          <p:cNvCxnSpPr/>
          <p:nvPr/>
        </p:nvCxnSpPr>
        <p:spPr>
          <a:xfrm>
            <a:off x="2289600" y="6504480"/>
            <a:ext cx="2880" cy="367920"/>
          </a:xfrm>
          <a:prstGeom prst="straightConnector1">
            <a:avLst/>
          </a:prstGeom>
          <a:ln w="0">
            <a:solidFill>
              <a:srgbClr val="444D26"/>
            </a:solidFill>
          </a:ln>
        </p:spPr>
      </p:cxnSp>
      <p:cxnSp>
        <p:nvCxnSpPr>
          <p:cNvPr id="666" name="Gerader Verbinder 10"/>
          <p:cNvCxnSpPr/>
          <p:nvPr/>
        </p:nvCxnSpPr>
        <p:spPr>
          <a:xfrm>
            <a:off x="6201360" y="6504480"/>
            <a:ext cx="2880" cy="367920"/>
          </a:xfrm>
          <a:prstGeom prst="straightConnector1">
            <a:avLst/>
          </a:prstGeom>
          <a:ln w="0">
            <a:solidFill>
              <a:srgbClr val="444D26"/>
            </a:solidFill>
          </a:ln>
        </p:spPr>
      </p:cxnSp>
      <p:sp>
        <p:nvSpPr>
          <p:cNvPr id="667"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66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E1F9B99-FD3F-4CBB-8FFD-1A803DC28A3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69"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70"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7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AD2742E-8A04-4612-AE8F-CEF30C3489E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7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7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674"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75" name="Grafik 8"/>
          <p:cNvPicPr/>
          <p:nvPr/>
        </p:nvPicPr>
        <p:blipFill>
          <a:blip r:embed="rId2"/>
          <a:stretch/>
        </p:blipFill>
        <p:spPr>
          <a:xfrm>
            <a:off x="8141400" y="5590800"/>
            <a:ext cx="1005840" cy="1259280"/>
          </a:xfrm>
          <a:prstGeom prst="rect">
            <a:avLst/>
          </a:prstGeom>
          <a:noFill/>
          <a:ln w="0">
            <a:noFill/>
          </a:ln>
        </p:spPr>
      </p:pic>
      <p:cxnSp>
        <p:nvCxnSpPr>
          <p:cNvPr id="676" name="Gerader Verbinder 9"/>
          <p:cNvCxnSpPr/>
          <p:nvPr/>
        </p:nvCxnSpPr>
        <p:spPr>
          <a:xfrm>
            <a:off x="2289600" y="6504480"/>
            <a:ext cx="2880" cy="367920"/>
          </a:xfrm>
          <a:prstGeom prst="straightConnector1">
            <a:avLst/>
          </a:prstGeom>
          <a:ln w="0">
            <a:solidFill>
              <a:srgbClr val="444D26"/>
            </a:solidFill>
          </a:ln>
        </p:spPr>
      </p:cxnSp>
      <p:cxnSp>
        <p:nvCxnSpPr>
          <p:cNvPr id="677" name="Gerader Verbinder 10"/>
          <p:cNvCxnSpPr/>
          <p:nvPr/>
        </p:nvCxnSpPr>
        <p:spPr>
          <a:xfrm>
            <a:off x="6201360" y="6504480"/>
            <a:ext cx="2880" cy="367920"/>
          </a:xfrm>
          <a:prstGeom prst="straightConnector1">
            <a:avLst/>
          </a:prstGeom>
          <a:ln w="0">
            <a:solidFill>
              <a:srgbClr val="444D26"/>
            </a:solidFill>
          </a:ln>
        </p:spPr>
      </p:cxnSp>
      <p:sp>
        <p:nvSpPr>
          <p:cNvPr id="678"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67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CE26047-53BE-4814-9426-BBDF8D2E01C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8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8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BBBB1A4-B467-4B09-B27D-2CCAD01BAB8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83" name="Resim 4"/>
          <p:cNvPicPr/>
          <p:nvPr/>
        </p:nvPicPr>
        <p:blipFill>
          <a:blip r:embed="rId4"/>
          <a:stretch/>
        </p:blipFill>
        <p:spPr>
          <a:xfrm>
            <a:off x="6357600" y="6570360"/>
            <a:ext cx="590760" cy="201960"/>
          </a:xfrm>
          <a:prstGeom prst="rect">
            <a:avLst/>
          </a:prstGeom>
          <a:noFill/>
          <a:ln w="0">
            <a:noFill/>
          </a:ln>
        </p:spPr>
      </p:pic>
      <p:sp>
        <p:nvSpPr>
          <p:cNvPr id="684" name="PlaceHolder 2"/>
          <p:cNvSpPr>
            <a:spLocks noGrp="1"/>
          </p:cNvSpPr>
          <p:nvPr>
            <p:ph type="body"/>
          </p:nvPr>
        </p:nvSpPr>
        <p:spPr>
          <a:xfrm>
            <a:off x="457200" y="1604520"/>
            <a:ext cx="8228160" cy="397620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7">
    <p:bg>
      <p:bgPr>
        <a:solidFill>
          <a:srgbClr val="FFFFFF"/>
        </a:solidFill>
      </p:bgPr>
    </p:bg>
    <p:spTree>
      <p:nvGrpSpPr>
        <p:cNvPr id="1" name=""/>
        <p:cNvGrpSpPr/>
        <p:nvPr/>
      </p:nvGrpSpPr>
      <p:grpSpPr>
        <a:xfrm>
          <a:off x="0" y="0"/>
          <a:ext cx="0" cy="0"/>
          <a:chOff x="0" y="0"/>
          <a:chExt cx="0" cy="0"/>
        </a:xfrm>
      </p:grpSpPr>
      <p:sp>
        <p:nvSpPr>
          <p:cNvPr id="685"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86" name="Grafik 8"/>
          <p:cNvPicPr/>
          <p:nvPr/>
        </p:nvPicPr>
        <p:blipFill>
          <a:blip r:embed="rId2"/>
          <a:stretch/>
        </p:blipFill>
        <p:spPr>
          <a:xfrm>
            <a:off x="8141400" y="5590800"/>
            <a:ext cx="1005840" cy="1259280"/>
          </a:xfrm>
          <a:prstGeom prst="rect">
            <a:avLst/>
          </a:prstGeom>
          <a:noFill/>
          <a:ln w="0">
            <a:noFill/>
          </a:ln>
        </p:spPr>
      </p:pic>
      <p:cxnSp>
        <p:nvCxnSpPr>
          <p:cNvPr id="687" name="Gerader Verbinder 9"/>
          <p:cNvCxnSpPr/>
          <p:nvPr/>
        </p:nvCxnSpPr>
        <p:spPr>
          <a:xfrm>
            <a:off x="2289600" y="6504480"/>
            <a:ext cx="2880" cy="367920"/>
          </a:xfrm>
          <a:prstGeom prst="straightConnector1">
            <a:avLst/>
          </a:prstGeom>
          <a:ln w="0">
            <a:solidFill>
              <a:srgbClr val="444D26"/>
            </a:solidFill>
          </a:ln>
        </p:spPr>
      </p:cxnSp>
      <p:cxnSp>
        <p:nvCxnSpPr>
          <p:cNvPr id="688" name="Gerader Verbinder 10"/>
          <p:cNvCxnSpPr/>
          <p:nvPr/>
        </p:nvCxnSpPr>
        <p:spPr>
          <a:xfrm>
            <a:off x="6201360" y="6504480"/>
            <a:ext cx="2880" cy="367920"/>
          </a:xfrm>
          <a:prstGeom prst="straightConnector1">
            <a:avLst/>
          </a:prstGeom>
          <a:ln w="0">
            <a:solidFill>
              <a:srgbClr val="444D26"/>
            </a:solidFill>
          </a:ln>
        </p:spPr>
      </p:cxnSp>
      <p:sp>
        <p:nvSpPr>
          <p:cNvPr id="68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9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F919594-4977-44AD-8FA3-7D45C1718EB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91"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692"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693" name="PlaceHolder 3"/>
          <p:cNvSpPr>
            <a:spLocks noGrp="1"/>
          </p:cNvSpPr>
          <p:nvPr>
            <p:ph type="sldNum" idx="4"/>
          </p:nvPr>
        </p:nvSpPr>
        <p:spPr>
          <a:xfrm>
            <a:off x="6458040" y="6356520"/>
            <a:ext cx="2054160" cy="36144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C1A8D57D-9E8D-48F7-84C4-DBB9CEFB116E}"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694"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35814AC-5325-417D-A408-33A99E71EFE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95"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9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7">
    <p:bg>
      <p:bgPr>
        <a:solidFill>
          <a:srgbClr val="FFFFFF"/>
        </a:solidFill>
      </p:bgPr>
    </p:bg>
    <p:spTree>
      <p:nvGrpSpPr>
        <p:cNvPr id="1" name=""/>
        <p:cNvGrpSpPr/>
        <p:nvPr/>
      </p:nvGrpSpPr>
      <p:grpSpPr>
        <a:xfrm>
          <a:off x="0" y="0"/>
          <a:ext cx="0" cy="0"/>
          <a:chOff x="0" y="0"/>
          <a:chExt cx="0" cy="0"/>
        </a:xfrm>
      </p:grpSpPr>
      <p:sp>
        <p:nvSpPr>
          <p:cNvPr id="697"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8" name="Grafik 8"/>
          <p:cNvPicPr/>
          <p:nvPr/>
        </p:nvPicPr>
        <p:blipFill>
          <a:blip r:embed="rId2"/>
          <a:stretch/>
        </p:blipFill>
        <p:spPr>
          <a:xfrm>
            <a:off x="8141400" y="5590800"/>
            <a:ext cx="1005840" cy="1259280"/>
          </a:xfrm>
          <a:prstGeom prst="rect">
            <a:avLst/>
          </a:prstGeom>
          <a:noFill/>
          <a:ln w="0">
            <a:noFill/>
          </a:ln>
        </p:spPr>
      </p:pic>
      <p:cxnSp>
        <p:nvCxnSpPr>
          <p:cNvPr id="699" name="Gerader Verbinder 9"/>
          <p:cNvCxnSpPr/>
          <p:nvPr/>
        </p:nvCxnSpPr>
        <p:spPr>
          <a:xfrm>
            <a:off x="2289600" y="6504480"/>
            <a:ext cx="2880" cy="367920"/>
          </a:xfrm>
          <a:prstGeom prst="straightConnector1">
            <a:avLst/>
          </a:prstGeom>
          <a:ln w="0">
            <a:solidFill>
              <a:srgbClr val="444D26"/>
            </a:solidFill>
          </a:ln>
        </p:spPr>
      </p:cxnSp>
      <p:cxnSp>
        <p:nvCxnSpPr>
          <p:cNvPr id="700" name="Gerader Verbinder 10"/>
          <p:cNvCxnSpPr/>
          <p:nvPr/>
        </p:nvCxnSpPr>
        <p:spPr>
          <a:xfrm>
            <a:off x="6201360" y="6504480"/>
            <a:ext cx="2880" cy="367920"/>
          </a:xfrm>
          <a:prstGeom prst="straightConnector1">
            <a:avLst/>
          </a:prstGeom>
          <a:ln w="0">
            <a:solidFill>
              <a:srgbClr val="444D26"/>
            </a:solidFill>
          </a:ln>
        </p:spPr>
      </p:cxnSp>
      <p:sp>
        <p:nvSpPr>
          <p:cNvPr id="701"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02"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CF7B524-3BB6-45B6-824B-E92266393C6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03"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704"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705" name="PlaceHolder 3"/>
          <p:cNvSpPr>
            <a:spLocks noGrp="1"/>
          </p:cNvSpPr>
          <p:nvPr>
            <p:ph type="dt" idx="5"/>
          </p:nvPr>
        </p:nvSpPr>
        <p:spPr>
          <a:xfrm>
            <a:off x="628560" y="6356520"/>
            <a:ext cx="2054160" cy="361440"/>
          </a:xfrm>
          <a:prstGeom prst="rect">
            <a:avLst/>
          </a:prstGeom>
          <a:noFill/>
          <a:ln w="0">
            <a:noFill/>
          </a:ln>
        </p:spPr>
        <p:txBody>
          <a:bodyPr lIns="91440" tIns="45720" rIns="91440" bIns="45720" anchor="ctr">
            <a:noAutofit/>
          </a:bodyPr>
          <a:lstStyle>
            <a:lvl1pPr indent="0" algn="l"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l" defTabSz="685800">
              <a:lnSpc>
                <a:spcPct val="100000"/>
              </a:lnSpc>
              <a:buNone/>
              <a:tabLst>
                <a:tab pos="0" algn="l"/>
              </a:tabLst>
            </a:pPr>
            <a:r>
              <a:rPr lang="tr-TR" sz="900" b="0" u="none" strike="noStrike">
                <a:solidFill>
                  <a:schemeClr val="dk1">
                    <a:tint val="75000"/>
                  </a:schemeClr>
                </a:solidFill>
                <a:effectLst/>
                <a:uFillTx/>
                <a:latin typeface="Calibri"/>
              </a:rPr>
              <a:t>&lt;date/time&gt;</a:t>
            </a:r>
            <a:endParaRPr lang="de-DE" sz="900" b="0" u="none" strike="noStrike">
              <a:solidFill>
                <a:srgbClr val="000000"/>
              </a:solidFill>
              <a:effectLst/>
              <a:uFillTx/>
              <a:latin typeface="Calibri"/>
            </a:endParaRPr>
          </a:p>
        </p:txBody>
      </p:sp>
      <p:sp>
        <p:nvSpPr>
          <p:cNvPr id="706" name="PlaceHolder 4"/>
          <p:cNvSpPr>
            <a:spLocks noGrp="1"/>
          </p:cNvSpPr>
          <p:nvPr>
            <p:ph type="ftr" idx="6"/>
          </p:nvPr>
        </p:nvSpPr>
        <p:spPr>
          <a:xfrm>
            <a:off x="3029040" y="6356520"/>
            <a:ext cx="3082680" cy="36144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707" name="PlaceHolder 5"/>
          <p:cNvSpPr>
            <a:spLocks noGrp="1"/>
          </p:cNvSpPr>
          <p:nvPr>
            <p:ph type="sldNum" idx="7"/>
          </p:nvPr>
        </p:nvSpPr>
        <p:spPr>
          <a:xfrm>
            <a:off x="6458040" y="6356520"/>
            <a:ext cx="2054160" cy="36144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F09635B9-541F-44B6-8F2C-D836EB77DD2D}"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70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139D87C-472C-4F24-B7BD-486D2B8F726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0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1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711"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12" name="Grafik 8"/>
          <p:cNvPicPr/>
          <p:nvPr/>
        </p:nvPicPr>
        <p:blipFill>
          <a:blip r:embed="rId2"/>
          <a:stretch/>
        </p:blipFill>
        <p:spPr>
          <a:xfrm>
            <a:off x="8141400" y="5590800"/>
            <a:ext cx="1005840" cy="1259280"/>
          </a:xfrm>
          <a:prstGeom prst="rect">
            <a:avLst/>
          </a:prstGeom>
          <a:noFill/>
          <a:ln w="0">
            <a:noFill/>
          </a:ln>
        </p:spPr>
      </p:pic>
      <p:cxnSp>
        <p:nvCxnSpPr>
          <p:cNvPr id="713" name="Gerader Verbinder 9"/>
          <p:cNvCxnSpPr/>
          <p:nvPr/>
        </p:nvCxnSpPr>
        <p:spPr>
          <a:xfrm>
            <a:off x="2289600" y="6504480"/>
            <a:ext cx="2880" cy="367920"/>
          </a:xfrm>
          <a:prstGeom prst="straightConnector1">
            <a:avLst/>
          </a:prstGeom>
          <a:ln w="0">
            <a:solidFill>
              <a:srgbClr val="444D26"/>
            </a:solidFill>
          </a:ln>
        </p:spPr>
      </p:cxnSp>
      <p:cxnSp>
        <p:nvCxnSpPr>
          <p:cNvPr id="714" name="Gerader Verbinder 10"/>
          <p:cNvCxnSpPr/>
          <p:nvPr/>
        </p:nvCxnSpPr>
        <p:spPr>
          <a:xfrm>
            <a:off x="6201360" y="6504480"/>
            <a:ext cx="2880" cy="367920"/>
          </a:xfrm>
          <a:prstGeom prst="straightConnector1">
            <a:avLst/>
          </a:prstGeom>
          <a:ln w="0">
            <a:solidFill>
              <a:srgbClr val="444D26"/>
            </a:solidFill>
          </a:ln>
        </p:spPr>
      </p:cxnSp>
      <p:sp>
        <p:nvSpPr>
          <p:cNvPr id="715"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16"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ECD95C9-308E-45AD-AF33-49DA3AD7100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1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18"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1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7E0091D-BB78-4976-BF14-3AF36A85718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20"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21"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722"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3" name="Grafik 8"/>
          <p:cNvPicPr/>
          <p:nvPr/>
        </p:nvPicPr>
        <p:blipFill>
          <a:blip r:embed="rId2"/>
          <a:stretch/>
        </p:blipFill>
        <p:spPr>
          <a:xfrm>
            <a:off x="8141400" y="5590800"/>
            <a:ext cx="1005840" cy="1259280"/>
          </a:xfrm>
          <a:prstGeom prst="rect">
            <a:avLst/>
          </a:prstGeom>
          <a:noFill/>
          <a:ln w="0">
            <a:noFill/>
          </a:ln>
        </p:spPr>
      </p:pic>
      <p:cxnSp>
        <p:nvCxnSpPr>
          <p:cNvPr id="724" name="Gerader Verbinder 9"/>
          <p:cNvCxnSpPr/>
          <p:nvPr/>
        </p:nvCxnSpPr>
        <p:spPr>
          <a:xfrm>
            <a:off x="2289600" y="6504480"/>
            <a:ext cx="2880" cy="367920"/>
          </a:xfrm>
          <a:prstGeom prst="straightConnector1">
            <a:avLst/>
          </a:prstGeom>
          <a:ln w="0">
            <a:solidFill>
              <a:srgbClr val="444D26"/>
            </a:solidFill>
          </a:ln>
        </p:spPr>
      </p:cxnSp>
      <p:cxnSp>
        <p:nvCxnSpPr>
          <p:cNvPr id="725" name="Gerader Verbinder 10"/>
          <p:cNvCxnSpPr/>
          <p:nvPr/>
        </p:nvCxnSpPr>
        <p:spPr>
          <a:xfrm>
            <a:off x="6201360" y="6504480"/>
            <a:ext cx="2880" cy="367920"/>
          </a:xfrm>
          <a:prstGeom prst="straightConnector1">
            <a:avLst/>
          </a:prstGeom>
          <a:ln w="0">
            <a:solidFill>
              <a:srgbClr val="444D26"/>
            </a:solidFill>
          </a:ln>
        </p:spPr>
      </p:cxnSp>
      <p:sp>
        <p:nvSpPr>
          <p:cNvPr id="726"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27"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2FE5D92-350D-419D-A87B-21D4A5574BD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28"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729"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73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9362E11-C78B-480D-A0B6-EAAB11A84D7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31"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3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733"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34" name="Grafik 8"/>
          <p:cNvPicPr/>
          <p:nvPr/>
        </p:nvPicPr>
        <p:blipFill>
          <a:blip r:embed="rId2"/>
          <a:stretch/>
        </p:blipFill>
        <p:spPr>
          <a:xfrm>
            <a:off x="8141400" y="5590800"/>
            <a:ext cx="1005840" cy="1259280"/>
          </a:xfrm>
          <a:prstGeom prst="rect">
            <a:avLst/>
          </a:prstGeom>
          <a:noFill/>
          <a:ln w="0">
            <a:noFill/>
          </a:ln>
        </p:spPr>
      </p:pic>
      <p:cxnSp>
        <p:nvCxnSpPr>
          <p:cNvPr id="735" name="Gerader Verbinder 9"/>
          <p:cNvCxnSpPr/>
          <p:nvPr/>
        </p:nvCxnSpPr>
        <p:spPr>
          <a:xfrm>
            <a:off x="2289600" y="6504480"/>
            <a:ext cx="2880" cy="367920"/>
          </a:xfrm>
          <a:prstGeom prst="straightConnector1">
            <a:avLst/>
          </a:prstGeom>
          <a:ln w="0">
            <a:solidFill>
              <a:srgbClr val="444D26"/>
            </a:solidFill>
          </a:ln>
        </p:spPr>
      </p:cxnSp>
      <p:cxnSp>
        <p:nvCxnSpPr>
          <p:cNvPr id="736" name="Gerader Verbinder 10"/>
          <p:cNvCxnSpPr/>
          <p:nvPr/>
        </p:nvCxnSpPr>
        <p:spPr>
          <a:xfrm>
            <a:off x="6201360" y="6504480"/>
            <a:ext cx="2880" cy="367920"/>
          </a:xfrm>
          <a:prstGeom prst="straightConnector1">
            <a:avLst/>
          </a:prstGeom>
          <a:ln w="0">
            <a:solidFill>
              <a:srgbClr val="444D26"/>
            </a:solidFill>
          </a:ln>
        </p:spPr>
      </p:cxnSp>
      <p:sp>
        <p:nvSpPr>
          <p:cNvPr id="737"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3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F45E362-616B-46F9-8DD9-1245405CCAC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3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40"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41"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4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39872D9-403D-49CD-B34C-192BF19329A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4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4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745"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46" name="Grafik 8"/>
          <p:cNvPicPr/>
          <p:nvPr/>
        </p:nvPicPr>
        <p:blipFill>
          <a:blip r:embed="rId2"/>
          <a:stretch/>
        </p:blipFill>
        <p:spPr>
          <a:xfrm>
            <a:off x="8141400" y="5590800"/>
            <a:ext cx="1005840" cy="1259280"/>
          </a:xfrm>
          <a:prstGeom prst="rect">
            <a:avLst/>
          </a:prstGeom>
          <a:noFill/>
          <a:ln w="0">
            <a:noFill/>
          </a:ln>
        </p:spPr>
      </p:pic>
      <p:cxnSp>
        <p:nvCxnSpPr>
          <p:cNvPr id="747" name="Gerader Verbinder 9"/>
          <p:cNvCxnSpPr/>
          <p:nvPr/>
        </p:nvCxnSpPr>
        <p:spPr>
          <a:xfrm>
            <a:off x="2289600" y="6504480"/>
            <a:ext cx="2880" cy="367920"/>
          </a:xfrm>
          <a:prstGeom prst="straightConnector1">
            <a:avLst/>
          </a:prstGeom>
          <a:ln w="0">
            <a:solidFill>
              <a:srgbClr val="444D26"/>
            </a:solidFill>
          </a:ln>
        </p:spPr>
      </p:cxnSp>
      <p:cxnSp>
        <p:nvCxnSpPr>
          <p:cNvPr id="748" name="Gerader Verbinder 10"/>
          <p:cNvCxnSpPr/>
          <p:nvPr/>
        </p:nvCxnSpPr>
        <p:spPr>
          <a:xfrm>
            <a:off x="6201360" y="6504480"/>
            <a:ext cx="2880" cy="367920"/>
          </a:xfrm>
          <a:prstGeom prst="straightConnector1">
            <a:avLst/>
          </a:prstGeom>
          <a:ln w="0">
            <a:solidFill>
              <a:srgbClr val="444D26"/>
            </a:solidFill>
          </a:ln>
        </p:spPr>
      </p:cxnSp>
      <p:sp>
        <p:nvSpPr>
          <p:cNvPr id="749"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5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7800206-537C-460C-8EC2-B43F9A4CAE4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5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05ECE84-DB9A-4FD6-8E86-C62A03E9861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5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5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55"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56" name="Grafik 8"/>
          <p:cNvPicPr/>
          <p:nvPr/>
        </p:nvPicPr>
        <p:blipFill>
          <a:blip r:embed="rId2"/>
          <a:stretch/>
        </p:blipFill>
        <p:spPr>
          <a:xfrm>
            <a:off x="8141400" y="5590800"/>
            <a:ext cx="1005840" cy="1259280"/>
          </a:xfrm>
          <a:prstGeom prst="rect">
            <a:avLst/>
          </a:prstGeom>
          <a:noFill/>
          <a:ln w="0">
            <a:noFill/>
          </a:ln>
        </p:spPr>
      </p:pic>
      <p:cxnSp>
        <p:nvCxnSpPr>
          <p:cNvPr id="757" name="Gerader Verbinder 9"/>
          <p:cNvCxnSpPr/>
          <p:nvPr/>
        </p:nvCxnSpPr>
        <p:spPr>
          <a:xfrm>
            <a:off x="2289600" y="6504480"/>
            <a:ext cx="2880" cy="367920"/>
          </a:xfrm>
          <a:prstGeom prst="straightConnector1">
            <a:avLst/>
          </a:prstGeom>
          <a:ln w="0">
            <a:solidFill>
              <a:srgbClr val="444D26"/>
            </a:solidFill>
          </a:ln>
        </p:spPr>
      </p:cxnSp>
      <p:cxnSp>
        <p:nvCxnSpPr>
          <p:cNvPr id="758" name="Gerader Verbinder 10"/>
          <p:cNvCxnSpPr/>
          <p:nvPr/>
        </p:nvCxnSpPr>
        <p:spPr>
          <a:xfrm>
            <a:off x="6201360" y="6504480"/>
            <a:ext cx="2880" cy="367920"/>
          </a:xfrm>
          <a:prstGeom prst="straightConnector1">
            <a:avLst/>
          </a:prstGeom>
          <a:ln w="0">
            <a:solidFill>
              <a:srgbClr val="444D26"/>
            </a:solidFill>
          </a:ln>
        </p:spPr>
      </p:cxnSp>
      <p:sp>
        <p:nvSpPr>
          <p:cNvPr id="759"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6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4826DB6-C896-45A8-BE1F-0F70A90BD55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2E661B3-9D59-4988-B759-04FFB032D65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6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6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64"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65" name="Grafik 8"/>
          <p:cNvPicPr/>
          <p:nvPr/>
        </p:nvPicPr>
        <p:blipFill>
          <a:blip r:embed="rId2"/>
          <a:stretch/>
        </p:blipFill>
        <p:spPr>
          <a:xfrm>
            <a:off x="8141400" y="5590800"/>
            <a:ext cx="1005840" cy="1259280"/>
          </a:xfrm>
          <a:prstGeom prst="rect">
            <a:avLst/>
          </a:prstGeom>
          <a:noFill/>
          <a:ln w="0">
            <a:noFill/>
          </a:ln>
        </p:spPr>
      </p:pic>
      <p:cxnSp>
        <p:nvCxnSpPr>
          <p:cNvPr id="766" name="Gerader Verbinder 9"/>
          <p:cNvCxnSpPr/>
          <p:nvPr/>
        </p:nvCxnSpPr>
        <p:spPr>
          <a:xfrm>
            <a:off x="2289600" y="6504480"/>
            <a:ext cx="2880" cy="367920"/>
          </a:xfrm>
          <a:prstGeom prst="straightConnector1">
            <a:avLst/>
          </a:prstGeom>
          <a:ln w="0">
            <a:solidFill>
              <a:srgbClr val="444D26"/>
            </a:solidFill>
          </a:ln>
        </p:spPr>
      </p:cxnSp>
      <p:cxnSp>
        <p:nvCxnSpPr>
          <p:cNvPr id="767" name="Gerader Verbinder 10"/>
          <p:cNvCxnSpPr/>
          <p:nvPr/>
        </p:nvCxnSpPr>
        <p:spPr>
          <a:xfrm>
            <a:off x="6201360" y="6504480"/>
            <a:ext cx="2880" cy="367920"/>
          </a:xfrm>
          <a:prstGeom prst="straightConnector1">
            <a:avLst/>
          </a:prstGeom>
          <a:ln w="0">
            <a:solidFill>
              <a:srgbClr val="444D26"/>
            </a:solidFill>
          </a:ln>
        </p:spPr>
      </p:cxnSp>
      <p:sp>
        <p:nvSpPr>
          <p:cNvPr id="768"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6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AF2DF13-C4E1-43B3-ACDE-95FD58283DE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05A5DF9-2998-4C68-B9DD-B8C1AC5F775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1" name="Resim 7"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72" name="Resim 8"/>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73"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74" name="Grafik 8"/>
          <p:cNvPicPr/>
          <p:nvPr/>
        </p:nvPicPr>
        <p:blipFill>
          <a:blip r:embed="rId2"/>
          <a:stretch/>
        </p:blipFill>
        <p:spPr>
          <a:xfrm>
            <a:off x="8141400" y="5590800"/>
            <a:ext cx="1005840" cy="1259280"/>
          </a:xfrm>
          <a:prstGeom prst="rect">
            <a:avLst/>
          </a:prstGeom>
          <a:noFill/>
          <a:ln w="0">
            <a:noFill/>
          </a:ln>
        </p:spPr>
      </p:pic>
      <p:cxnSp>
        <p:nvCxnSpPr>
          <p:cNvPr id="775" name="Gerader Verbinder 9"/>
          <p:cNvCxnSpPr/>
          <p:nvPr/>
        </p:nvCxnSpPr>
        <p:spPr>
          <a:xfrm>
            <a:off x="2289600" y="6504480"/>
            <a:ext cx="2880" cy="367920"/>
          </a:xfrm>
          <a:prstGeom prst="straightConnector1">
            <a:avLst/>
          </a:prstGeom>
          <a:ln w="0">
            <a:solidFill>
              <a:srgbClr val="444D26"/>
            </a:solidFill>
          </a:ln>
        </p:spPr>
      </p:cxnSp>
      <p:cxnSp>
        <p:nvCxnSpPr>
          <p:cNvPr id="776" name="Gerader Verbinder 10"/>
          <p:cNvCxnSpPr/>
          <p:nvPr/>
        </p:nvCxnSpPr>
        <p:spPr>
          <a:xfrm>
            <a:off x="6201360" y="6504480"/>
            <a:ext cx="2880" cy="367920"/>
          </a:xfrm>
          <a:prstGeom prst="straightConnector1">
            <a:avLst/>
          </a:prstGeom>
          <a:ln w="0">
            <a:solidFill>
              <a:srgbClr val="444D26"/>
            </a:solidFill>
          </a:ln>
        </p:spPr>
      </p:cxnSp>
      <p:sp>
        <p:nvSpPr>
          <p:cNvPr id="777"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7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52C9449-F953-4832-A63E-238A646BD88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80"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8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8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9590E8B-34DC-438D-8519-D501ADBE73C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8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85"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86" name="Grafik 8"/>
          <p:cNvPicPr/>
          <p:nvPr/>
        </p:nvPicPr>
        <p:blipFill>
          <a:blip r:embed="rId2"/>
          <a:stretch/>
        </p:blipFill>
        <p:spPr>
          <a:xfrm>
            <a:off x="8141400" y="5590800"/>
            <a:ext cx="1005840" cy="1259280"/>
          </a:xfrm>
          <a:prstGeom prst="rect">
            <a:avLst/>
          </a:prstGeom>
          <a:noFill/>
          <a:ln w="0">
            <a:noFill/>
          </a:ln>
        </p:spPr>
      </p:pic>
      <p:cxnSp>
        <p:nvCxnSpPr>
          <p:cNvPr id="787" name="Gerader Verbinder 9"/>
          <p:cNvCxnSpPr/>
          <p:nvPr/>
        </p:nvCxnSpPr>
        <p:spPr>
          <a:xfrm>
            <a:off x="2289600" y="6504480"/>
            <a:ext cx="2880" cy="367920"/>
          </a:xfrm>
          <a:prstGeom prst="straightConnector1">
            <a:avLst/>
          </a:prstGeom>
          <a:ln w="0">
            <a:solidFill>
              <a:srgbClr val="444D26"/>
            </a:solidFill>
          </a:ln>
        </p:spPr>
      </p:cxnSp>
      <p:cxnSp>
        <p:nvCxnSpPr>
          <p:cNvPr id="788" name="Gerader Verbinder 10"/>
          <p:cNvCxnSpPr/>
          <p:nvPr/>
        </p:nvCxnSpPr>
        <p:spPr>
          <a:xfrm>
            <a:off x="6201360" y="6504480"/>
            <a:ext cx="2880" cy="367920"/>
          </a:xfrm>
          <a:prstGeom prst="straightConnector1">
            <a:avLst/>
          </a:prstGeom>
          <a:ln w="0">
            <a:solidFill>
              <a:srgbClr val="444D26"/>
            </a:solidFill>
          </a:ln>
        </p:spPr>
      </p:cxnSp>
      <p:sp>
        <p:nvSpPr>
          <p:cNvPr id="78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9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4A16CDE-A84B-4B47-8F82-5E3DCA71C91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91"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92"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793"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94"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C152820-FF9D-4F2C-9DFD-858FA99015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95"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96"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1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797"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98" name="Grafik 8"/>
          <p:cNvPicPr/>
          <p:nvPr/>
        </p:nvPicPr>
        <p:blipFill>
          <a:blip r:embed="rId2"/>
          <a:stretch/>
        </p:blipFill>
        <p:spPr>
          <a:xfrm>
            <a:off x="8141400" y="5590800"/>
            <a:ext cx="1005840" cy="1259280"/>
          </a:xfrm>
          <a:prstGeom prst="rect">
            <a:avLst/>
          </a:prstGeom>
          <a:noFill/>
          <a:ln w="0">
            <a:noFill/>
          </a:ln>
        </p:spPr>
      </p:pic>
      <p:cxnSp>
        <p:nvCxnSpPr>
          <p:cNvPr id="799" name="Gerader Verbinder 9"/>
          <p:cNvCxnSpPr/>
          <p:nvPr/>
        </p:nvCxnSpPr>
        <p:spPr>
          <a:xfrm>
            <a:off x="2289600" y="6504480"/>
            <a:ext cx="2880" cy="367920"/>
          </a:xfrm>
          <a:prstGeom prst="straightConnector1">
            <a:avLst/>
          </a:prstGeom>
          <a:ln w="0">
            <a:solidFill>
              <a:srgbClr val="444D26"/>
            </a:solidFill>
          </a:ln>
        </p:spPr>
      </p:cxnSp>
      <p:cxnSp>
        <p:nvCxnSpPr>
          <p:cNvPr id="800" name="Gerader Verbinder 10"/>
          <p:cNvCxnSpPr/>
          <p:nvPr/>
        </p:nvCxnSpPr>
        <p:spPr>
          <a:xfrm>
            <a:off x="6201360" y="6504480"/>
            <a:ext cx="2880" cy="367920"/>
          </a:xfrm>
          <a:prstGeom prst="straightConnector1">
            <a:avLst/>
          </a:prstGeom>
          <a:ln w="0">
            <a:solidFill>
              <a:srgbClr val="444D26"/>
            </a:solidFill>
          </a:ln>
        </p:spPr>
      </p:cxnSp>
      <p:sp>
        <p:nvSpPr>
          <p:cNvPr id="801"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02"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6666427-AAF1-4778-A3C6-A0A4E95617E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03"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04"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05"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BF37F23-D114-4B66-8DCF-6AD1C06398D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06"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07"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808"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9" name="Grafik 8"/>
          <p:cNvPicPr/>
          <p:nvPr/>
        </p:nvPicPr>
        <p:blipFill>
          <a:blip r:embed="rId2"/>
          <a:stretch/>
        </p:blipFill>
        <p:spPr>
          <a:xfrm>
            <a:off x="8141400" y="5590800"/>
            <a:ext cx="1005840" cy="1259280"/>
          </a:xfrm>
          <a:prstGeom prst="rect">
            <a:avLst/>
          </a:prstGeom>
          <a:noFill/>
          <a:ln w="0">
            <a:noFill/>
          </a:ln>
        </p:spPr>
      </p:pic>
      <p:cxnSp>
        <p:nvCxnSpPr>
          <p:cNvPr id="810" name="Gerader Verbinder 9"/>
          <p:cNvCxnSpPr/>
          <p:nvPr/>
        </p:nvCxnSpPr>
        <p:spPr>
          <a:xfrm>
            <a:off x="2289600" y="6504480"/>
            <a:ext cx="2880" cy="367920"/>
          </a:xfrm>
          <a:prstGeom prst="straightConnector1">
            <a:avLst/>
          </a:prstGeom>
          <a:ln w="0">
            <a:solidFill>
              <a:srgbClr val="444D26"/>
            </a:solidFill>
          </a:ln>
        </p:spPr>
      </p:cxnSp>
      <p:cxnSp>
        <p:nvCxnSpPr>
          <p:cNvPr id="811" name="Gerader Verbinder 10"/>
          <p:cNvCxnSpPr/>
          <p:nvPr/>
        </p:nvCxnSpPr>
        <p:spPr>
          <a:xfrm>
            <a:off x="6201360" y="6504480"/>
            <a:ext cx="2880" cy="367920"/>
          </a:xfrm>
          <a:prstGeom prst="straightConnector1">
            <a:avLst/>
          </a:prstGeom>
          <a:ln w="0">
            <a:solidFill>
              <a:srgbClr val="444D26"/>
            </a:solidFill>
          </a:ln>
        </p:spPr>
      </p:cxnSp>
      <p:sp>
        <p:nvSpPr>
          <p:cNvPr id="812"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1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32A85BC-85CD-4F2F-BBFE-C35AAD4548A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14"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15"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1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D898B49-0FE3-40D8-80EE-4A56A41CB06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17"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1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819"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20" name="Grafik 8"/>
          <p:cNvPicPr/>
          <p:nvPr/>
        </p:nvPicPr>
        <p:blipFill>
          <a:blip r:embed="rId2"/>
          <a:stretch/>
        </p:blipFill>
        <p:spPr>
          <a:xfrm>
            <a:off x="8141400" y="5590800"/>
            <a:ext cx="1005840" cy="1259280"/>
          </a:xfrm>
          <a:prstGeom prst="rect">
            <a:avLst/>
          </a:prstGeom>
          <a:noFill/>
          <a:ln w="0">
            <a:noFill/>
          </a:ln>
        </p:spPr>
      </p:pic>
      <p:cxnSp>
        <p:nvCxnSpPr>
          <p:cNvPr id="821" name="Gerader Verbinder 9"/>
          <p:cNvCxnSpPr/>
          <p:nvPr/>
        </p:nvCxnSpPr>
        <p:spPr>
          <a:xfrm>
            <a:off x="2289600" y="6504480"/>
            <a:ext cx="2880" cy="367920"/>
          </a:xfrm>
          <a:prstGeom prst="straightConnector1">
            <a:avLst/>
          </a:prstGeom>
          <a:ln w="0">
            <a:solidFill>
              <a:srgbClr val="444D26"/>
            </a:solidFill>
          </a:ln>
        </p:spPr>
      </p:cxnSp>
      <p:cxnSp>
        <p:nvCxnSpPr>
          <p:cNvPr id="822" name="Gerader Verbinder 10"/>
          <p:cNvCxnSpPr/>
          <p:nvPr/>
        </p:nvCxnSpPr>
        <p:spPr>
          <a:xfrm>
            <a:off x="6201360" y="6504480"/>
            <a:ext cx="2880" cy="367920"/>
          </a:xfrm>
          <a:prstGeom prst="straightConnector1">
            <a:avLst/>
          </a:prstGeom>
          <a:ln w="0">
            <a:solidFill>
              <a:srgbClr val="444D26"/>
            </a:solidFill>
          </a:ln>
        </p:spPr>
      </p:cxnSp>
      <p:sp>
        <p:nvSpPr>
          <p:cNvPr id="823"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82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7F8097E-58FC-43D2-BD78-A74D4DFD52F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25"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826"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827"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82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7B68AB9-E05A-4546-8CA6-D8D14BEC158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2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3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31"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32" name="Grafik 8"/>
          <p:cNvPicPr/>
          <p:nvPr/>
        </p:nvPicPr>
        <p:blipFill>
          <a:blip r:embed="rId2"/>
          <a:stretch/>
        </p:blipFill>
        <p:spPr>
          <a:xfrm>
            <a:off x="8141400" y="5590800"/>
            <a:ext cx="1005840" cy="1259280"/>
          </a:xfrm>
          <a:prstGeom prst="rect">
            <a:avLst/>
          </a:prstGeom>
          <a:noFill/>
          <a:ln w="0">
            <a:noFill/>
          </a:ln>
        </p:spPr>
      </p:pic>
      <p:cxnSp>
        <p:nvCxnSpPr>
          <p:cNvPr id="833" name="Gerader Verbinder 9"/>
          <p:cNvCxnSpPr/>
          <p:nvPr/>
        </p:nvCxnSpPr>
        <p:spPr>
          <a:xfrm>
            <a:off x="2289600" y="6504480"/>
            <a:ext cx="2880" cy="367920"/>
          </a:xfrm>
          <a:prstGeom prst="straightConnector1">
            <a:avLst/>
          </a:prstGeom>
          <a:ln w="0">
            <a:solidFill>
              <a:srgbClr val="444D26"/>
            </a:solidFill>
          </a:ln>
        </p:spPr>
      </p:cxnSp>
      <p:cxnSp>
        <p:nvCxnSpPr>
          <p:cNvPr id="834" name="Gerader Verbinder 10"/>
          <p:cNvCxnSpPr/>
          <p:nvPr/>
        </p:nvCxnSpPr>
        <p:spPr>
          <a:xfrm>
            <a:off x="6201360" y="6504480"/>
            <a:ext cx="2880" cy="367920"/>
          </a:xfrm>
          <a:prstGeom prst="straightConnector1">
            <a:avLst/>
          </a:prstGeom>
          <a:ln w="0">
            <a:solidFill>
              <a:srgbClr val="444D26"/>
            </a:solidFill>
          </a:ln>
        </p:spPr>
      </p:cxnSp>
      <p:sp>
        <p:nvSpPr>
          <p:cNvPr id="835"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36"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96AAF35-97FD-49D2-86E4-780B8F03664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3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38"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3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3E47AA5-F12A-4FEF-BB8D-4A6E4020D9E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40"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41"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842"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43" name="Grafik 8"/>
          <p:cNvPicPr/>
          <p:nvPr/>
        </p:nvPicPr>
        <p:blipFill>
          <a:blip r:embed="rId2"/>
          <a:stretch/>
        </p:blipFill>
        <p:spPr>
          <a:xfrm>
            <a:off x="8141400" y="5590800"/>
            <a:ext cx="1005840" cy="1259280"/>
          </a:xfrm>
          <a:prstGeom prst="rect">
            <a:avLst/>
          </a:prstGeom>
          <a:noFill/>
          <a:ln w="0">
            <a:noFill/>
          </a:ln>
        </p:spPr>
      </p:pic>
      <p:cxnSp>
        <p:nvCxnSpPr>
          <p:cNvPr id="844" name="Gerader Verbinder 9"/>
          <p:cNvCxnSpPr/>
          <p:nvPr/>
        </p:nvCxnSpPr>
        <p:spPr>
          <a:xfrm>
            <a:off x="2289600" y="6504480"/>
            <a:ext cx="2880" cy="367920"/>
          </a:xfrm>
          <a:prstGeom prst="straightConnector1">
            <a:avLst/>
          </a:prstGeom>
          <a:ln w="0">
            <a:solidFill>
              <a:srgbClr val="444D26"/>
            </a:solidFill>
          </a:ln>
        </p:spPr>
      </p:cxnSp>
      <p:cxnSp>
        <p:nvCxnSpPr>
          <p:cNvPr id="845" name="Gerader Verbinder 10"/>
          <p:cNvCxnSpPr/>
          <p:nvPr/>
        </p:nvCxnSpPr>
        <p:spPr>
          <a:xfrm>
            <a:off x="6201360" y="6504480"/>
            <a:ext cx="2880" cy="367920"/>
          </a:xfrm>
          <a:prstGeom prst="straightConnector1">
            <a:avLst/>
          </a:prstGeom>
          <a:ln w="0">
            <a:solidFill>
              <a:srgbClr val="444D26"/>
            </a:solidFill>
          </a:ln>
        </p:spPr>
      </p:cxnSp>
      <p:sp>
        <p:nvSpPr>
          <p:cNvPr id="846"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47"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A2B756B-F805-48A1-B51F-3CFEC3CDA51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48"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849"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85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926AF41-F62E-466A-A79D-F527A3527FE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51"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5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1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853"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54" name="Grafik 8"/>
          <p:cNvPicPr/>
          <p:nvPr/>
        </p:nvPicPr>
        <p:blipFill>
          <a:blip r:embed="rId2"/>
          <a:stretch/>
        </p:blipFill>
        <p:spPr>
          <a:xfrm>
            <a:off x="8141400" y="5590800"/>
            <a:ext cx="1005840" cy="1259280"/>
          </a:xfrm>
          <a:prstGeom prst="rect">
            <a:avLst/>
          </a:prstGeom>
          <a:noFill/>
          <a:ln w="0">
            <a:noFill/>
          </a:ln>
        </p:spPr>
      </p:pic>
      <p:cxnSp>
        <p:nvCxnSpPr>
          <p:cNvPr id="855" name="Gerader Verbinder 9"/>
          <p:cNvCxnSpPr/>
          <p:nvPr/>
        </p:nvCxnSpPr>
        <p:spPr>
          <a:xfrm>
            <a:off x="2289600" y="6504480"/>
            <a:ext cx="2880" cy="367920"/>
          </a:xfrm>
          <a:prstGeom prst="straightConnector1">
            <a:avLst/>
          </a:prstGeom>
          <a:ln w="0">
            <a:solidFill>
              <a:srgbClr val="444D26"/>
            </a:solidFill>
          </a:ln>
        </p:spPr>
      </p:cxnSp>
      <p:cxnSp>
        <p:nvCxnSpPr>
          <p:cNvPr id="856" name="Gerader Verbinder 10"/>
          <p:cNvCxnSpPr/>
          <p:nvPr/>
        </p:nvCxnSpPr>
        <p:spPr>
          <a:xfrm>
            <a:off x="6201360" y="6504480"/>
            <a:ext cx="2880" cy="367920"/>
          </a:xfrm>
          <a:prstGeom prst="straightConnector1">
            <a:avLst/>
          </a:prstGeom>
          <a:ln w="0">
            <a:solidFill>
              <a:srgbClr val="444D26"/>
            </a:solidFill>
          </a:ln>
        </p:spPr>
      </p:cxnSp>
      <p:sp>
        <p:nvSpPr>
          <p:cNvPr id="857"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5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591B265-BA63-4046-8B3D-260B41DBAC2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60"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61"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6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BE08069-E5DE-4C00-B130-44087A58B9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63" name="Resim 5"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64" name="Resim 6"/>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65"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66" name="Grafik 8"/>
          <p:cNvPicPr/>
          <p:nvPr/>
        </p:nvPicPr>
        <p:blipFill>
          <a:blip r:embed="rId2"/>
          <a:stretch/>
        </p:blipFill>
        <p:spPr>
          <a:xfrm>
            <a:off x="8141400" y="5590800"/>
            <a:ext cx="1005840" cy="1259280"/>
          </a:xfrm>
          <a:prstGeom prst="rect">
            <a:avLst/>
          </a:prstGeom>
          <a:noFill/>
          <a:ln w="0">
            <a:noFill/>
          </a:ln>
        </p:spPr>
      </p:pic>
      <p:cxnSp>
        <p:nvCxnSpPr>
          <p:cNvPr id="867" name="Gerader Verbinder 9"/>
          <p:cNvCxnSpPr/>
          <p:nvPr/>
        </p:nvCxnSpPr>
        <p:spPr>
          <a:xfrm>
            <a:off x="2289600" y="6504480"/>
            <a:ext cx="2880" cy="367920"/>
          </a:xfrm>
          <a:prstGeom prst="straightConnector1">
            <a:avLst/>
          </a:prstGeom>
          <a:ln w="0">
            <a:solidFill>
              <a:srgbClr val="444D26"/>
            </a:solidFill>
          </a:ln>
        </p:spPr>
      </p:cxnSp>
      <p:cxnSp>
        <p:nvCxnSpPr>
          <p:cNvPr id="868" name="Gerader Verbinder 10"/>
          <p:cNvCxnSpPr/>
          <p:nvPr/>
        </p:nvCxnSpPr>
        <p:spPr>
          <a:xfrm>
            <a:off x="6201360" y="6504480"/>
            <a:ext cx="2880" cy="367920"/>
          </a:xfrm>
          <a:prstGeom prst="straightConnector1">
            <a:avLst/>
          </a:prstGeom>
          <a:ln w="0">
            <a:solidFill>
              <a:srgbClr val="444D26"/>
            </a:solidFill>
          </a:ln>
        </p:spPr>
      </p:cxnSp>
      <p:sp>
        <p:nvSpPr>
          <p:cNvPr id="86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7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8B4F2DF-A0EB-463E-9DDA-340AFE4534D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71"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2"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73"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4"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75"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A4A4779-1DA6-4D02-97E3-4CB5C1292F9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77"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78"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79"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80" name="Grafik 8"/>
          <p:cNvPicPr/>
          <p:nvPr/>
        </p:nvPicPr>
        <p:blipFill>
          <a:blip r:embed="rId2"/>
          <a:stretch/>
        </p:blipFill>
        <p:spPr>
          <a:xfrm>
            <a:off x="8141400" y="5590800"/>
            <a:ext cx="1005840" cy="1259280"/>
          </a:xfrm>
          <a:prstGeom prst="rect">
            <a:avLst/>
          </a:prstGeom>
          <a:noFill/>
          <a:ln w="0">
            <a:noFill/>
          </a:ln>
        </p:spPr>
      </p:pic>
      <p:cxnSp>
        <p:nvCxnSpPr>
          <p:cNvPr id="881" name="Gerader Verbinder 9"/>
          <p:cNvCxnSpPr/>
          <p:nvPr/>
        </p:nvCxnSpPr>
        <p:spPr>
          <a:xfrm>
            <a:off x="2289600" y="6504480"/>
            <a:ext cx="2880" cy="367920"/>
          </a:xfrm>
          <a:prstGeom prst="straightConnector1">
            <a:avLst/>
          </a:prstGeom>
          <a:ln w="0">
            <a:solidFill>
              <a:srgbClr val="444D26"/>
            </a:solidFill>
          </a:ln>
        </p:spPr>
      </p:cxnSp>
      <p:cxnSp>
        <p:nvCxnSpPr>
          <p:cNvPr id="882" name="Gerader Verbinder 10"/>
          <p:cNvCxnSpPr/>
          <p:nvPr/>
        </p:nvCxnSpPr>
        <p:spPr>
          <a:xfrm>
            <a:off x="6201360" y="6504480"/>
            <a:ext cx="2880" cy="367920"/>
          </a:xfrm>
          <a:prstGeom prst="straightConnector1">
            <a:avLst/>
          </a:prstGeom>
          <a:ln w="0">
            <a:solidFill>
              <a:srgbClr val="444D26"/>
            </a:solidFill>
          </a:ln>
        </p:spPr>
      </p:cxnSp>
      <p:sp>
        <p:nvSpPr>
          <p:cNvPr id="883"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8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277D03F-AE78-4C67-A669-9E80846039A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8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86" name="PlaceHolder 2"/>
          <p:cNvSpPr>
            <a:spLocks noGrp="1"/>
          </p:cNvSpPr>
          <p:nvPr>
            <p:ph type="body"/>
          </p:nvPr>
        </p:nvSpPr>
        <p:spPr>
          <a:xfrm>
            <a:off x="457200" y="1604520"/>
            <a:ext cx="8226720" cy="397476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87"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4A6DE56-13C3-4412-B60A-2DB3CF82CDB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88"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89"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90"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91" name="Grafik 8"/>
          <p:cNvPicPr/>
          <p:nvPr/>
        </p:nvPicPr>
        <p:blipFill>
          <a:blip r:embed="rId2"/>
          <a:stretch/>
        </p:blipFill>
        <p:spPr>
          <a:xfrm>
            <a:off x="8141400" y="5590800"/>
            <a:ext cx="1005840" cy="1259280"/>
          </a:xfrm>
          <a:prstGeom prst="rect">
            <a:avLst/>
          </a:prstGeom>
          <a:noFill/>
          <a:ln w="0">
            <a:noFill/>
          </a:ln>
        </p:spPr>
      </p:pic>
      <p:cxnSp>
        <p:nvCxnSpPr>
          <p:cNvPr id="892" name="Gerader Verbinder 9"/>
          <p:cNvCxnSpPr/>
          <p:nvPr/>
        </p:nvCxnSpPr>
        <p:spPr>
          <a:xfrm>
            <a:off x="2289600" y="6504480"/>
            <a:ext cx="2880" cy="367920"/>
          </a:xfrm>
          <a:prstGeom prst="straightConnector1">
            <a:avLst/>
          </a:prstGeom>
          <a:ln w="0">
            <a:solidFill>
              <a:srgbClr val="444D26"/>
            </a:solidFill>
          </a:ln>
        </p:spPr>
      </p:cxnSp>
      <p:cxnSp>
        <p:nvCxnSpPr>
          <p:cNvPr id="893" name="Gerader Verbinder 10"/>
          <p:cNvCxnSpPr/>
          <p:nvPr/>
        </p:nvCxnSpPr>
        <p:spPr>
          <a:xfrm>
            <a:off x="6201360" y="6504480"/>
            <a:ext cx="2880" cy="367920"/>
          </a:xfrm>
          <a:prstGeom prst="straightConnector1">
            <a:avLst/>
          </a:prstGeom>
          <a:ln w="0">
            <a:solidFill>
              <a:srgbClr val="444D26"/>
            </a:solidFill>
          </a:ln>
        </p:spPr>
      </p:cxnSp>
      <p:sp>
        <p:nvSpPr>
          <p:cNvPr id="894"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895"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6C90B06-ACF5-47DD-B731-A77BF27B503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96"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97"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98"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99"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0"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0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63A514A-4411-4D66-A55B-204BB929FED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0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0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90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05" name="Grafik 8"/>
          <p:cNvPicPr/>
          <p:nvPr/>
        </p:nvPicPr>
        <p:blipFill>
          <a:blip r:embed="rId2"/>
          <a:stretch/>
        </p:blipFill>
        <p:spPr>
          <a:xfrm>
            <a:off x="8141400" y="5590800"/>
            <a:ext cx="1005840" cy="1259280"/>
          </a:xfrm>
          <a:prstGeom prst="rect">
            <a:avLst/>
          </a:prstGeom>
          <a:noFill/>
          <a:ln w="0">
            <a:noFill/>
          </a:ln>
        </p:spPr>
      </p:pic>
      <p:cxnSp>
        <p:nvCxnSpPr>
          <p:cNvPr id="906" name="Gerader Verbinder 9"/>
          <p:cNvCxnSpPr/>
          <p:nvPr/>
        </p:nvCxnSpPr>
        <p:spPr>
          <a:xfrm>
            <a:off x="2289600" y="6504480"/>
            <a:ext cx="2880" cy="367920"/>
          </a:xfrm>
          <a:prstGeom prst="straightConnector1">
            <a:avLst/>
          </a:prstGeom>
          <a:ln w="0">
            <a:solidFill>
              <a:srgbClr val="444D26"/>
            </a:solidFill>
          </a:ln>
        </p:spPr>
      </p:cxnSp>
      <p:cxnSp>
        <p:nvCxnSpPr>
          <p:cNvPr id="907" name="Gerader Verbinder 10"/>
          <p:cNvCxnSpPr/>
          <p:nvPr/>
        </p:nvCxnSpPr>
        <p:spPr>
          <a:xfrm>
            <a:off x="6201360" y="6504480"/>
            <a:ext cx="2880" cy="367920"/>
          </a:xfrm>
          <a:prstGeom prst="straightConnector1">
            <a:avLst/>
          </a:prstGeom>
          <a:ln w="0">
            <a:solidFill>
              <a:srgbClr val="444D26"/>
            </a:solidFill>
          </a:ln>
        </p:spPr>
      </p:cxnSp>
      <p:sp>
        <p:nvSpPr>
          <p:cNvPr id="908" name="Textfeld 14"/>
          <p:cNvSpPr/>
          <p:nvPr/>
        </p:nvSpPr>
        <p:spPr>
          <a:xfrm>
            <a:off x="3220200" y="6518160"/>
            <a:ext cx="22734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0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F0C7205-9BBC-45AC-99B3-8607CD960E4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10"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911"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912"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913"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953DA4E-EF8C-4834-B6BF-A0B7069DDE7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14"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1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916"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17" name="Grafik 8"/>
          <p:cNvPicPr/>
          <p:nvPr/>
        </p:nvPicPr>
        <p:blipFill>
          <a:blip r:embed="rId2"/>
          <a:stretch/>
        </p:blipFill>
        <p:spPr>
          <a:xfrm>
            <a:off x="8141400" y="5590800"/>
            <a:ext cx="1005840" cy="1259280"/>
          </a:xfrm>
          <a:prstGeom prst="rect">
            <a:avLst/>
          </a:prstGeom>
          <a:noFill/>
          <a:ln w="0">
            <a:noFill/>
          </a:ln>
        </p:spPr>
      </p:pic>
      <p:cxnSp>
        <p:nvCxnSpPr>
          <p:cNvPr id="918" name="Gerader Verbinder 9"/>
          <p:cNvCxnSpPr/>
          <p:nvPr/>
        </p:nvCxnSpPr>
        <p:spPr>
          <a:xfrm>
            <a:off x="2289600" y="6504480"/>
            <a:ext cx="2880" cy="367920"/>
          </a:xfrm>
          <a:prstGeom prst="straightConnector1">
            <a:avLst/>
          </a:prstGeom>
          <a:ln w="0">
            <a:solidFill>
              <a:srgbClr val="444D26"/>
            </a:solidFill>
          </a:ln>
        </p:spPr>
      </p:cxnSp>
      <p:cxnSp>
        <p:nvCxnSpPr>
          <p:cNvPr id="919" name="Gerader Verbinder 10"/>
          <p:cNvCxnSpPr/>
          <p:nvPr/>
        </p:nvCxnSpPr>
        <p:spPr>
          <a:xfrm>
            <a:off x="6201360" y="6504480"/>
            <a:ext cx="2880" cy="367920"/>
          </a:xfrm>
          <a:prstGeom prst="straightConnector1">
            <a:avLst/>
          </a:prstGeom>
          <a:ln w="0">
            <a:solidFill>
              <a:srgbClr val="444D26"/>
            </a:solidFill>
          </a:ln>
        </p:spPr>
      </p:cxnSp>
      <p:sp>
        <p:nvSpPr>
          <p:cNvPr id="920" name="Textfeld 14"/>
          <p:cNvSpPr/>
          <p:nvPr/>
        </p:nvSpPr>
        <p:spPr>
          <a:xfrm>
            <a:off x="3220200" y="6495480"/>
            <a:ext cx="234396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21"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3C28D9-7B59-423B-BADA-2C5A7153486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22"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923"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924"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925"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1AC5DA3-7092-42D3-A46C-1BFFB1ECCFF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6"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27"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2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28"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9" name="Grafik 8"/>
          <p:cNvPicPr/>
          <p:nvPr/>
        </p:nvPicPr>
        <p:blipFill>
          <a:blip r:embed="rId2"/>
          <a:stretch/>
        </p:blipFill>
        <p:spPr>
          <a:xfrm>
            <a:off x="8141400" y="5590800"/>
            <a:ext cx="1005840" cy="1259280"/>
          </a:xfrm>
          <a:prstGeom prst="rect">
            <a:avLst/>
          </a:prstGeom>
          <a:noFill/>
          <a:ln w="0">
            <a:noFill/>
          </a:ln>
        </p:spPr>
      </p:pic>
      <p:cxnSp>
        <p:nvCxnSpPr>
          <p:cNvPr id="930" name="Gerader Verbinder 9"/>
          <p:cNvCxnSpPr/>
          <p:nvPr/>
        </p:nvCxnSpPr>
        <p:spPr>
          <a:xfrm>
            <a:off x="2289600" y="6504480"/>
            <a:ext cx="2880" cy="367920"/>
          </a:xfrm>
          <a:prstGeom prst="straightConnector1">
            <a:avLst/>
          </a:prstGeom>
          <a:ln w="0">
            <a:solidFill>
              <a:srgbClr val="444D26"/>
            </a:solidFill>
          </a:ln>
        </p:spPr>
      </p:cxnSp>
      <p:cxnSp>
        <p:nvCxnSpPr>
          <p:cNvPr id="931" name="Gerader Verbinder 10"/>
          <p:cNvCxnSpPr/>
          <p:nvPr/>
        </p:nvCxnSpPr>
        <p:spPr>
          <a:xfrm>
            <a:off x="6201360" y="6504480"/>
            <a:ext cx="2880" cy="367920"/>
          </a:xfrm>
          <a:prstGeom prst="straightConnector1">
            <a:avLst/>
          </a:prstGeom>
          <a:ln w="0">
            <a:solidFill>
              <a:srgbClr val="444D26"/>
            </a:solidFill>
          </a:ln>
        </p:spPr>
      </p:cxnSp>
      <p:sp>
        <p:nvSpPr>
          <p:cNvPr id="93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3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7DCC57A-3C40-4087-A530-0074AABA909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3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35"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3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F4047FD-1CA7-467F-983F-4ED39280CD8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37"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3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39"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40" name="Grafik 8"/>
          <p:cNvPicPr/>
          <p:nvPr/>
        </p:nvPicPr>
        <p:blipFill>
          <a:blip r:embed="rId2"/>
          <a:stretch/>
        </p:blipFill>
        <p:spPr>
          <a:xfrm>
            <a:off x="8141400" y="5590800"/>
            <a:ext cx="1005840" cy="1259280"/>
          </a:xfrm>
          <a:prstGeom prst="rect">
            <a:avLst/>
          </a:prstGeom>
          <a:noFill/>
          <a:ln w="0">
            <a:noFill/>
          </a:ln>
        </p:spPr>
      </p:pic>
      <p:cxnSp>
        <p:nvCxnSpPr>
          <p:cNvPr id="941" name="Gerader Verbinder 9"/>
          <p:cNvCxnSpPr/>
          <p:nvPr/>
        </p:nvCxnSpPr>
        <p:spPr>
          <a:xfrm>
            <a:off x="2289600" y="6504480"/>
            <a:ext cx="2880" cy="367920"/>
          </a:xfrm>
          <a:prstGeom prst="straightConnector1">
            <a:avLst/>
          </a:prstGeom>
          <a:ln w="0">
            <a:solidFill>
              <a:srgbClr val="444D26"/>
            </a:solidFill>
          </a:ln>
        </p:spPr>
      </p:cxnSp>
      <p:cxnSp>
        <p:nvCxnSpPr>
          <p:cNvPr id="942" name="Gerader Verbinder 10"/>
          <p:cNvCxnSpPr/>
          <p:nvPr/>
        </p:nvCxnSpPr>
        <p:spPr>
          <a:xfrm>
            <a:off x="6201360" y="6504480"/>
            <a:ext cx="2880" cy="367920"/>
          </a:xfrm>
          <a:prstGeom prst="straightConnector1">
            <a:avLst/>
          </a:prstGeom>
          <a:ln w="0">
            <a:solidFill>
              <a:srgbClr val="444D26"/>
            </a:solidFill>
          </a:ln>
        </p:spPr>
      </p:cxnSp>
      <p:sp>
        <p:nvSpPr>
          <p:cNvPr id="943"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94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424B997-B7FF-47D4-86DE-00605A1E5E1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4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46"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47"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3745CA7-C57A-4DA0-A2CC-6397CFE8C9A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48"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4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2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950"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1" name="Grafik 8"/>
          <p:cNvPicPr/>
          <p:nvPr/>
        </p:nvPicPr>
        <p:blipFill>
          <a:blip r:embed="rId2"/>
          <a:stretch/>
        </p:blipFill>
        <p:spPr>
          <a:xfrm>
            <a:off x="8141400" y="5590800"/>
            <a:ext cx="1005840" cy="1259280"/>
          </a:xfrm>
          <a:prstGeom prst="rect">
            <a:avLst/>
          </a:prstGeom>
          <a:noFill/>
          <a:ln w="0">
            <a:noFill/>
          </a:ln>
        </p:spPr>
      </p:pic>
      <p:cxnSp>
        <p:nvCxnSpPr>
          <p:cNvPr id="952" name="Gerader Verbinder 9"/>
          <p:cNvCxnSpPr/>
          <p:nvPr/>
        </p:nvCxnSpPr>
        <p:spPr>
          <a:xfrm>
            <a:off x="2289600" y="6504480"/>
            <a:ext cx="2880" cy="367920"/>
          </a:xfrm>
          <a:prstGeom prst="straightConnector1">
            <a:avLst/>
          </a:prstGeom>
          <a:ln w="0">
            <a:solidFill>
              <a:srgbClr val="444D26"/>
            </a:solidFill>
          </a:ln>
        </p:spPr>
      </p:cxnSp>
      <p:cxnSp>
        <p:nvCxnSpPr>
          <p:cNvPr id="953" name="Gerader Verbinder 10"/>
          <p:cNvCxnSpPr/>
          <p:nvPr/>
        </p:nvCxnSpPr>
        <p:spPr>
          <a:xfrm>
            <a:off x="6201360" y="6504480"/>
            <a:ext cx="2880" cy="367920"/>
          </a:xfrm>
          <a:prstGeom prst="straightConnector1">
            <a:avLst/>
          </a:prstGeom>
          <a:ln w="0">
            <a:solidFill>
              <a:srgbClr val="444D26"/>
            </a:solidFill>
          </a:ln>
        </p:spPr>
      </p:cxnSp>
      <p:sp>
        <p:nvSpPr>
          <p:cNvPr id="954" name="Textfeld 14"/>
          <p:cNvSpPr/>
          <p:nvPr/>
        </p:nvSpPr>
        <p:spPr>
          <a:xfrm>
            <a:off x="3220200" y="6495480"/>
            <a:ext cx="227052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55"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CE25885-B275-4807-B011-8C44B4A0F89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56"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57"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5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945C43F-A376-42A5-910D-2DCCBDDDD8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5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6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s>
</file>

<file path=ppt/slideMasters/_rels/slideMaster36.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s>
</file>

<file path=ppt/slideMasters/_rels/slideMaster47.xml.rels><?xml version='1.0' encoding='UTF-8' standalone='yes'?>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slideLayout" Target="../slideLayouts/slideLayout61.xml"/><Relationship Id="rId17" Type="http://schemas.openxmlformats.org/officeDocument/2006/relationships/slideLayout" Target="../slideLayouts/slideLayout62.xml"/><Relationship Id="rId18" Type="http://schemas.openxmlformats.org/officeDocument/2006/relationships/slideLayout" Target="../slideLayouts/slideLayout63.xml"/><Relationship Id="rId19" Type="http://schemas.openxmlformats.org/officeDocument/2006/relationships/slideLayout" Target="../slideLayouts/slideLayout64.xml"/><Relationship Id="rId20" Type="http://schemas.openxmlformats.org/officeDocument/2006/relationships/slideLayout" Target="../slideLayouts/slideLayout65.xml"/><Relationship Id="rId21" Type="http://schemas.openxmlformats.org/officeDocument/2006/relationships/slideLayout" Target="../slideLayouts/slideLayout66.xml"/><Relationship Id="rId22" Type="http://schemas.openxmlformats.org/officeDocument/2006/relationships/slideLayout" Target="../slideLayouts/slideLayout67.xml"/><Relationship Id="rId23" Type="http://schemas.openxmlformats.org/officeDocument/2006/relationships/slideLayout" Target="../slideLayouts/slideLayout68.xml"/><Relationship Id="rId24" Type="http://schemas.openxmlformats.org/officeDocument/2006/relationships/slideLayout" Target="../slideLayouts/slideLayout69.xml"/><Relationship Id="rId25" Type="http://schemas.openxmlformats.org/officeDocument/2006/relationships/slideLayout" Target="../slideLayouts/slideLayout70.xml"/><Relationship Id="rId26" Type="http://schemas.openxmlformats.org/officeDocument/2006/relationships/slideLayout" Target="../slideLayouts/slideLayout71.xml"/><Relationship Id="rId27" Type="http://schemas.openxmlformats.org/officeDocument/2006/relationships/slideLayout" Target="../slideLayouts/slideLayout72.xml"/><Relationship Id="rId28" Type="http://schemas.openxmlformats.org/officeDocument/2006/relationships/slideLayout" Target="../slideLayouts/slideLayout73.xml"/><Relationship Id="rId29" Type="http://schemas.openxmlformats.org/officeDocument/2006/relationships/slideLayout" Target="../slideLayouts/slideLayout74.xml"/><Relationship Id="rId30" Type="http://schemas.openxmlformats.org/officeDocument/2006/relationships/slideLayout" Target="../slideLayouts/slideLayout75.xml"/><Relationship Id="rId31" Type="http://schemas.openxmlformats.org/officeDocument/2006/relationships/slideLayout" Target="../slideLayouts/slideLayout76.xml"/><Relationship Id="rId32" Type="http://schemas.openxmlformats.org/officeDocument/2006/relationships/slideLayout" Target="../slideLayouts/slideLayout77.xml"/><Relationship Id="rId33" Type="http://schemas.openxmlformats.org/officeDocument/2006/relationships/slideLayout" Target="../slideLayouts/slideLayout78.xml"/><Relationship Id="rId34" Type="http://schemas.openxmlformats.org/officeDocument/2006/relationships/slideLayout" Target="../slideLayouts/slideLayout79.xml"/><Relationship Id="rId35" Type="http://schemas.openxmlformats.org/officeDocument/2006/relationships/slideLayout" Target="../slideLayouts/slideLayout80.xml"/><Relationship Id="rId36" Type="http://schemas.openxmlformats.org/officeDocument/2006/relationships/slideLayout" Target="../slideLayouts/slideLayout81.xml"/><Relationship Id="rId37" Type="http://schemas.openxmlformats.org/officeDocument/2006/relationships/slideLayout" Target="../slideLayouts/slideLayout82.xml"/><Relationship Id="rId38" Type="http://schemas.openxmlformats.org/officeDocument/2006/relationships/slideLayout" Target="../slideLayouts/slideLayout83.xml"/><Relationship Id="rId39" Type="http://schemas.openxmlformats.org/officeDocument/2006/relationships/slideLayout" Target="../slideLayouts/slideLayout84.xml"/><Relationship Id="rId40" Type="http://schemas.openxmlformats.org/officeDocument/2006/relationships/slideLayout" Target="../slideLayouts/slideLayout85.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Lst>
</p:sldMaster>
</file>

<file path=ppt/slides/_rels/slide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49.xml"/><Relationship Id="rId3"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hyperlink" Target="https://mampf.mathi.uni-heidelberg.de/" TargetMode="External"/><Relationship Id="rId2" Type="http://schemas.openxmlformats.org/officeDocument/2006/relationships/hyperlink" Target="https://mampf.mathi.uni-heidelberg.de/lectures/360" TargetMode="External"/><Relationship Id="rId3" Type="http://schemas.openxmlformats.org/officeDocument/2006/relationships/slideLayout" Target="../slideLayouts/slideLayout51.xml"/><Relationship Id="rId4" Type="http://schemas.openxmlformats.org/officeDocument/2006/relationships/notesSlide" Target="../notesSlides/notesSlide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hyperlink" Target="https://mampf.mathi.uni-heidelberg.de/lectures/360" TargetMode="External"/><Relationship Id="rId2" Type="http://schemas.openxmlformats.org/officeDocument/2006/relationships/slideLayout" Target="../slideLayouts/slideLayout36.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 Target="slide57.xml"/><Relationship Id="rId2" Type="http://schemas.openxmlformats.org/officeDocument/2006/relationships/slideLayout" Target="../slideLayouts/slideLayout36.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36.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36.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36.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36.xml"/><Relationship Id="rId3" Type="http://schemas.openxmlformats.org/officeDocument/2006/relationships/notesSlide" Target="../notesSlides/notesSlide33.xml"/></Relationships>
</file>

<file path=ppt/slides/_rels/slide57.xml.rels><?xml version='1.0' encoding='UTF-8' standalone='yes'?>
<Relationships xmlns="http://schemas.openxmlformats.org/package/2006/relationships"><Relationship Id="rId1" Type="http://schemas.openxmlformats.org/officeDocument/2006/relationships/slide" Target="slide27.xml"/><Relationship Id="rId2" Type="http://schemas.openxmlformats.org/officeDocument/2006/relationships/slideLayout" Target="../slideLayouts/slideLayout6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 Target="slide27.xml"/><Relationship Id="rId2" Type="http://schemas.openxmlformats.org/officeDocument/2006/relationships/slideLayout" Target="../slideLayouts/slideLayout63.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 Target="slide27.xml"/><Relationship Id="rId2" Type="http://schemas.openxmlformats.org/officeDocument/2006/relationships/image" Target="../media/image25.png"/><Relationship Id="rId3" Type="http://schemas.openxmlformats.org/officeDocument/2006/relationships/slideLayout" Target="../slideLayouts/slideLayout66.xml"/><Relationship Id="rId4" Type="http://schemas.openxmlformats.org/officeDocument/2006/relationships/notesSlide" Target="../notesSlides/notesSlide5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jpe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7.png"/><Relationship Id="rId9" Type="http://schemas.openxmlformats.org/officeDocument/2006/relationships/image" Target="../media/image38.jpeg"/><Relationship Id="rId10" Type="http://schemas.openxmlformats.org/officeDocument/2006/relationships/image" Target="../media/image39.png"/><Relationship Id="rId11" Type="http://schemas.openxmlformats.org/officeDocument/2006/relationships/image" Target="../media/image40.png"/><Relationship Id="rId12" Type="http://schemas.openxmlformats.org/officeDocument/2006/relationships/image" Target="../media/image41.jpeg"/><Relationship Id="rId13" Type="http://schemas.openxmlformats.org/officeDocument/2006/relationships/image" Target="../media/image42.jpeg"/><Relationship Id="rId14" Type="http://schemas.openxmlformats.org/officeDocument/2006/relationships/image" Target="../media/image43.png"/><Relationship Id="rId15" Type="http://schemas.openxmlformats.org/officeDocument/2006/relationships/slideLayout" Target="../slideLayouts/slideLayout64.xml"/><Relationship Id="rId16"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image" Target="../media/image44.png"/><Relationship Id="rId4" Type="http://schemas.openxmlformats.org/officeDocument/2006/relationships/slideLayout" Target="../slideLayouts/slideLayout64.xml"/><Relationship Id="rId5"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hyperlink" Target="https://doi.org/10.1007/s10649-024-10351-3" TargetMode="External"/><Relationship Id="rId2" Type="http://schemas.openxmlformats.org/officeDocument/2006/relationships/hyperlink" Target="https://doi.org/10.1007/s10649-024-10352-2" TargetMode="External"/><Relationship Id="rId3" Type="http://schemas.openxmlformats.org/officeDocument/2006/relationships/hyperlink" Target="https://eye-teach-stats.eu/publications/" TargetMode="External"/><Relationship Id="rId4" Type="http://schemas.openxmlformats.org/officeDocument/2006/relationships/slideLayout" Target="../slideLayouts/slideLayout64.xml"/><Relationship Id="rId5"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7" name="Grafik 9" descr="Ein Bild, das Text, Diagramm, Reihe, Schrift enthält.  Automatisch generierte Beschreibung"/>
          <p:cNvPicPr/>
          <p:nvPr/>
        </p:nvPicPr>
        <p:blipFill>
          <a:blip r:embed="rId1"/>
          <a:srcRect l="1320" t="1546" r="1625" b="3176"/>
          <a:stretch/>
        </p:blipFill>
        <p:spPr>
          <a:xfrm>
            <a:off x="1092240" y="1688040"/>
            <a:ext cx="6956640" cy="4008600"/>
          </a:xfrm>
          <a:prstGeom prst="rect">
            <a:avLst/>
          </a:prstGeom>
          <a:noFill/>
          <a:ln w="0">
            <a:noFill/>
          </a:ln>
          <a:effectLst>
            <a:softEdge rad="31680"/>
          </a:effectLst>
        </p:spPr>
      </p:pic>
      <p:sp>
        <p:nvSpPr>
          <p:cNvPr id="968" name="Textfeld 6"/>
          <p:cNvSpPr/>
          <p:nvPr/>
        </p:nvSpPr>
        <p:spPr>
          <a:xfrm>
            <a:off x="106560" y="763200"/>
            <a:ext cx="8927640" cy="923400"/>
          </a:xfrm>
          <a:prstGeom prst="rect">
            <a:avLst/>
          </a:prstGeom>
          <a:noFill/>
          <a:ln w="0">
            <a:noFill/>
          </a:ln>
        </p:spPr>
        <p:style>
          <a:lnRef idx="0"/>
          <a:fillRef idx="0"/>
          <a:effectRef idx="0"/>
          <a:fontRef idx="minor"/>
        </p:style>
        <p:txBody>
          <a:bodyPr lIns="0" tIns="0" rIns="0" bIns="0" anchor="ctr">
            <a:noAutofit/>
          </a:bodyPr>
          <a:p>
            <a:pPr algn="ctr" defTabSz="685800">
              <a:lnSpc>
                <a:spcPct val="100000"/>
              </a:lnSpc>
            </a:pPr>
            <a:r>
              <a:rPr lang="nl-NL" sz="5400" b="1" u="none" strike="noStrike">
                <a:solidFill>
                  <a:schemeClr val="dk2"/>
                </a:solidFill>
                <a:effectLst/>
                <a:uFillTx/>
                <a:latin typeface="Calibri Light"/>
              </a:rPr>
              <a:t>EYE TEACH STATS</a:t>
            </a:r>
            <a:endParaRPr lang="de-DE" sz="5400" b="0" u="none" strike="noStrike">
              <a:solidFill>
                <a:srgbClr val="000000"/>
              </a:solidFill>
              <a:effectLst/>
              <a:uFillTx/>
              <a:latin typeface="Calibri"/>
            </a:endParaRPr>
          </a:p>
        </p:txBody>
      </p:sp>
      <p:sp>
        <p:nvSpPr>
          <p:cNvPr id="969" name="Metin kutusu 5"/>
          <p:cNvSpPr/>
          <p:nvPr/>
        </p:nvSpPr>
        <p:spPr>
          <a:xfrm>
            <a:off x="2698560" y="5698080"/>
            <a:ext cx="3744000" cy="5832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3200" b="0" u="none" strike="noStrike">
                <a:solidFill>
                  <a:schemeClr val="dk1"/>
                </a:solidFill>
                <a:effectLst/>
                <a:uFillTx/>
                <a:latin typeface="Calibri"/>
              </a:rPr>
              <a:t>Lesmodules</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8" name="PlaceHolder 1"/>
          <p:cNvSpPr>
            <a:spLocks noGrp="1"/>
          </p:cNvSpPr>
          <p:nvPr>
            <p:ph type="title"/>
          </p:nvPr>
        </p:nvSpPr>
        <p:spPr>
          <a:xfrm>
            <a:off x="972000" y="631080"/>
            <a:ext cx="7917120" cy="897120"/>
          </a:xfrm>
          <a:prstGeom prst="rect">
            <a:avLst/>
          </a:prstGeom>
          <a:noFill/>
          <a:ln w="0">
            <a:noFill/>
          </a:ln>
        </p:spPr>
        <p:txBody>
          <a:bodyPr lIns="91440" tIns="45720" rIns="91440" bIns="45720" anchor="ctr">
            <a:normAutofit/>
          </a:bodyPr>
          <a:p>
            <a:pPr indent="0" algn="r" defTabSz="457200">
              <a:lnSpc>
                <a:spcPct val="90000"/>
              </a:lnSpc>
              <a:buNone/>
              <a:tabLst>
                <a:tab pos="0" algn="l"/>
              </a:tabLst>
            </a:pPr>
            <a:r>
              <a:rPr lang="nl-NL" sz="4000" b="1" u="none" strike="noStrike">
                <a:solidFill>
                  <a:schemeClr val="dk2"/>
                </a:solidFill>
                <a:effectLst/>
                <a:uFillTx/>
                <a:latin typeface="Calibri Light"/>
              </a:rPr>
              <a:t>Doel</a:t>
            </a:r>
            <a:endParaRPr lang="de-DE" sz="4000" b="0" u="none" strike="noStrike">
              <a:solidFill>
                <a:schemeClr val="dk2"/>
              </a:solidFill>
              <a:effectLst/>
              <a:uFillTx/>
              <a:latin typeface="Calibri Light"/>
            </a:endParaRPr>
          </a:p>
        </p:txBody>
      </p:sp>
      <p:sp>
        <p:nvSpPr>
          <p:cNvPr id="979" name="PlaceHolder 2"/>
          <p:cNvSpPr>
            <a:spLocks noGrp="1"/>
          </p:cNvSpPr>
          <p:nvPr>
            <p:ph/>
          </p:nvPr>
        </p:nvSpPr>
        <p:spPr>
          <a:xfrm>
            <a:off x="613440" y="2172960"/>
            <a:ext cx="7917120" cy="3725640"/>
          </a:xfrm>
          <a:prstGeom prst="rect">
            <a:avLst/>
          </a:prstGeom>
          <a:noFill/>
          <a:ln w="0">
            <a:noFill/>
          </a:ln>
        </p:spPr>
        <p:txBody>
          <a:bodyPr numCol="1" spcCol="0" lIns="91440" tIns="45720" rIns="91440" bIns="45720" anchor="ctr">
            <a:spAutoFit/>
          </a:bodyPr>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In deze cursus leer je om…</a:t>
            </a:r>
            <a:endParaRPr lang="de-DE" sz="2400" b="0" u="none" strike="noStrike">
              <a:solidFill>
                <a:schemeClr val="dk2"/>
              </a:solidFill>
              <a:effectLst/>
              <a:uFillTx/>
              <a:latin typeface="Calibri"/>
            </a:endParaRPr>
          </a:p>
          <a:p>
            <a:pPr indent="0" algn="l" defTabSz="914400">
              <a:lnSpc>
                <a:spcPct val="90000"/>
              </a:lnSpc>
              <a:spcBef>
                <a:spcPts val="1001"/>
              </a:spcBef>
              <a:buNone/>
            </a:pP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 interpretaties van statistische diagrammen door leerlingen te analyseren.</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 te herkennen hoe leerlingen verschillende soorten statistische diagrammen interpreteren.</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 te herkennen hoe deze interpretaties tot specifieke systematische fouten kunnen leiden.</a:t>
            </a:r>
            <a:endParaRPr lang="de-DE" sz="2400" b="0" u="none" strike="noStrike">
              <a:solidFill>
                <a:schemeClr val="dk2"/>
              </a:solidFill>
              <a:effectLst/>
              <a:uFillTx/>
              <a:latin typeface="Calibri"/>
            </a:endParaRPr>
          </a:p>
          <a:p>
            <a:pPr indent="0" algn="ctr" defTabSz="914400">
              <a:lnSpc>
                <a:spcPct val="100000"/>
              </a:lnSpc>
              <a:spcBef>
                <a:spcPts val="1001"/>
              </a:spcBef>
              <a:buNone/>
              <a:tabLst>
                <a:tab pos="0" algn="l"/>
              </a:tabLst>
            </a:pP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Het verloop van de cursus</a:t>
            </a:r>
            <a:endParaRPr lang="de-DE" sz="4000" b="0" u="none" strike="noStrike">
              <a:solidFill>
                <a:schemeClr val="dk2"/>
              </a:solidFill>
              <a:effectLst/>
              <a:uFillTx/>
              <a:latin typeface="Calibri Light"/>
            </a:endParaRPr>
          </a:p>
        </p:txBody>
      </p:sp>
      <p:sp>
        <p:nvSpPr>
          <p:cNvPr id="989" name="PlaceHolder 2"/>
          <p:cNvSpPr>
            <a:spLocks noGrp="1"/>
          </p:cNvSpPr>
          <p:nvPr>
            <p:ph/>
          </p:nvPr>
        </p:nvSpPr>
        <p:spPr>
          <a:xfrm>
            <a:off x="628560" y="1080000"/>
            <a:ext cx="7884000" cy="509400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nl-NL" sz="2800" b="0" u="none" strike="noStrike">
                <a:solidFill>
                  <a:schemeClr val="dk2"/>
                </a:solidFill>
                <a:effectLst/>
                <a:uFillTx/>
                <a:latin typeface="Calibri"/>
              </a:rPr>
              <a:t>Open de vignetten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none" strike="noStrike">
                <a:solidFill>
                  <a:schemeClr val="dk2"/>
                </a:solidFill>
                <a:effectLst/>
                <a:uFillTx/>
                <a:latin typeface="Calibri"/>
              </a:rPr>
              <a:t>1) Meld je aan bij MaMpf:</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sng" strike="noStrike">
                <a:solidFill>
                  <a:schemeClr val="dk2"/>
                </a:solidFill>
                <a:effectLst/>
                <a:uFillTx/>
                <a:latin typeface="Calibri"/>
                <a:hlinkClick r:id="rId1"/>
              </a:rPr>
              <a:t>https://mampf.mathi.uni-heidelberg.de/</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none" strike="noStrike">
                <a:solidFill>
                  <a:schemeClr val="dk2"/>
                </a:solidFill>
                <a:effectLst/>
                <a:uFillTx/>
                <a:latin typeface="Calibri"/>
              </a:rPr>
              <a:t>2) Schrijf je in voor de cursus:</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400" b="0" u="sng" strike="noStrike">
                <a:solidFill>
                  <a:schemeClr val="dk2"/>
                </a:solidFill>
                <a:effectLst/>
                <a:uFillTx/>
                <a:latin typeface="Calibri"/>
                <a:hlinkClick r:id="rId2"/>
              </a:rPr>
              <a:t>https://mampf.mathi.uni-heidelberg.de/lectures/360</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4" name="PlaceHolder 1"/>
          <p:cNvSpPr>
            <a:spLocks noGrp="1"/>
          </p:cNvSpPr>
          <p:nvPr>
            <p:ph type="title"/>
          </p:nvPr>
        </p:nvSpPr>
        <p:spPr>
          <a:xfrm>
            <a:off x="612720" y="2424240"/>
            <a:ext cx="7917480" cy="1642320"/>
          </a:xfrm>
          <a:prstGeom prst="rect">
            <a:avLst/>
          </a:prstGeom>
          <a:noFill/>
          <a:ln w="0">
            <a:solidFill>
              <a:schemeClr val="accent6"/>
            </a:solidFill>
          </a:ln>
        </p:spPr>
        <p:txBody>
          <a:bodyPr lIns="91440" tIns="45720" rIns="91440" bIns="45720" anchor="b">
            <a:noAutofit/>
          </a:bodyPr>
          <a:p>
            <a:pPr indent="0" algn="ctr" defTabSz="914400">
              <a:lnSpc>
                <a:spcPct val="90000"/>
              </a:lnSpc>
              <a:buNone/>
              <a:tabLst>
                <a:tab pos="0" algn="l"/>
              </a:tabLst>
            </a:pPr>
            <a:r>
              <a:rPr lang="nl-NL" sz="6000" b="1" u="none" strike="noStrike">
                <a:solidFill>
                  <a:schemeClr val="dk2"/>
                </a:solidFill>
                <a:effectLst/>
                <a:uFillTx/>
                <a:latin typeface="Calibri Light"/>
              </a:rPr>
              <a:t>MODULE 3:</a:t>
            </a:r>
            <a:br>
              <a:rPr sz="6000"/>
            </a:br>
            <a:r>
              <a:rPr lang="nl-NL" sz="6000" b="1" u="none" strike="noStrike">
                <a:solidFill>
                  <a:schemeClr val="dk2"/>
                </a:solidFill>
                <a:effectLst/>
                <a:uFillTx/>
                <a:latin typeface="Calibri Light"/>
              </a:rPr>
              <a:t>HISTOGRAMMEN</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5" name="PlaceHolder 1"/>
          <p:cNvSpPr>
            <a:spLocks noGrp="1"/>
          </p:cNvSpPr>
          <p:nvPr>
            <p:ph/>
          </p:nvPr>
        </p:nvSpPr>
        <p:spPr>
          <a:xfrm>
            <a:off x="628560" y="1825560"/>
            <a:ext cx="7884000" cy="434844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nl-NL" sz="2800" b="1" u="none" strike="noStrike">
                <a:solidFill>
                  <a:schemeClr val="dk2"/>
                </a:solidFill>
                <a:effectLst/>
                <a:uFillTx/>
                <a:latin typeface="Calibri"/>
              </a:rPr>
              <a:t>Interpretaties van leerlingen analyseren</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In deze module analyseer je met vignetten hoe leerlingen histogrammen interpreteren. Je onderzoekt hoe specifieke oplossingsstrategieën tot systematische fouten kunnen leiden.</a:t>
            </a:r>
            <a:endParaRPr lang="de-DE" sz="2800" b="0" u="none" strike="noStrike">
              <a:solidFill>
                <a:schemeClr val="dk2"/>
              </a:solidFill>
              <a:effectLst/>
              <a:uFillTx/>
              <a:latin typeface="Calibri"/>
            </a:endParaRPr>
          </a:p>
        </p:txBody>
      </p:sp>
      <p:sp>
        <p:nvSpPr>
          <p:cNvPr id="1036" name="PlaceHolder 2"/>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Introductie</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7" name="PlaceHolder 1"/>
          <p:cNvSpPr>
            <a:spLocks noGrp="1"/>
          </p:cNvSpPr>
          <p:nvPr>
            <p:ph/>
          </p:nvPr>
        </p:nvSpPr>
        <p:spPr>
          <a:xfrm>
            <a:off x="628560" y="1825560"/>
            <a:ext cx="7884000" cy="4348440"/>
          </a:xfrm>
          <a:prstGeom prst="rect">
            <a:avLst/>
          </a:prstGeom>
          <a:noFill/>
          <a:ln w="0">
            <a:noFill/>
          </a:ln>
        </p:spPr>
        <p:txBody>
          <a:bodyPr lIns="91440" tIns="45720" rIns="91440" bIns="45720" anchor="t">
            <a:normAutofit fontScale="62500" lnSpcReduction="19999"/>
          </a:bodyPr>
          <a:p>
            <a:pPr indent="0" algn="l" defTabSz="914400">
              <a:lnSpc>
                <a:spcPct val="90000"/>
              </a:lnSpc>
              <a:spcBef>
                <a:spcPts val="1001"/>
              </a:spcBef>
              <a:buNone/>
              <a:tabLst>
                <a:tab pos="0" algn="l"/>
              </a:tabLst>
            </a:pPr>
            <a:r>
              <a:rPr lang="nl-NL" sz="2800" b="1" u="none" strike="noStrike">
                <a:solidFill>
                  <a:schemeClr val="dk2"/>
                </a:solidFill>
                <a:effectLst/>
                <a:uFillTx/>
                <a:latin typeface="Calibri"/>
              </a:rPr>
              <a:t>Eye-tracking-vignetten</a:t>
            </a:r>
            <a:br>
              <a:rPr sz="2800"/>
            </a:b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De volgende vignetten laten zien hoe leerlingen histogrammen interpreteren.</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none" strike="noStrike">
                <a:solidFill>
                  <a:schemeClr val="dk2"/>
                </a:solidFill>
                <a:effectLst/>
                <a:uFillTx/>
                <a:latin typeface="Calibri"/>
              </a:rPr>
              <a:t>Open en maak de onderstaande vignetopgaven. Let op hoe de leerling het diagram interpreteert en welke systematische fouten zich mogelijk voordoen.</a:t>
            </a:r>
            <a:br>
              <a:rPr sz="2800"/>
            </a:br>
            <a:br>
              <a:rPr sz="2800"/>
            </a:br>
            <a:r>
              <a:rPr lang="nl-NL" sz="2800" b="0" u="sng" strike="noStrike">
                <a:solidFill>
                  <a:schemeClr val="dk2"/>
                </a:solidFill>
                <a:effectLst/>
                <a:uFillTx/>
                <a:latin typeface="Calibri"/>
                <a:hlinkClick r:id="rId1"/>
              </a:rPr>
              <a:t>https://mampf.mathi.uni-heidelberg.de/lectures/360</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07 Histogram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09 Histogram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12 Histogram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13 Histogram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17 Histogram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19 Histogram</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0" algn="l" defTabSz="914400">
              <a:lnSpc>
                <a:spcPct val="90000"/>
              </a:lnSpc>
              <a:spcBef>
                <a:spcPts val="1001"/>
              </a:spcBef>
              <a:buNone/>
              <a:tabLst>
                <a:tab pos="0" algn="l"/>
              </a:tabLst>
            </a:pPr>
            <a:r>
              <a:rPr lang="nl-NL" sz="2800" b="0" u="none" strike="noStrike">
                <a:solidFill>
                  <a:schemeClr val="dk2"/>
                </a:solidFill>
                <a:effectLst/>
                <a:uFillTx/>
                <a:latin typeface="Calibri"/>
              </a:rPr>
              <a:t> </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38" name="PlaceHolder 2"/>
          <p:cNvSpPr>
            <a:spLocks noGrp="1"/>
          </p:cNvSpPr>
          <p:nvPr>
            <p:ph type="title"/>
          </p:nvPr>
        </p:nvSpPr>
        <p:spPr>
          <a:xfrm>
            <a:off x="997200" y="443160"/>
            <a:ext cx="7917120" cy="89712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nl-NL" sz="4000" b="0" u="none" strike="noStrike">
                <a:solidFill>
                  <a:schemeClr val="dk2"/>
                </a:solidFill>
                <a:effectLst/>
                <a:uFillTx/>
                <a:latin typeface="Calibri Light"/>
              </a:rPr>
              <a:t>Histogrammen: Eye-tracking-vignetten</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9" name="PlaceHolder 1"/>
          <p:cNvSpPr>
            <a:spLocks noGrp="1"/>
          </p:cNvSpPr>
          <p:nvPr>
            <p:ph/>
          </p:nvPr>
        </p:nvSpPr>
        <p:spPr>
          <a:xfrm>
            <a:off x="628560" y="1825560"/>
            <a:ext cx="7884000" cy="434844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nl-NL" sz="2800" b="1" u="none" strike="noStrike">
                <a:solidFill>
                  <a:schemeClr val="dk2"/>
                </a:solidFill>
                <a:effectLst/>
                <a:uFillTx/>
                <a:latin typeface="Calibri"/>
              </a:rPr>
              <a:t>Vakinhoudelijke kennis opfrissen</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Zie Opfrissing </a:t>
            </a:r>
            <a:r>
              <a:rPr lang="nl-NL" sz="2800" b="0" u="sng" strike="noStrike">
                <a:solidFill>
                  <a:schemeClr val="accent5"/>
                </a:solidFill>
                <a:effectLst/>
                <a:uFillTx/>
                <a:latin typeface="Calibri"/>
                <a:hlinkClick r:id="rId1" action="ppaction://hlinksldjump"/>
              </a:rPr>
              <a:t>Histogrammen</a:t>
            </a:r>
            <a:r>
              <a:rPr lang="nl-NL" sz="2800" b="0" u="none" strike="noStrike">
                <a:solidFill>
                  <a:schemeClr val="dk2"/>
                </a:solidFill>
                <a:effectLst/>
                <a:uFillTx/>
                <a:latin typeface="Calibri"/>
              </a:rPr>
              <a:t> voor een korte herhaling.</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Daarin komen de belangrijkste kenmerken van histogrammen aan bod.</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40" name="PlaceHolder 2"/>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nl-NL" sz="4000" b="0" u="none" strike="noStrike">
                <a:solidFill>
                  <a:schemeClr val="dk2"/>
                </a:solidFill>
                <a:effectLst/>
                <a:uFillTx/>
                <a:latin typeface="Calibri Light"/>
              </a:rPr>
              <a:t>Opfrissing van vakinhoudelijke kennis</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1" name="PlaceHolder 1"/>
          <p:cNvSpPr>
            <a:spLocks noGrp="1"/>
          </p:cNvSpPr>
          <p:nvPr>
            <p:ph/>
          </p:nvPr>
        </p:nvSpPr>
        <p:spPr>
          <a:xfrm>
            <a:off x="348840" y="1254600"/>
            <a:ext cx="8446320" cy="4348440"/>
          </a:xfrm>
          <a:prstGeom prst="rect">
            <a:avLst/>
          </a:prstGeom>
          <a:noFill/>
          <a:ln w="0">
            <a:noFill/>
          </a:ln>
        </p:spPr>
        <p:txBody>
          <a:bodyPr lIns="91440" tIns="45720" rIns="91440" bIns="45720" anchor="t">
            <a:normAutofit/>
          </a:bodyPr>
          <a:p>
            <a:pPr indent="-228600" algn="l"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In deze module heb je onderzocht hoe leerlingen histogrammen interpreteren en (mis)interpreteren. Je werkte met voorbeelden van:</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400"/>
            </a:br>
            <a:endParaRPr lang="de-DE" sz="2400" b="0" u="none" strike="noStrike">
              <a:solidFill>
                <a:schemeClr val="dk2"/>
              </a:solidFill>
              <a:effectLst/>
              <a:uFillTx/>
              <a:latin typeface="Calibri"/>
            </a:endParaRPr>
          </a:p>
        </p:txBody>
      </p:sp>
      <p:sp>
        <p:nvSpPr>
          <p:cNvPr id="1042" name="PlaceHolder 2"/>
          <p:cNvSpPr>
            <a:spLocks noGrp="1"/>
          </p:cNvSpPr>
          <p:nvPr>
            <p:ph type="title"/>
          </p:nvPr>
        </p:nvSpPr>
        <p:spPr>
          <a:xfrm>
            <a:off x="590040" y="226080"/>
            <a:ext cx="8299080" cy="89712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nl-NL" sz="4000" b="0" u="none" strike="noStrike">
                <a:solidFill>
                  <a:schemeClr val="dk2"/>
                </a:solidFill>
                <a:effectLst/>
                <a:uFillTx/>
                <a:latin typeface="Calibri Light"/>
              </a:rPr>
              <a:t>Wat heb je in deze module behandeld?</a:t>
            </a:r>
            <a:endParaRPr lang="de-DE" sz="4000" b="0" u="none" strike="noStrike">
              <a:solidFill>
                <a:schemeClr val="dk2"/>
              </a:solidFill>
              <a:effectLst/>
              <a:uFillTx/>
              <a:latin typeface="Calibri Light"/>
            </a:endParaRPr>
          </a:p>
        </p:txBody>
      </p:sp>
      <p:graphicFrame>
        <p:nvGraphicFramePr>
          <p:cNvPr id="1043" name="Tablo 3"/>
          <p:cNvGraphicFramePr/>
          <p:nvPr/>
        </p:nvGraphicFramePr>
        <p:xfrm>
          <a:off x="442800" y="2190960"/>
          <a:ext cx="8448120" cy="3824280"/>
        </p:xfrm>
        <a:graphic>
          <a:graphicData uri="http://schemas.openxmlformats.org/drawingml/2006/table">
            <a:tbl>
              <a:tblPr/>
              <a:tblGrid>
                <a:gridCol w="4247280"/>
                <a:gridCol w="4201200"/>
              </a:tblGrid>
              <a:tr h="389880">
                <a:tc>
                  <a:txBody>
                    <a:bodyPr anchor="ctr">
                      <a:noAutofit/>
                    </a:bodyPr>
                    <a:p>
                      <a:pPr defTabSz="914400">
                        <a:lnSpc>
                          <a:spcPct val="100000"/>
                        </a:lnSpc>
                      </a:pPr>
                      <a:r>
                        <a:rPr lang="nl-NL" sz="1600" b="1" u="none" strike="noStrike">
                          <a:solidFill>
                            <a:schemeClr val="dk1"/>
                          </a:solidFill>
                          <a:effectLst/>
                          <a:uFillTx/>
                          <a:latin typeface="Calibri"/>
                        </a:rPr>
                        <a:t>Systematische fout</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1" u="none" strike="noStrike">
                          <a:solidFill>
                            <a:schemeClr val="dk1"/>
                          </a:solidFill>
                          <a:effectLst/>
                          <a:uFillTx/>
                          <a:latin typeface="Calibri"/>
                        </a:rPr>
                        <a:t>Definitie</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689760">
                <a:tc>
                  <a:txBody>
                    <a:bodyPr anchor="ctr">
                      <a:noAutofit/>
                    </a:bodyPr>
                    <a:p>
                      <a:pPr defTabSz="914400">
                        <a:lnSpc>
                          <a:spcPct val="100000"/>
                        </a:lnSpc>
                      </a:pPr>
                      <a:r>
                        <a:rPr lang="nl-NL" sz="1600" b="0" u="none" strike="noStrike">
                          <a:solidFill>
                            <a:schemeClr val="dk1"/>
                          </a:solidFill>
                          <a:effectLst/>
                          <a:uFillTx/>
                          <a:latin typeface="Calibri"/>
                        </a:rPr>
                        <a:t>Frequentie-waarde-verwarring</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Onjuiste schatting van het gemiddelde van de frequenties in plaats van de gemiddelde waarde.</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839520">
                <a:tc>
                  <a:txBody>
                    <a:bodyPr anchor="ctr">
                      <a:noAutofit/>
                    </a:bodyPr>
                    <a:p>
                      <a:pPr defTabSz="914400">
                        <a:lnSpc>
                          <a:spcPct val="100000"/>
                        </a:lnSpc>
                      </a:pPr>
                      <a:r>
                        <a:rPr lang="nl-NL" sz="1600" b="0" u="none" strike="noStrike">
                          <a:solidFill>
                            <a:schemeClr val="dk1"/>
                          </a:solidFill>
                          <a:effectLst/>
                          <a:uFillTx/>
                          <a:latin typeface="Calibri"/>
                        </a:rPr>
                        <a:t>Som voor gemiddelde: som van frequenties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Frequenties worden bij elkaar opgeteld om conclusies te trekken over statistische concepten of de globale dataverdeling.</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389880">
                <a:tc>
                  <a:txBody>
                    <a:bodyPr anchor="ctr">
                      <a:noAutofit/>
                    </a:bodyPr>
                    <a:p>
                      <a:pPr defTabSz="914400">
                        <a:lnSpc>
                          <a:spcPct val="100000"/>
                        </a:lnSpc>
                      </a:pPr>
                      <a:r>
                        <a:rPr lang="nl-NL" sz="1600" b="0" u="none" strike="noStrike">
                          <a:solidFill>
                            <a:schemeClr val="dk1"/>
                          </a:solidFill>
                          <a:effectLst/>
                          <a:uFillTx/>
                          <a:latin typeface="Calibri"/>
                        </a:rPr>
                        <a:t>Paarsgewijze vergelijking van stapels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Beoordeling op basis van het één voor één vergelijken van overeenkomstige stapels/staven, in plaats van op basis van de verdeling als geheel.</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838440">
                <a:tc>
                  <a:txBody>
                    <a:bodyPr anchor="ctr">
                      <a:noAutofit/>
                    </a:bodyPr>
                    <a:p>
                      <a:pPr defTabSz="914400">
                        <a:lnSpc>
                          <a:spcPct val="100000"/>
                        </a:lnSpc>
                      </a:pPr>
                      <a:r>
                        <a:rPr lang="nl-NL" sz="1600" b="0" u="none" strike="noStrike">
                          <a:solidFill>
                            <a:schemeClr val="dk1"/>
                          </a:solidFill>
                          <a:effectLst/>
                          <a:uFillTx/>
                          <a:latin typeface="Calibri"/>
                        </a:rPr>
                        <a:t>Te veel nadruk op het aantal staven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Beoordeling op basis van het aantal staven in plaats van op basis van de verdeling.</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4" name="PlaceHolder 1"/>
          <p:cNvSpPr>
            <a:spLocks noGrp="1"/>
          </p:cNvSpPr>
          <p:nvPr>
            <p:ph/>
          </p:nvPr>
        </p:nvSpPr>
        <p:spPr>
          <a:xfrm>
            <a:off x="628560" y="1825560"/>
            <a:ext cx="7884000" cy="4348440"/>
          </a:xfrm>
          <a:prstGeom prst="rect">
            <a:avLst/>
          </a:prstGeom>
          <a:noFill/>
          <a:ln w="0">
            <a:noFill/>
          </a:ln>
        </p:spPr>
        <p:txBody>
          <a:bodyPr lIns="91440" tIns="45720" rIns="91440" bIns="45720" anchor="t">
            <a:normAutofit fontScale="77500" lnSpcReduction="19999"/>
          </a:bodyPr>
          <a:p>
            <a:pPr indent="-2286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Deze module gaat over hoe leerlingen histogrammen interpreteren en wat hun systematische fouten kunnen onthullen over onderliggende conceptuele moeilijkheden.</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Leerlingen kunnen:</a:t>
            </a:r>
            <a:endParaRPr lang="de-DE" sz="2800" b="0" u="none" strike="noStrike">
              <a:solidFill>
                <a:schemeClr val="dk2"/>
              </a:solidFill>
              <a:effectLst/>
              <a:uFillTx/>
              <a:latin typeface="Calibri"/>
            </a:endParaRPr>
          </a:p>
          <a:p>
            <a:pPr marL="457200" indent="0" algn="l" defTabSz="914400">
              <a:lnSpc>
                <a:spcPct val="90000"/>
              </a:lnSpc>
              <a:spcBef>
                <a:spcPts val="499"/>
              </a:spcBef>
              <a:buNone/>
              <a:tabLst>
                <a:tab pos="0" algn="l"/>
              </a:tabLst>
            </a:pPr>
            <a:r>
              <a:rPr lang="nl-NL" sz="2400" b="0" u="none" strike="noStrike">
                <a:solidFill>
                  <a:schemeClr val="dk2"/>
                </a:solidFill>
                <a:effectLst/>
                <a:uFillTx/>
                <a:latin typeface="Calibri"/>
              </a:rPr>
              <a:t>– staafhoogten als gemeten waarden beschouwen in plaats van als frequenties;</a:t>
            </a:r>
            <a:endParaRPr lang="de-DE" sz="2400" b="0" u="none" strike="noStrike">
              <a:solidFill>
                <a:schemeClr val="dk2"/>
              </a:solidFill>
              <a:effectLst/>
              <a:uFillTx/>
              <a:latin typeface="Calibri"/>
            </a:endParaRPr>
          </a:p>
          <a:p>
            <a:pPr marL="457200" indent="0" algn="l" defTabSz="914400">
              <a:lnSpc>
                <a:spcPct val="90000"/>
              </a:lnSpc>
              <a:spcBef>
                <a:spcPts val="499"/>
              </a:spcBef>
              <a:buNone/>
              <a:tabLst>
                <a:tab pos="0" algn="l"/>
              </a:tabLst>
            </a:pPr>
            <a:r>
              <a:rPr lang="nl-NL" sz="2400" b="0" u="none" strike="noStrike">
                <a:solidFill>
                  <a:schemeClr val="dk2"/>
                </a:solidFill>
                <a:effectLst/>
                <a:uFillTx/>
                <a:latin typeface="Calibri"/>
              </a:rPr>
              <a:t>– frequenties optellen in plaats van over het gemiddelde als evenwichtspunt te redeneren;</a:t>
            </a:r>
            <a:endParaRPr lang="de-DE" sz="2400" b="0" u="none" strike="noStrike">
              <a:solidFill>
                <a:schemeClr val="dk2"/>
              </a:solidFill>
              <a:effectLst/>
              <a:uFillTx/>
              <a:latin typeface="Calibri"/>
            </a:endParaRPr>
          </a:p>
          <a:p>
            <a:pPr marL="457200" indent="0" algn="l" defTabSz="914400">
              <a:lnSpc>
                <a:spcPct val="90000"/>
              </a:lnSpc>
              <a:spcBef>
                <a:spcPts val="499"/>
              </a:spcBef>
              <a:buNone/>
              <a:tabLst>
                <a:tab pos="0" algn="l"/>
              </a:tabLst>
            </a:pPr>
            <a:r>
              <a:rPr lang="nl-NL" sz="2400" b="0" u="none" strike="noStrike">
                <a:solidFill>
                  <a:schemeClr val="dk2"/>
                </a:solidFill>
                <a:effectLst/>
                <a:uFillTx/>
                <a:latin typeface="Calibri"/>
              </a:rPr>
              <a:t>– lokale en globale kenmerken niet met elkaar verbinden, bijvoorbeeld de positie van de staven en de totale vorm van de verdeling;</a:t>
            </a:r>
            <a:endParaRPr lang="de-DE" sz="2400" b="0" u="none" strike="noStrike">
              <a:solidFill>
                <a:schemeClr val="dk2"/>
              </a:solidFill>
              <a:effectLst/>
              <a:uFillTx/>
              <a:latin typeface="Calibri"/>
            </a:endParaRPr>
          </a:p>
          <a:p>
            <a:pPr marL="457200" indent="0" algn="l" defTabSz="914400">
              <a:lnSpc>
                <a:spcPct val="90000"/>
              </a:lnSpc>
              <a:spcBef>
                <a:spcPts val="499"/>
              </a:spcBef>
              <a:buNone/>
              <a:tabLst>
                <a:tab pos="0" algn="l"/>
              </a:tabLst>
            </a:pPr>
            <a:r>
              <a:rPr lang="nl-NL" sz="2400" b="0" u="none" strike="noStrike">
                <a:solidFill>
                  <a:schemeClr val="dk2"/>
                </a:solidFill>
                <a:effectLst/>
                <a:uFillTx/>
                <a:latin typeface="Calibri"/>
              </a:rPr>
              <a:t>– over het hoofd zien dat het gemiddelde zich op de horizontale as bevindt en niet op de verticale as.</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Een belangrijke conceptuele moeilijkheid is dat leerlingen mogelijk nog niet begrijpen dat het gemiddelde in een histogram een eigenschap van de verdeling is en niet rechtstreeks van één staaf kan worden afgelezen.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45" name="PlaceHolder 2"/>
          <p:cNvSpPr>
            <a:spLocks noGrp="1"/>
          </p:cNvSpPr>
          <p:nvPr>
            <p:ph type="title"/>
          </p:nvPr>
        </p:nvSpPr>
        <p:spPr>
          <a:xfrm>
            <a:off x="628560" y="489600"/>
            <a:ext cx="8245800" cy="897120"/>
          </a:xfrm>
          <a:prstGeom prst="rect">
            <a:avLst/>
          </a:prstGeom>
          <a:noFill/>
          <a:ln w="0">
            <a:noFill/>
          </a:ln>
        </p:spPr>
        <p:txBody>
          <a:bodyPr lIns="91440" tIns="45720" rIns="91440" bIns="45720" anchor="ctr">
            <a:normAutofit fontScale="77500" lnSpcReduction="19999"/>
          </a:bodyPr>
          <a:p>
            <a:pPr indent="0" algn="r" defTabSz="914400">
              <a:lnSpc>
                <a:spcPct val="90000"/>
              </a:lnSpc>
              <a:buNone/>
              <a:tabLst>
                <a:tab pos="0" algn="l"/>
              </a:tabLst>
            </a:pPr>
            <a:r>
              <a:rPr lang="nl-NL" sz="4000" b="0" u="none" strike="noStrike">
                <a:solidFill>
                  <a:schemeClr val="dk2"/>
                </a:solidFill>
                <a:effectLst/>
                <a:uFillTx/>
                <a:latin typeface="Calibri Light"/>
              </a:rPr>
              <a:t>Opfrissing van vakdidactische kennis: fouten van leerlingen begrijpen</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46" name="İçerik Yer Tutucusu 4"/>
          <p:cNvPicPr/>
          <p:nvPr/>
        </p:nvPicPr>
        <p:blipFill>
          <a:blip r:embed="rId1"/>
          <a:stretch/>
        </p:blipFill>
        <p:spPr>
          <a:xfrm>
            <a:off x="628560" y="1684800"/>
            <a:ext cx="7884000" cy="3485160"/>
          </a:xfrm>
          <a:prstGeom prst="rect">
            <a:avLst/>
          </a:prstGeom>
          <a:noFill/>
          <a:ln w="0">
            <a:noFill/>
          </a:ln>
        </p:spPr>
      </p:pic>
      <p:sp>
        <p:nvSpPr>
          <p:cNvPr id="1047" name="PlaceHolder 1"/>
          <p:cNvSpPr>
            <a:spLocks noGrp="1"/>
          </p:cNvSpPr>
          <p:nvPr>
            <p:ph type="title"/>
          </p:nvPr>
        </p:nvSpPr>
        <p:spPr>
          <a:xfrm>
            <a:off x="972000" y="180000"/>
            <a:ext cx="7695000" cy="897120"/>
          </a:xfrm>
          <a:prstGeom prst="rect">
            <a:avLst/>
          </a:prstGeom>
          <a:noFill/>
          <a:ln w="0">
            <a:noFill/>
          </a:ln>
        </p:spPr>
        <p:txBody>
          <a:bodyPr lIns="91440" tIns="45720" rIns="91440" bIns="45720" anchor="ctr">
            <a:normAutofit fontScale="85000" lnSpcReduction="9999"/>
          </a:bodyPr>
          <a:p>
            <a:pPr indent="0" algn="r" defTabSz="914400">
              <a:lnSpc>
                <a:spcPct val="90000"/>
              </a:lnSpc>
              <a:buNone/>
              <a:tabLst>
                <a:tab pos="0" algn="l"/>
              </a:tabLst>
            </a:pPr>
            <a:r>
              <a:rPr lang="nl-NL" sz="3600" b="0" u="none" strike="noStrike">
                <a:solidFill>
                  <a:schemeClr val="dk2"/>
                </a:solidFill>
                <a:effectLst/>
                <a:uFillTx/>
                <a:latin typeface="Calibri Light"/>
              </a:rPr>
              <a:t>Bespreek: frequentie-waarde-verwarring</a:t>
            </a:r>
            <a:endParaRPr lang="de-DE" sz="3600" b="0" u="none" strike="noStrike">
              <a:solidFill>
                <a:schemeClr val="dk2"/>
              </a:solidFill>
              <a:effectLst/>
              <a:uFillTx/>
              <a:latin typeface="Calibri Light"/>
            </a:endParaRPr>
          </a:p>
        </p:txBody>
      </p:sp>
      <p:sp>
        <p:nvSpPr>
          <p:cNvPr id="1048" name="Metin kutusu 9"/>
          <p:cNvSpPr/>
          <p:nvPr/>
        </p:nvSpPr>
        <p:spPr>
          <a:xfrm>
            <a:off x="817560" y="5170680"/>
            <a:ext cx="7695000" cy="17524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nl-NL" sz="1800" b="0" u="none" strike="noStrike">
                <a:solidFill>
                  <a:srgbClr val="000000"/>
                </a:solidFill>
                <a:effectLst/>
                <a:uFillTx/>
                <a:latin typeface="Calibri"/>
              </a:rPr>
              <a:t>Bekijk de oogbewegingsplots van zes leerlingen bij dezelfde opgave. Welke leerlingen maken waarschijnlijk de systematische fout frequentie-waarde-verwarring? Onderbouw uitvoerig waarom je (a) bepaalde leerlingen wel en (b) de andere leerlingen niet selecteert.</a:t>
            </a:r>
            <a:endParaRPr lang="de-DE" sz="1800" b="0" u="none" strike="noStrike">
              <a:solidFill>
                <a:srgbClr val="000000"/>
              </a:solidFill>
              <a:effectLst/>
              <a:uFillTx/>
              <a:latin typeface="Calibri"/>
            </a:endParaRPr>
          </a:p>
          <a:p>
            <a:pPr defTabSz="914400">
              <a:lnSpc>
                <a:spcPct val="100000"/>
              </a:lnSpc>
            </a:pPr>
            <a:br>
              <a:rPr sz="1800"/>
            </a:br>
            <a:endParaRPr lang="de-DE"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9" name="PlaceHolder 1"/>
          <p:cNvSpPr>
            <a:spLocks noGrp="1"/>
          </p:cNvSpPr>
          <p:nvPr>
            <p:ph type="title"/>
          </p:nvPr>
        </p:nvSpPr>
        <p:spPr>
          <a:xfrm>
            <a:off x="614520" y="180000"/>
            <a:ext cx="788364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3200" b="0" u="none" strike="noStrike">
                <a:solidFill>
                  <a:schemeClr val="dk2"/>
                </a:solidFill>
                <a:effectLst/>
                <a:uFillTx/>
                <a:latin typeface="Calibri Light"/>
              </a:rPr>
              <a:t>Bespreek: te veel nadruk op het aantal staven</a:t>
            </a:r>
            <a:endParaRPr lang="de-DE" sz="3200" b="0" u="none" strike="noStrike">
              <a:solidFill>
                <a:schemeClr val="dk2"/>
              </a:solidFill>
              <a:effectLst/>
              <a:uFillTx/>
              <a:latin typeface="Calibri Light"/>
            </a:endParaRPr>
          </a:p>
        </p:txBody>
      </p:sp>
      <p:sp>
        <p:nvSpPr>
          <p:cNvPr id="1050" name="Metin kutusu 6"/>
          <p:cNvSpPr/>
          <p:nvPr/>
        </p:nvSpPr>
        <p:spPr>
          <a:xfrm>
            <a:off x="847440" y="5225760"/>
            <a:ext cx="7547760" cy="17524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nl-NL" sz="1800" b="0" u="none" strike="noStrike">
                <a:solidFill>
                  <a:srgbClr val="000000"/>
                </a:solidFill>
                <a:effectLst/>
                <a:uFillTx/>
                <a:latin typeface="Calibri"/>
              </a:rPr>
              <a:t>Bekijk het histogram hierboven. Denk aan een leerling die het oordeel baseert op het aantal staven in plaats van op de verdeling. Tot welke conclusie zou deze leerling kunnen komen? Beschrijf het kijkpatroon dat je verwacht en bespreek of deze fout bij juist dit diagram waarschijnlijk is.</a:t>
            </a:r>
            <a:endParaRPr lang="de-DE" sz="1800" b="0" u="none" strike="noStrike">
              <a:solidFill>
                <a:srgbClr val="000000"/>
              </a:solidFill>
              <a:effectLst/>
              <a:uFillTx/>
              <a:latin typeface="Calibri"/>
            </a:endParaRPr>
          </a:p>
          <a:p>
            <a:pPr defTabSz="914400">
              <a:lnSpc>
                <a:spcPct val="100000"/>
              </a:lnSpc>
            </a:pPr>
            <a:br>
              <a:rPr sz="1800"/>
            </a:br>
            <a:endParaRPr lang="de-DE" sz="1800" b="0" u="none" strike="noStrike">
              <a:solidFill>
                <a:srgbClr val="000000"/>
              </a:solidFill>
              <a:effectLst/>
              <a:uFillTx/>
              <a:latin typeface="Calibri"/>
            </a:endParaRPr>
          </a:p>
        </p:txBody>
      </p:sp>
      <p:pic>
        <p:nvPicPr>
          <p:cNvPr id="1051" name="Resim 1"/>
          <p:cNvPicPr/>
          <p:nvPr/>
        </p:nvPicPr>
        <p:blipFill>
          <a:blip r:embed="rId1"/>
          <a:stretch/>
        </p:blipFill>
        <p:spPr>
          <a:xfrm>
            <a:off x="1382760" y="1388880"/>
            <a:ext cx="7012440" cy="3597840"/>
          </a:xfrm>
          <a:prstGeom prst="rect">
            <a:avLst/>
          </a:prstGeom>
          <a:noFill/>
          <a:ln w="0">
            <a:noFill/>
          </a:ln>
        </p:spPr>
      </p:pic>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2"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fontScale="85000" lnSpcReduction="9999"/>
          </a:bodyPr>
          <a:p>
            <a:pPr indent="0" algn="r" defTabSz="914400">
              <a:lnSpc>
                <a:spcPct val="90000"/>
              </a:lnSpc>
              <a:buNone/>
              <a:tabLst>
                <a:tab pos="0" algn="l"/>
              </a:tabLst>
            </a:pPr>
            <a:r>
              <a:rPr lang="nl-NL" sz="3600" b="0" u="none" strike="noStrike">
                <a:solidFill>
                  <a:schemeClr val="dk2"/>
                </a:solidFill>
                <a:effectLst/>
                <a:uFillTx/>
                <a:latin typeface="Calibri Light"/>
              </a:rPr>
              <a:t>Bespreek: som voor gemiddelde: som van frequenties</a:t>
            </a:r>
            <a:endParaRPr lang="de-DE" sz="3600" b="0" u="none" strike="noStrike">
              <a:solidFill>
                <a:schemeClr val="dk2"/>
              </a:solidFill>
              <a:effectLst/>
              <a:uFillTx/>
              <a:latin typeface="Calibri Light"/>
            </a:endParaRPr>
          </a:p>
        </p:txBody>
      </p:sp>
      <p:sp>
        <p:nvSpPr>
          <p:cNvPr id="1053" name="Metin kutusu 6"/>
          <p:cNvSpPr/>
          <p:nvPr/>
        </p:nvSpPr>
        <p:spPr>
          <a:xfrm>
            <a:off x="773640" y="1247760"/>
            <a:ext cx="7917120" cy="258336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nl-NL" sz="1800" b="0" u="none" strike="noStrike">
                <a:solidFill>
                  <a:srgbClr val="000000"/>
                </a:solidFill>
                <a:effectLst/>
                <a:uFillTx/>
                <a:latin typeface="Calibri"/>
              </a:rPr>
              <a:t>Bekijk het histogram hieronder. Denk aan een leerling die de frequenties optelt en door het aantal staven deelt in plaats van het gemiddelde van de gemeten waarden te schatten. Welk antwoord zou deze leerling kunnen geven? Beschrijf het kijkpatroon dat je verwacht en bespreek of deze fout bij juist dit diagram waarschijnlijk is.</a:t>
            </a:r>
            <a:endParaRPr lang="de-DE" sz="1800" b="0" u="none" strike="noStrike">
              <a:solidFill>
                <a:srgbClr val="000000"/>
              </a:solidFill>
              <a:effectLst/>
              <a:uFillTx/>
              <a:latin typeface="Calibri"/>
            </a:endParaRPr>
          </a:p>
          <a:p>
            <a:pPr defTabSz="914400">
              <a:lnSpc>
                <a:spcPct val="100000"/>
              </a:lnSpc>
            </a:pPr>
            <a:br>
              <a:rPr sz="1800"/>
            </a:br>
            <a:br>
              <a:rPr sz="1800"/>
            </a:br>
            <a:br>
              <a:rPr sz="1800"/>
            </a:br>
            <a:endParaRPr lang="de-DE" sz="1800" b="0" u="none" strike="noStrike">
              <a:solidFill>
                <a:srgbClr val="000000"/>
              </a:solidFill>
              <a:effectLst/>
              <a:uFillTx/>
              <a:latin typeface="Calibri"/>
            </a:endParaRPr>
          </a:p>
        </p:txBody>
      </p:sp>
      <p:pic>
        <p:nvPicPr>
          <p:cNvPr id="1054" name="Resim 1"/>
          <p:cNvPicPr/>
          <p:nvPr/>
        </p:nvPicPr>
        <p:blipFill>
          <a:blip r:embed="rId1"/>
          <a:stretch/>
        </p:blipFill>
        <p:spPr>
          <a:xfrm>
            <a:off x="1737720" y="2722680"/>
            <a:ext cx="5887080" cy="3314160"/>
          </a:xfrm>
          <a:prstGeom prst="rect">
            <a:avLst/>
          </a:prstGeom>
          <a:noFill/>
          <a:ln w="0">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fontScale="85000" lnSpcReduction="9999"/>
          </a:bodyPr>
          <a:p>
            <a:pPr indent="0" algn="r" defTabSz="914400">
              <a:lnSpc>
                <a:spcPct val="90000"/>
              </a:lnSpc>
              <a:buNone/>
              <a:tabLst>
                <a:tab pos="0" algn="l"/>
              </a:tabLst>
            </a:pPr>
            <a:r>
              <a:rPr lang="nl-NL" sz="3600" b="0" u="none" strike="noStrike">
                <a:solidFill>
                  <a:schemeClr val="dk2"/>
                </a:solidFill>
                <a:effectLst/>
                <a:uFillTx/>
                <a:latin typeface="Calibri Light"/>
              </a:rPr>
              <a:t>Bespreek: paarsgewijze vergelijking van stapels</a:t>
            </a:r>
            <a:endParaRPr lang="de-DE" sz="3600" b="0" u="none" strike="noStrike">
              <a:solidFill>
                <a:schemeClr val="dk2"/>
              </a:solidFill>
              <a:effectLst/>
              <a:uFillTx/>
              <a:latin typeface="Calibri Light"/>
            </a:endParaRPr>
          </a:p>
        </p:txBody>
      </p:sp>
      <p:sp>
        <p:nvSpPr>
          <p:cNvPr id="1056" name="Metin kutusu 9"/>
          <p:cNvSpPr/>
          <p:nvPr/>
        </p:nvSpPr>
        <p:spPr>
          <a:xfrm>
            <a:off x="772200" y="4921560"/>
            <a:ext cx="7384680" cy="20296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nl-NL" sz="1800" b="0" u="none" strike="noStrike">
                <a:solidFill>
                  <a:srgbClr val="000000"/>
                </a:solidFill>
                <a:effectLst/>
                <a:uFillTx/>
                <a:latin typeface="Calibri"/>
              </a:rPr>
              <a:t>Bekijk de histogrammen hierboven. Denk aan een leerling die afzonderlijke staven één voor één vergelijkt in plaats van de verdeling als geheel te lezen. Tot welke conclusie zou deze leerling kunnen komen? Beschrijf het kijkpatroon dat je verwacht en bespreek of deze fout bij juist dit diagram waarschijnlijk is.</a:t>
            </a:r>
            <a:endParaRPr lang="de-DE" sz="1800" b="0" u="none" strike="noStrike">
              <a:solidFill>
                <a:srgbClr val="000000"/>
              </a:solidFill>
              <a:effectLst/>
              <a:uFillTx/>
              <a:latin typeface="Calibri"/>
            </a:endParaRPr>
          </a:p>
          <a:p>
            <a:pPr defTabSz="914400">
              <a:lnSpc>
                <a:spcPct val="100000"/>
              </a:lnSpc>
            </a:pPr>
            <a:br>
              <a:rPr sz="1800"/>
            </a:br>
            <a:endParaRPr lang="de-DE" sz="1800" b="0" u="none" strike="noStrike">
              <a:solidFill>
                <a:srgbClr val="000000"/>
              </a:solidFill>
              <a:effectLst/>
              <a:uFillTx/>
              <a:latin typeface="Calibri"/>
            </a:endParaRPr>
          </a:p>
        </p:txBody>
      </p:sp>
      <p:pic>
        <p:nvPicPr>
          <p:cNvPr id="1057" name="Resim 1"/>
          <p:cNvPicPr/>
          <p:nvPr/>
        </p:nvPicPr>
        <p:blipFill>
          <a:blip r:embed="rId1"/>
          <a:stretch/>
        </p:blipFill>
        <p:spPr>
          <a:xfrm>
            <a:off x="1483560" y="1170360"/>
            <a:ext cx="6673320" cy="3750840"/>
          </a:xfrm>
          <a:prstGeom prst="rect">
            <a:avLst/>
          </a:prstGeom>
          <a:noFill/>
          <a:ln w="0">
            <a:noFill/>
          </a:ln>
        </p:spPr>
      </p:pic>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8" name="PlaceHolder 1"/>
          <p:cNvSpPr>
            <a:spLocks noGrp="1"/>
          </p:cNvSpPr>
          <p:nvPr>
            <p:ph type="title"/>
          </p:nvPr>
        </p:nvSpPr>
        <p:spPr>
          <a:xfrm>
            <a:off x="896760" y="297972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Opfrissing Histogrammen</a:t>
            </a:r>
            <a:endParaRPr lang="de-DE" sz="4000" b="0" u="none" strike="noStrike">
              <a:solidFill>
                <a:schemeClr val="dk2"/>
              </a:solidFill>
              <a:effectLst/>
              <a:uFillTx/>
              <a:latin typeface="Calibri Light"/>
            </a:endParaRPr>
          </a:p>
        </p:txBody>
      </p:sp>
      <p:sp>
        <p:nvSpPr>
          <p:cNvPr id="1129" name="Eylem Düğmesi: Geri Dön 2">
            <a:hlinkClick r:id="rId1" action="ppaction://hlinksldjump"/>
          </p:cNvPr>
          <p:cNvSpPr/>
          <p:nvPr/>
        </p:nvSpPr>
        <p:spPr>
          <a:xfrm rot="16200000">
            <a:off x="7804800" y="388440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30" name="Metin kutusu 3"/>
          <p:cNvSpPr/>
          <p:nvPr/>
        </p:nvSpPr>
        <p:spPr>
          <a:xfrm>
            <a:off x="7315200" y="4346640"/>
            <a:ext cx="1498680" cy="4291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1"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p>
            <a:pPr indent="0" algn="r" defTabSz="685800">
              <a:lnSpc>
                <a:spcPct val="90000"/>
              </a:lnSpc>
              <a:buNone/>
              <a:tabLst>
                <a:tab pos="0" algn="l"/>
              </a:tabLst>
            </a:pPr>
            <a:r>
              <a:rPr lang="nl-NL" sz="3200" b="0" u="none" strike="noStrike">
                <a:solidFill>
                  <a:schemeClr val="dk1"/>
                </a:solidFill>
                <a:effectLst/>
                <a:uFillTx/>
                <a:latin typeface="Calibri Light"/>
              </a:rPr>
              <a:t>Opfrissing van vakinhoudelijke kennis: Histogrammen</a:t>
            </a:r>
            <a:endParaRPr lang="de-DE" sz="3200" b="0" u="none" strike="noStrike">
              <a:solidFill>
                <a:schemeClr val="dk1"/>
              </a:solidFill>
              <a:effectLst/>
              <a:uFillTx/>
              <a:latin typeface="Calibri Light"/>
            </a:endParaRPr>
          </a:p>
        </p:txBody>
      </p:sp>
      <p:sp>
        <p:nvSpPr>
          <p:cNvPr id="1132" name="PlaceHolder 2"/>
          <p:cNvSpPr>
            <a:spLocks noGrp="1"/>
          </p:cNvSpPr>
          <p:nvPr>
            <p:ph/>
          </p:nvPr>
        </p:nvSpPr>
        <p:spPr>
          <a:xfrm>
            <a:off x="628560" y="1825560"/>
            <a:ext cx="7580880" cy="4319280"/>
          </a:xfrm>
          <a:prstGeom prst="rect">
            <a:avLst/>
          </a:prstGeom>
          <a:noFill/>
          <a:ln w="0">
            <a:noFill/>
          </a:ln>
        </p:spPr>
        <p:txBody>
          <a:bodyPr lIns="91440" tIns="45720" rIns="91440" bIns="45720" anchor="t">
            <a:noAutofit/>
          </a:bodyPr>
          <a:p>
            <a:pPr indent="-228600" algn="just"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Een histogram is een grafiek met staven die aan de volgende criteria voldoet:</a:t>
            </a:r>
            <a:endParaRPr lang="de-DE" sz="2000" b="0" u="none" strike="noStrike">
              <a:solidFill>
                <a:schemeClr val="dk1"/>
              </a:solidFill>
              <a:effectLst/>
              <a:uFillTx/>
              <a:latin typeface="Calibri"/>
            </a:endParaRPr>
          </a:p>
          <a:p>
            <a:pPr marL="343080" indent="-343080" algn="just"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Het bestaat uit staven die groepen numerieke gegevens voorstellen.</a:t>
            </a:r>
            <a:endParaRPr lang="de-DE" sz="2000" b="0" u="none" strike="noStrike">
              <a:solidFill>
                <a:schemeClr val="dk1"/>
              </a:solidFill>
              <a:effectLst/>
              <a:uFillTx/>
              <a:latin typeface="Calibri"/>
            </a:endParaRPr>
          </a:p>
          <a:p>
            <a:pPr marL="343080" indent="-343080" algn="just"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Het geeft gegevens weer van slechts één statistische variabele (meestal continu).</a:t>
            </a:r>
            <a:endParaRPr lang="de-DE" sz="2000" b="0" u="none" strike="noStrike">
              <a:solidFill>
                <a:schemeClr val="dk1"/>
              </a:solidFill>
              <a:effectLst/>
              <a:uFillTx/>
              <a:latin typeface="Calibri"/>
            </a:endParaRPr>
          </a:p>
          <a:p>
            <a:pPr marL="343080" indent="-343080" algn="just"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De statistische variabele wordt conventioneel weergegeven op de horizontale as.</a:t>
            </a:r>
            <a:endParaRPr lang="de-DE" sz="2000" b="0" u="none" strike="noStrike">
              <a:solidFill>
                <a:schemeClr val="dk1"/>
              </a:solidFill>
              <a:effectLst/>
              <a:uFillTx/>
              <a:latin typeface="Calibri"/>
            </a:endParaRPr>
          </a:p>
          <a:p>
            <a:pPr marL="343080" indent="-343080" algn="just"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De statistische variabele wordt gemeten op interval- of ratiomeetniveau.</a:t>
            </a:r>
            <a:endParaRPr lang="de-DE" sz="2000" b="0" u="none" strike="noStrike">
              <a:solidFill>
                <a:schemeClr val="dk1"/>
              </a:solidFill>
              <a:effectLst/>
              <a:uFillTx/>
              <a:latin typeface="Calibri"/>
            </a:endParaRPr>
          </a:p>
          <a:p>
            <a:pPr marL="343080" indent="-343080" algn="just"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De verticale as toont de klassendichtheid of – wanneer de klassebreedtes gelijk zijn – de relatieve of absolute frequentie</a:t>
            </a:r>
            <a:endParaRPr lang="de-DE" sz="2000" b="0" u="none" strike="noStrike">
              <a:solidFill>
                <a:schemeClr val="dk1"/>
              </a:solidFill>
              <a:effectLst/>
              <a:uFillTx/>
              <a:latin typeface="Calibri"/>
            </a:endParaRPr>
          </a:p>
          <a:p>
            <a:pPr indent="-343080" algn="just"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(aantal) van de weergegeven variabele.</a:t>
            </a:r>
            <a:endParaRPr lang="de-DE" sz="2000" b="0" u="none" strike="noStrike">
              <a:solidFill>
                <a:schemeClr val="dk1"/>
              </a:solidFill>
              <a:effectLst/>
              <a:uFillTx/>
              <a:latin typeface="Calibri"/>
            </a:endParaRPr>
          </a:p>
          <a:p>
            <a:pPr marL="343080" indent="-343080" algn="just"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De totale dichtheid is gelijk aan 1 of de totale relatieve frequentie is gelijk aan 100%.</a:t>
            </a:r>
            <a:endParaRPr lang="de-DE" sz="2000" b="0" u="none" strike="noStrike">
              <a:solidFill>
                <a:schemeClr val="dk1"/>
              </a:solidFill>
              <a:effectLst/>
              <a:uFillTx/>
              <a:latin typeface="Calibri"/>
            </a:endParaRPr>
          </a:p>
        </p:txBody>
      </p:sp>
      <p:sp>
        <p:nvSpPr>
          <p:cNvPr id="1133" name="Eylem Düğmesi: Geri Dön 1">
            <a:hlinkClick r:id="rId1" action="ppaction://hlinksldjump"/>
          </p:cNvPr>
          <p:cNvSpPr/>
          <p:nvPr/>
        </p:nvSpPr>
        <p:spPr>
          <a:xfrm rot="16200000">
            <a:off x="8529480" y="335340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34" name="Metin kutusu 4"/>
          <p:cNvSpPr/>
          <p:nvPr/>
        </p:nvSpPr>
        <p:spPr>
          <a:xfrm>
            <a:off x="8209800" y="3931920"/>
            <a:ext cx="1063440" cy="5983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lnSpcReduction="9999"/>
          </a:bodyPr>
          <a:p>
            <a:pPr indent="0" algn="r" defTabSz="914400">
              <a:lnSpc>
                <a:spcPct val="90000"/>
              </a:lnSpc>
              <a:buNone/>
              <a:tabLst>
                <a:tab pos="0" algn="l"/>
              </a:tabLst>
            </a:pPr>
            <a:r>
              <a:rPr lang="nl-NL" sz="3200" b="0" u="none" strike="noStrike">
                <a:solidFill>
                  <a:schemeClr val="dk2"/>
                </a:solidFill>
                <a:effectLst/>
                <a:uFillTx/>
                <a:latin typeface="Calibri Light"/>
              </a:rPr>
              <a:t>Opfrissing van vakinhoudelijke kennis: Histogrammen</a:t>
            </a:r>
            <a:endParaRPr lang="de-DE" sz="3200" b="0" u="none" strike="noStrike">
              <a:solidFill>
                <a:schemeClr val="dk2"/>
              </a:solidFill>
              <a:effectLst/>
              <a:uFillTx/>
              <a:latin typeface="Calibri Light"/>
            </a:endParaRPr>
          </a:p>
        </p:txBody>
      </p:sp>
      <p:sp>
        <p:nvSpPr>
          <p:cNvPr id="1136" name="PlaceHolder 2"/>
          <p:cNvSpPr>
            <a:spLocks noGrp="1"/>
          </p:cNvSpPr>
          <p:nvPr>
            <p:ph/>
          </p:nvPr>
        </p:nvSpPr>
        <p:spPr>
          <a:xfrm>
            <a:off x="628560" y="1825560"/>
            <a:ext cx="4250160" cy="4348440"/>
          </a:xfrm>
          <a:prstGeom prst="rect">
            <a:avLst/>
          </a:prstGeom>
          <a:noFill/>
          <a:ln w="0">
            <a:noFill/>
          </a:ln>
        </p:spPr>
        <p:txBody>
          <a:bodyPr lIns="91440" tIns="45720" rIns="91440" bIns="45720" anchor="t">
            <a:normAutofit fontScale="92500" lnSpcReduction="9999"/>
          </a:bodyPr>
          <a:p>
            <a:pPr indent="-228600" algn="just" defTabSz="914400">
              <a:lnSpc>
                <a:spcPct val="90000"/>
              </a:lnSpc>
              <a:spcBef>
                <a:spcPts val="1001"/>
              </a:spcBef>
              <a:buClr>
                <a:srgbClr val="444D26"/>
              </a:buClr>
              <a:buFont typeface="Arial"/>
              <a:buChar char="•"/>
            </a:pPr>
            <a:r>
              <a:rPr lang="nl-NL" sz="2000" b="0" u="none" strike="noStrike">
                <a:solidFill>
                  <a:schemeClr val="dk1"/>
                </a:solidFill>
                <a:effectLst/>
                <a:uFillTx/>
                <a:latin typeface="Calibri"/>
              </a:rPr>
              <a:t>Zo analyseer en interpreteer je een histogram:</a:t>
            </a:r>
            <a:endParaRPr lang="de-DE" sz="2000" b="0" u="none" strike="noStrike">
              <a:solidFill>
                <a:schemeClr val="dk2"/>
              </a:solidFill>
              <a:effectLst/>
              <a:uFillTx/>
              <a:latin typeface="Calibri"/>
            </a:endParaRPr>
          </a:p>
          <a:p>
            <a:pPr indent="0" algn="just" defTabSz="914400">
              <a:lnSpc>
                <a:spcPct val="90000"/>
              </a:lnSpc>
              <a:spcBef>
                <a:spcPts val="1001"/>
              </a:spcBef>
              <a:buNone/>
            </a:pPr>
            <a:endParaRPr lang="de-DE" sz="2000" b="0" u="none" strike="noStrike">
              <a:solidFill>
                <a:schemeClr val="dk2"/>
              </a:solidFill>
              <a:effectLst/>
              <a:uFillTx/>
              <a:latin typeface="Calibri"/>
            </a:endParaRPr>
          </a:p>
          <a:p>
            <a:pPr indent="-228600" algn="just" defTabSz="914400">
              <a:lnSpc>
                <a:spcPct val="90000"/>
              </a:lnSpc>
              <a:spcBef>
                <a:spcPts val="1001"/>
              </a:spcBef>
              <a:buClr>
                <a:srgbClr val="444D26"/>
              </a:buClr>
              <a:buFont typeface="Arial"/>
              <a:buChar char="•"/>
            </a:pPr>
            <a:r>
              <a:rPr lang="nl-NL" sz="2000" b="0" u="none" strike="noStrike">
                <a:solidFill>
                  <a:schemeClr val="dk1"/>
                </a:solidFill>
                <a:effectLst/>
                <a:uFillTx/>
                <a:latin typeface="Calibri"/>
              </a:rPr>
              <a:t>De gemiddelde leeftijd (ongeveer 43 jaar) ligt op de horizontale as en kan worden voorgesteld door een verticale lijn die de horizontale as snijdt bij 43 jaar – dat is het balanspunt van de grafiek.</a:t>
            </a:r>
            <a:endParaRPr lang="de-DE" sz="2000" b="0" u="none" strike="noStrike">
              <a:solidFill>
                <a:schemeClr val="dk2"/>
              </a:solidFill>
              <a:effectLst/>
              <a:uFillTx/>
              <a:latin typeface="Calibri"/>
            </a:endParaRPr>
          </a:p>
          <a:p>
            <a:pPr indent="0" algn="just" defTabSz="914400">
              <a:lnSpc>
                <a:spcPct val="90000"/>
              </a:lnSpc>
              <a:spcBef>
                <a:spcPts val="1001"/>
              </a:spcBef>
              <a:buNone/>
            </a:pPr>
            <a:endParaRPr lang="de-DE" sz="2000" b="0" u="none" strike="noStrike">
              <a:solidFill>
                <a:schemeClr val="dk2"/>
              </a:solidFill>
              <a:effectLst/>
              <a:uFillTx/>
              <a:latin typeface="Calibri"/>
            </a:endParaRPr>
          </a:p>
          <a:p>
            <a:pPr indent="-228600" algn="just" defTabSz="914400">
              <a:lnSpc>
                <a:spcPct val="90000"/>
              </a:lnSpc>
              <a:spcBef>
                <a:spcPts val="1001"/>
              </a:spcBef>
              <a:buClr>
                <a:srgbClr val="444D26"/>
              </a:buClr>
              <a:buFont typeface="Arial"/>
              <a:buChar char="•"/>
            </a:pPr>
            <a:r>
              <a:rPr lang="nl-NL" sz="2000" b="0" u="none" strike="noStrike">
                <a:solidFill>
                  <a:schemeClr val="dk1"/>
                </a:solidFill>
                <a:effectLst/>
                <a:uFillTx/>
                <a:latin typeface="Calibri"/>
              </a:rPr>
              <a:t>Dit kan ook geschat worden door het midden van elke klasse te vermenigvuldigen met de hoogte van de staaf, deze producten op te tellen en vervolgens te delen door de som van de frequenties.</a:t>
            </a:r>
            <a:endParaRPr lang="de-DE" sz="2000" b="0" u="none" strike="noStrike">
              <a:solidFill>
                <a:schemeClr val="dk2"/>
              </a:solidFill>
              <a:effectLst/>
              <a:uFillTx/>
              <a:latin typeface="Calibri"/>
            </a:endParaRPr>
          </a:p>
        </p:txBody>
      </p:sp>
      <p:sp>
        <p:nvSpPr>
          <p:cNvPr id="1137" name="Eylem Düğmesi: Geri Dön 1">
            <a:hlinkClick r:id="rId1" action="ppaction://hlinksldjump"/>
          </p:cNvPr>
          <p:cNvSpPr/>
          <p:nvPr/>
        </p:nvSpPr>
        <p:spPr>
          <a:xfrm rot="16200000">
            <a:off x="8302320" y="181044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38" name="Metin kutusu 4"/>
          <p:cNvSpPr/>
          <p:nvPr/>
        </p:nvSpPr>
        <p:spPr>
          <a:xfrm>
            <a:off x="7682760" y="1152000"/>
            <a:ext cx="1206000" cy="5983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pic>
        <p:nvPicPr>
          <p:cNvPr id="1139" name="Resim 1"/>
          <p:cNvPicPr/>
          <p:nvPr/>
        </p:nvPicPr>
        <p:blipFill>
          <a:blip r:embed="rId2"/>
          <a:stretch/>
        </p:blipFill>
        <p:spPr>
          <a:xfrm>
            <a:off x="4930920" y="2724480"/>
            <a:ext cx="3354840" cy="2726280"/>
          </a:xfrm>
          <a:prstGeom prst="rect">
            <a:avLst/>
          </a:prstGeom>
          <a:noFill/>
          <a:ln w="0">
            <a:noFill/>
          </a:ln>
        </p:spPr>
      </p:pic>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6" name="PlaceHolder 1"/>
          <p:cNvSpPr>
            <a:spLocks noGrp="1"/>
          </p:cNvSpPr>
          <p:nvPr>
            <p:ph type="title"/>
          </p:nvPr>
        </p:nvSpPr>
        <p:spPr>
          <a:xfrm>
            <a:off x="972000" y="50580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Eye-Teach-Stats in context</a:t>
            </a:r>
            <a:endParaRPr lang="de-DE" sz="4000" b="0" u="none" strike="noStrike">
              <a:solidFill>
                <a:schemeClr val="dk2"/>
              </a:solidFill>
              <a:effectLst/>
              <a:uFillTx/>
              <a:latin typeface="Calibri Light"/>
            </a:endParaRPr>
          </a:p>
        </p:txBody>
      </p:sp>
      <p:sp>
        <p:nvSpPr>
          <p:cNvPr id="1167" name="PlaceHolder 2"/>
          <p:cNvSpPr>
            <a:spLocks noGrp="1"/>
          </p:cNvSpPr>
          <p:nvPr>
            <p:ph/>
          </p:nvPr>
        </p:nvSpPr>
        <p:spPr>
          <a:xfrm>
            <a:off x="628560" y="1404360"/>
            <a:ext cx="8100720" cy="476964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nl-NL" sz="1800" b="1" u="none" strike="noStrike">
                <a:solidFill>
                  <a:schemeClr val="dk2"/>
                </a:solidFill>
                <a:effectLst/>
                <a:uFillTx/>
                <a:latin typeface="Calibri"/>
              </a:rPr>
              <a:t>Eye-Teach-Stats is een Erasmus+-project dat aankomende en zittende wiskundedocenten ondersteunt bij het herkennen van en reageren op systematische fouten van leerlingen bij de interpretatie van statistische diagrammen.</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0" u="none" strike="noStrike">
                <a:solidFill>
                  <a:schemeClr val="dk2"/>
                </a:solidFill>
                <a:effectLst/>
                <a:uFillTx/>
                <a:latin typeface="Calibri"/>
              </a:rPr>
              <a:t>De cursus bouwt voort op eye-trackingonderzoek dat de projectpartners hebben uitgevoerd met leerlingen in het basis- en voortgezet onderwijs, gericht op de opvattingen en moeilijkheden van leerlingen bij het interpreteren en vergelijken van statistische diagrammen (Abt et al., 2023, 2024, 2025; Boels et al., 2019a, 2019b, 2023, 2025; Schreiter &amp; Vogel, 2022, 2023a, 2023b, 2024).</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0" u="none" strike="noStrike">
                <a:solidFill>
                  <a:schemeClr val="dk2"/>
                </a:solidFill>
                <a:effectLst/>
                <a:uFillTx/>
                <a:latin typeface="Calibri"/>
              </a:rPr>
              <a:t>De cursus bestaat uit vijf modules – eye-tracking, stippendiagrammen, histogrammen, casus-staafdiagrammen en boxplots – en wordt aangeboden in het Engels, Duits en Nederlands.</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1" u="none" strike="noStrike">
                <a:solidFill>
                  <a:schemeClr val="dk2"/>
                </a:solidFill>
                <a:effectLst/>
                <a:uFillTx/>
                <a:latin typeface="Calibri"/>
              </a:rPr>
              <a:t>Projectpartners:</a:t>
            </a:r>
            <a:br>
              <a:rPr sz="1800"/>
            </a:br>
            <a:r>
              <a:rPr lang="nl-NL" sz="1800" b="0" u="none" strike="noStrike">
                <a:solidFill>
                  <a:schemeClr val="dk2"/>
                </a:solidFill>
                <a:effectLst/>
                <a:uFillTx/>
                <a:latin typeface="Calibri"/>
              </a:rPr>
              <a:t>Pädagogische Hochschule Heidelberg (penvoerder), Hogeschool Utrecht, KU Leuven, Pädagogische Hochschule Freiburg en Pädagogische Hochschule Schwäbisch Gmünd.</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1" u="none" strike="noStrike">
                <a:solidFill>
                  <a:schemeClr val="dk2"/>
                </a:solidFill>
                <a:effectLst/>
                <a:uFillTx/>
                <a:latin typeface="Calibri"/>
              </a:rPr>
              <a:t>Meer informatie:</a:t>
            </a:r>
            <a:r>
              <a:rPr lang="nl-NL" sz="1800" b="0" u="none" strike="noStrike">
                <a:solidFill>
                  <a:schemeClr val="dk2"/>
                </a:solidFill>
                <a:effectLst/>
                <a:uFillTx/>
                <a:latin typeface="Calibri"/>
              </a:rPr>
              <a:t> www.eye-teach-stats.eu</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8" name="Rechteck 4"/>
          <p:cNvSpPr/>
          <p:nvPr/>
        </p:nvSpPr>
        <p:spPr>
          <a:xfrm>
            <a:off x="6755040" y="2208600"/>
            <a:ext cx="1458360" cy="42408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nl-NL" sz="1350" b="0" u="none" strike="noStrike">
              <a:solidFill>
                <a:schemeClr val="lt1"/>
              </a:solidFill>
              <a:effectLst/>
              <a:uFillTx/>
              <a:latin typeface="Calibri"/>
            </a:endParaRPr>
          </a:p>
        </p:txBody>
      </p:sp>
      <p:pic>
        <p:nvPicPr>
          <p:cNvPr id="1169" name="Picture 2" descr="Pädagogische Hochschule Heidelberg – Wikipedia"/>
          <p:cNvPicPr/>
          <p:nvPr/>
        </p:nvPicPr>
        <p:blipFill>
          <a:blip r:embed="rId1"/>
          <a:stretch/>
        </p:blipFill>
        <p:spPr>
          <a:xfrm>
            <a:off x="567360" y="2075760"/>
            <a:ext cx="1150200" cy="489240"/>
          </a:xfrm>
          <a:prstGeom prst="rect">
            <a:avLst/>
          </a:prstGeom>
          <a:noFill/>
          <a:ln w="0">
            <a:noFill/>
          </a:ln>
        </p:spPr>
      </p:pic>
      <p:pic>
        <p:nvPicPr>
          <p:cNvPr id="1170" name="Picture 6"/>
          <p:cNvPicPr/>
          <p:nvPr/>
        </p:nvPicPr>
        <p:blipFill>
          <a:blip r:embed="rId2"/>
          <a:stretch/>
        </p:blipFill>
        <p:spPr>
          <a:xfrm>
            <a:off x="1527840" y="3436560"/>
            <a:ext cx="1064160" cy="383400"/>
          </a:xfrm>
          <a:prstGeom prst="rect">
            <a:avLst/>
          </a:prstGeom>
          <a:noFill/>
          <a:ln w="0">
            <a:noFill/>
          </a:ln>
        </p:spPr>
      </p:pic>
      <p:pic>
        <p:nvPicPr>
          <p:cNvPr id="1171" name="Picture 10" descr="Deutschfachschaft PH Freiburg"/>
          <p:cNvPicPr/>
          <p:nvPr/>
        </p:nvPicPr>
        <p:blipFill>
          <a:blip r:embed="rId3"/>
          <a:stretch/>
        </p:blipFill>
        <p:spPr>
          <a:xfrm>
            <a:off x="4785840" y="3331080"/>
            <a:ext cx="1289520" cy="465840"/>
          </a:xfrm>
          <a:prstGeom prst="rect">
            <a:avLst/>
          </a:prstGeom>
          <a:noFill/>
          <a:ln w="0">
            <a:noFill/>
          </a:ln>
        </p:spPr>
      </p:pic>
      <p:sp>
        <p:nvSpPr>
          <p:cNvPr id="1172" name="Textfeld 8"/>
          <p:cNvSpPr/>
          <p:nvPr/>
        </p:nvSpPr>
        <p:spPr>
          <a:xfrm>
            <a:off x="1530720" y="2703960"/>
            <a:ext cx="2708280" cy="41328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nl-NL" sz="1350" b="0" u="none" strike="noStrike">
                <a:solidFill>
                  <a:schemeClr val="dk1"/>
                </a:solidFill>
                <a:effectLst/>
                <a:uFillTx/>
                <a:latin typeface="Calibri"/>
              </a:rPr>
              <a:t>Markus Vogel, Ayline Heursen</a:t>
            </a:r>
            <a:endParaRPr lang="de-DE" sz="1350" b="0" u="none" strike="noStrike">
              <a:solidFill>
                <a:srgbClr val="000000"/>
              </a:solidFill>
              <a:effectLst/>
              <a:uFillTx/>
              <a:latin typeface="Calibri"/>
            </a:endParaRPr>
          </a:p>
          <a:p>
            <a:pPr defTabSz="914400">
              <a:lnSpc>
                <a:spcPct val="90000"/>
              </a:lnSpc>
              <a:spcAft>
                <a:spcPts val="751"/>
              </a:spcAft>
            </a:pPr>
            <a:endParaRPr lang="de-DE" sz="1350" b="0" u="none" strike="noStrike">
              <a:solidFill>
                <a:srgbClr val="000000"/>
              </a:solidFill>
              <a:effectLst/>
              <a:uFillTx/>
              <a:latin typeface="Calibri"/>
            </a:endParaRPr>
          </a:p>
        </p:txBody>
      </p:sp>
      <p:sp>
        <p:nvSpPr>
          <p:cNvPr id="1173" name="Textfeld 9"/>
          <p:cNvSpPr/>
          <p:nvPr/>
        </p:nvSpPr>
        <p:spPr>
          <a:xfrm>
            <a:off x="2688120" y="4105080"/>
            <a:ext cx="1209240" cy="26856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nl-NL" sz="1350" b="0" u="none" strike="noStrike">
                <a:solidFill>
                  <a:schemeClr val="dk1"/>
                </a:solidFill>
                <a:effectLst/>
                <a:uFillTx/>
                <a:latin typeface="Calibri"/>
              </a:rPr>
              <a:t>Wim Van Dooren</a:t>
            </a:r>
            <a:endParaRPr lang="de-DE" sz="1350" b="0" u="none" strike="noStrike">
              <a:solidFill>
                <a:srgbClr val="000000"/>
              </a:solidFill>
              <a:effectLst/>
              <a:uFillTx/>
              <a:latin typeface="Calibri"/>
            </a:endParaRPr>
          </a:p>
        </p:txBody>
      </p:sp>
      <p:sp>
        <p:nvSpPr>
          <p:cNvPr id="1174" name="Textfeld 10"/>
          <p:cNvSpPr/>
          <p:nvPr/>
        </p:nvSpPr>
        <p:spPr>
          <a:xfrm>
            <a:off x="2028240" y="5452200"/>
            <a:ext cx="6273000" cy="34812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nl-NL" sz="1350" b="0" u="none" strike="noStrike">
                <a:solidFill>
                  <a:schemeClr val="dk1"/>
                </a:solidFill>
                <a:effectLst/>
                <a:uFillTx/>
                <a:latin typeface="Calibri"/>
              </a:rPr>
              <a:t>Lonneke Boels, Vuslat Şeker, Anita Alexander</a:t>
            </a:r>
            <a:endParaRPr lang="de-DE" sz="1350" b="0" u="none" strike="noStrike">
              <a:solidFill>
                <a:srgbClr val="000000"/>
              </a:solidFill>
              <a:effectLst/>
              <a:uFillTx/>
              <a:latin typeface="Calibri"/>
            </a:endParaRPr>
          </a:p>
        </p:txBody>
      </p:sp>
      <p:pic>
        <p:nvPicPr>
          <p:cNvPr id="1175" name="Grafik 12"/>
          <p:cNvPicPr/>
          <p:nvPr/>
        </p:nvPicPr>
        <p:blipFill>
          <a:blip r:embed="rId4"/>
          <a:stretch/>
        </p:blipFill>
        <p:spPr>
          <a:xfrm>
            <a:off x="5186160" y="2142360"/>
            <a:ext cx="1337760" cy="268560"/>
          </a:xfrm>
          <a:prstGeom prst="rect">
            <a:avLst/>
          </a:prstGeom>
          <a:noFill/>
          <a:ln w="0">
            <a:noFill/>
          </a:ln>
        </p:spPr>
      </p:pic>
      <p:sp>
        <p:nvSpPr>
          <p:cNvPr id="1176" name="Textfeld 13"/>
          <p:cNvSpPr/>
          <p:nvPr/>
        </p:nvSpPr>
        <p:spPr>
          <a:xfrm>
            <a:off x="6633720" y="2635920"/>
            <a:ext cx="1150200" cy="26856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nl-NL" sz="1350" b="0" u="none" strike="noStrike">
                <a:solidFill>
                  <a:schemeClr val="dk1"/>
                </a:solidFill>
                <a:effectLst/>
                <a:uFillTx/>
                <a:latin typeface="Calibri"/>
              </a:rPr>
              <a:t>Saskia Schreiter</a:t>
            </a:r>
            <a:endParaRPr lang="de-DE" sz="1350" b="0" u="none" strike="noStrike">
              <a:solidFill>
                <a:srgbClr val="000000"/>
              </a:solidFill>
              <a:effectLst/>
              <a:uFillTx/>
              <a:latin typeface="Calibri"/>
            </a:endParaRPr>
          </a:p>
        </p:txBody>
      </p:sp>
      <p:pic>
        <p:nvPicPr>
          <p:cNvPr id="1177" name="Grafik 16"/>
          <p:cNvPicPr/>
          <p:nvPr/>
        </p:nvPicPr>
        <p:blipFill>
          <a:blip r:embed="rId5"/>
          <a:stretch/>
        </p:blipFill>
        <p:spPr>
          <a:xfrm>
            <a:off x="2217600" y="4799160"/>
            <a:ext cx="1215720" cy="465840"/>
          </a:xfrm>
          <a:prstGeom prst="rect">
            <a:avLst/>
          </a:prstGeom>
          <a:noFill/>
          <a:ln w="0">
            <a:noFill/>
          </a:ln>
        </p:spPr>
      </p:pic>
      <p:sp>
        <p:nvSpPr>
          <p:cNvPr id="1178" name="Grafik 28"/>
          <p:cNvSpPr/>
          <p:nvPr/>
        </p:nvSpPr>
        <p:spPr>
          <a:xfrm>
            <a:off x="1801440" y="1789920"/>
            <a:ext cx="943560" cy="943560"/>
          </a:xfrm>
          <a:prstGeom prst="ellipse">
            <a:avLst/>
          </a:prstGeom>
          <a:blipFill rotWithShape="0">
            <a:blip r:embed="rId6"/>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79" name="Grafik 29"/>
          <p:cNvSpPr/>
          <p:nvPr/>
        </p:nvSpPr>
        <p:spPr>
          <a:xfrm>
            <a:off x="6687720" y="1687680"/>
            <a:ext cx="943560" cy="943560"/>
          </a:xfrm>
          <a:prstGeom prst="ellipse">
            <a:avLst/>
          </a:prstGeom>
          <a:blipFill rotWithShape="0">
            <a:blip r:embed="rId7"/>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0" name="Grafik 31"/>
          <p:cNvSpPr/>
          <p:nvPr/>
        </p:nvSpPr>
        <p:spPr>
          <a:xfrm>
            <a:off x="2928600" y="1800000"/>
            <a:ext cx="943560" cy="943560"/>
          </a:xfrm>
          <a:prstGeom prst="ellipse">
            <a:avLst/>
          </a:prstGeom>
          <a:blipFill rotWithShape="0">
            <a:blip r:embed="rId8"/>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1" name="Picture 2"/>
          <p:cNvSpPr/>
          <p:nvPr/>
        </p:nvSpPr>
        <p:spPr>
          <a:xfrm>
            <a:off x="2855880" y="3161520"/>
            <a:ext cx="943560" cy="943560"/>
          </a:xfrm>
          <a:prstGeom prst="ellipse">
            <a:avLst/>
          </a:prstGeom>
          <a:blipFill rotWithShape="0">
            <a:blip r:embed="rId9"/>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2" name="Grafik 32"/>
          <p:cNvSpPr/>
          <p:nvPr/>
        </p:nvSpPr>
        <p:spPr>
          <a:xfrm>
            <a:off x="6170760" y="3085920"/>
            <a:ext cx="943560" cy="943560"/>
          </a:xfrm>
          <a:prstGeom prst="ellipse">
            <a:avLst/>
          </a:prstGeom>
          <a:blipFill rotWithShape="0">
            <a:blip r:embed="rId10"/>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3" name="Grafik 33"/>
          <p:cNvSpPr/>
          <p:nvPr/>
        </p:nvSpPr>
        <p:spPr>
          <a:xfrm>
            <a:off x="3625200" y="4471200"/>
            <a:ext cx="938880" cy="943560"/>
          </a:xfrm>
          <a:prstGeom prst="ellipse">
            <a:avLst/>
          </a:prstGeom>
          <a:blipFill rotWithShape="0">
            <a:blip r:embed="rId11"/>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4" name="Picture 4"/>
          <p:cNvSpPr/>
          <p:nvPr/>
        </p:nvSpPr>
        <p:spPr>
          <a:xfrm>
            <a:off x="7209720" y="3106440"/>
            <a:ext cx="938880" cy="943560"/>
          </a:xfrm>
          <a:prstGeom prst="ellipse">
            <a:avLst/>
          </a:prstGeom>
          <a:blipFill rotWithShape="0">
            <a:blip r:embed="rId12"/>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5" name="Picture 6"/>
          <p:cNvSpPr/>
          <p:nvPr/>
        </p:nvSpPr>
        <p:spPr>
          <a:xfrm>
            <a:off x="4738320" y="4486320"/>
            <a:ext cx="943560" cy="943560"/>
          </a:xfrm>
          <a:prstGeom prst="ellipse">
            <a:avLst/>
          </a:prstGeom>
          <a:blipFill rotWithShape="0">
            <a:blip r:embed="rId13"/>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6" name="Picture 8"/>
          <p:cNvSpPr/>
          <p:nvPr/>
        </p:nvSpPr>
        <p:spPr>
          <a:xfrm>
            <a:off x="5855760" y="4479480"/>
            <a:ext cx="943560" cy="943560"/>
          </a:xfrm>
          <a:prstGeom prst="ellipse">
            <a:avLst/>
          </a:prstGeom>
          <a:blipFill rotWithShape="0">
            <a:blip r:embed="rId14"/>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7" name="PlaceHolder 1"/>
          <p:cNvSpPr>
            <a:spLocks noGrp="1"/>
          </p:cNvSpPr>
          <p:nvPr>
            <p:ph type="title"/>
          </p:nvPr>
        </p:nvSpPr>
        <p:spPr>
          <a:xfrm>
            <a:off x="628560" y="1131120"/>
            <a:ext cx="7885440" cy="64404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2700" b="0" u="none" strike="noStrike">
                <a:solidFill>
                  <a:schemeClr val="dk2"/>
                </a:solidFill>
                <a:effectLst/>
                <a:uFillTx/>
                <a:latin typeface="Calibri Light"/>
              </a:rPr>
              <a:t>Projectteam</a:t>
            </a:r>
            <a:endParaRPr lang="de-DE" sz="27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8" name="PlaceHolder 1"/>
          <p:cNvSpPr>
            <a:spLocks noGrp="1"/>
          </p:cNvSpPr>
          <p:nvPr>
            <p:ph type="title"/>
          </p:nvPr>
        </p:nvSpPr>
        <p:spPr>
          <a:xfrm>
            <a:off x="984600" y="61488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Disclaimer en licentie</a:t>
            </a:r>
            <a:endParaRPr lang="de-DE" sz="4000" b="0" u="none" strike="noStrike">
              <a:solidFill>
                <a:schemeClr val="dk2"/>
              </a:solidFill>
              <a:effectLst/>
              <a:uFillTx/>
              <a:latin typeface="Calibri Light"/>
            </a:endParaRPr>
          </a:p>
        </p:txBody>
      </p:sp>
      <p:sp>
        <p:nvSpPr>
          <p:cNvPr id="1189" name="PlaceHolder 2"/>
          <p:cNvSpPr>
            <a:spLocks noGrp="1"/>
          </p:cNvSpPr>
          <p:nvPr>
            <p:ph/>
          </p:nvPr>
        </p:nvSpPr>
        <p:spPr>
          <a:xfrm>
            <a:off x="595440" y="2267280"/>
            <a:ext cx="7917120" cy="3906720"/>
          </a:xfrm>
          <a:prstGeom prst="rect">
            <a:avLst/>
          </a:prstGeom>
          <a:noFill/>
          <a:ln w="0">
            <a:noFill/>
          </a:ln>
        </p:spPr>
        <p:txBody>
          <a:bodyPr lIns="91440" tIns="45720" rIns="91440" bIns="45720" anchor="t">
            <a:noAutofit/>
          </a:bodyPr>
          <a:p>
            <a:pPr indent="0" algn="just" defTabSz="914400">
              <a:lnSpc>
                <a:spcPct val="90000"/>
              </a:lnSpc>
              <a:spcBef>
                <a:spcPts val="1001"/>
              </a:spcBef>
              <a:buNone/>
              <a:tabLst>
                <a:tab pos="0" algn="l"/>
              </a:tabLst>
            </a:pPr>
            <a:r>
              <a:rPr lang="nl-NL" sz="2000" b="0" u="none" strike="noStrike">
                <a:solidFill>
                  <a:schemeClr val="dk2"/>
                </a:solidFill>
                <a:effectLst/>
                <a:uFillTx/>
                <a:latin typeface="Calibri"/>
              </a:rPr>
              <a:t>Het 'Eye-teach-stats'-project (2023-1-DE03-KA220-SCH-000158223) wordt gefinancierd door de Europese Unie. De hier geuite opvattingen en meningen komen echter uitsluitend voor rekening van de auteur(s) en geven niet noodzakelijkerwijs die van de Europese Unie of het Nationaal Agentschap weer. Noch de Europese Unie, noch het Nationaal Agentschap kan ervoor aansprakelijk worden gesteld.</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nl-NL" sz="2000" b="0" u="none" strike="noStrike">
                <a:solidFill>
                  <a:schemeClr val="dk2"/>
                </a:solidFill>
                <a:effectLst/>
                <a:uFillTx/>
                <a:latin typeface="Calibri"/>
              </a:rPr>
              <a:t>Lesmodules © 2026 door het Eye-Teach-Stats-project is gelicentieerd onder CC BY-SA 4.0. Ga naar creativecommons.org/licenses/by-sa/4.0/ om een kopie van deze licentie te bekijken.</a:t>
            </a:r>
            <a:endParaRPr lang="de-DE" sz="2000" b="0" u="none" strike="noStrike">
              <a:solidFill>
                <a:schemeClr val="dk2"/>
              </a:solidFill>
              <a:effectLst/>
              <a:uFillTx/>
              <a:latin typeface="Calibri"/>
            </a:endParaRPr>
          </a:p>
        </p:txBody>
      </p:sp>
      <p:pic>
        <p:nvPicPr>
          <p:cNvPr id="1190" name="Resim 3"/>
          <p:cNvPicPr/>
          <p:nvPr/>
        </p:nvPicPr>
        <p:blipFill>
          <a:blip r:embed="rId1"/>
          <a:stretch/>
        </p:blipFill>
        <p:spPr>
          <a:xfrm>
            <a:off x="721440" y="4437360"/>
            <a:ext cx="1073160" cy="367920"/>
          </a:xfrm>
          <a:prstGeom prst="rect">
            <a:avLst/>
          </a:prstGeom>
          <a:noFill/>
          <a:ln w="0">
            <a:noFill/>
          </a:ln>
        </p:spPr>
      </p:pic>
      <p:pic>
        <p:nvPicPr>
          <p:cNvPr id="1191" name="Resim 4" descr="Co-funded by the European Union logo in png for web usage"/>
          <p:cNvPicPr/>
          <p:nvPr/>
        </p:nvPicPr>
        <p:blipFill>
          <a:blip r:embed="rId2"/>
          <a:stretch/>
        </p:blipFill>
        <p:spPr>
          <a:xfrm>
            <a:off x="721440" y="1635480"/>
            <a:ext cx="2450160" cy="507960"/>
          </a:xfrm>
          <a:prstGeom prst="rect">
            <a:avLst/>
          </a:prstGeom>
          <a:noFill/>
          <a:ln w="0">
            <a:noFill/>
          </a:ln>
        </p:spPr>
      </p:pic>
      <p:pic>
        <p:nvPicPr>
          <p:cNvPr id="1192" name="Image12"/>
          <p:cNvPicPr/>
          <p:nvPr/>
        </p:nvPicPr>
        <p:blipFill>
          <a:blip r:embed="rId3"/>
          <a:stretch/>
        </p:blipFill>
        <p:spPr>
          <a:xfrm>
            <a:off x="5198400" y="1388880"/>
            <a:ext cx="3630600" cy="75456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3" name="PlaceHolder 1"/>
          <p:cNvSpPr>
            <a:spLocks noGrp="1"/>
          </p:cNvSpPr>
          <p:nvPr>
            <p:ph type="title"/>
          </p:nvPr>
        </p:nvSpPr>
        <p:spPr>
          <a:xfrm>
            <a:off x="997200" y="9540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Referenties</a:t>
            </a:r>
            <a:endParaRPr lang="de-DE" sz="4000" b="0" u="none" strike="noStrike">
              <a:solidFill>
                <a:schemeClr val="dk2"/>
              </a:solidFill>
              <a:effectLst/>
              <a:uFillTx/>
              <a:latin typeface="Calibri Light"/>
            </a:endParaRPr>
          </a:p>
        </p:txBody>
      </p:sp>
      <p:sp>
        <p:nvSpPr>
          <p:cNvPr id="1194" name="PlaceHolder 2"/>
          <p:cNvSpPr>
            <a:spLocks noGrp="1"/>
          </p:cNvSpPr>
          <p:nvPr>
            <p:ph/>
          </p:nvPr>
        </p:nvSpPr>
        <p:spPr>
          <a:xfrm>
            <a:off x="591840" y="867960"/>
            <a:ext cx="7728120" cy="512028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Abt, M., Reinhold, F., &amp; Van Dooren, W. (2023). Revealing cognitive processes when comparing box plots using eye-tracking data—A pilot study. In M. Ayalon, B. Koichu, R. Leikin, L. Rubel, &amp; M. Tabach (Eds.), </a:t>
            </a:r>
            <a:r>
              <a:rPr lang="nl-NL" sz="1000" b="0" i="1" u="none" strike="noStrike">
                <a:solidFill>
                  <a:schemeClr val="dk2"/>
                </a:solidFill>
                <a:effectLst/>
                <a:uFillTx/>
                <a:latin typeface="Calibri"/>
              </a:rPr>
              <a:t>Proceedings of the 46th Conference of the International Group for the Psychology of Mathematics Education</a:t>
            </a:r>
            <a:r>
              <a:rPr lang="nl-NL" sz="1000" b="0" u="none" strike="noStrike">
                <a:solidFill>
                  <a:schemeClr val="dk2"/>
                </a:solidFill>
                <a:effectLst/>
                <a:uFillTx/>
                <a:latin typeface="Calibri"/>
              </a:rPr>
              <a:t> (Vol. 2, pp. 11–18).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Abt, M., Leuders, T., Loibl, K., Strohmaier, A. R., Van Dooren, W., &amp; Reinhold, F. (2024). How can eye-tracking data be used to understand cognitive processes when comparing data sets with box plots? </a:t>
            </a:r>
            <a:r>
              <a:rPr lang="nl-NL" sz="1000" b="0" i="1" u="none" strike="noStrike">
                <a:solidFill>
                  <a:schemeClr val="dk2"/>
                </a:solidFill>
                <a:effectLst/>
                <a:uFillTx/>
                <a:latin typeface="Calibri"/>
              </a:rPr>
              <a:t>Frontiers in Education, 9</a:t>
            </a:r>
            <a:r>
              <a:rPr lang="nl-NL" sz="1000" b="0" u="none" strike="noStrike">
                <a:solidFill>
                  <a:schemeClr val="dk2"/>
                </a:solidFill>
                <a:effectLst/>
                <a:uFillTx/>
                <a:latin typeface="Calibri"/>
              </a:rPr>
              <a:t>, Article 1425663. https://doi.org/10.3389/feduc.2024.1425663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Abt, M., Loibl, K., Leuders, T., Van Dooren, W., &amp; Reinhold, F. (2025). Understanding student errors in comparing data sets with boxplots. </a:t>
            </a:r>
            <a:r>
              <a:rPr lang="nl-NL" sz="1000" b="0" i="1" u="none" strike="noStrike">
                <a:solidFill>
                  <a:schemeClr val="dk2"/>
                </a:solidFill>
                <a:effectLst/>
                <a:uFillTx/>
                <a:latin typeface="Calibri"/>
              </a:rPr>
              <a:t>Educational Studies in Mathematics, 120</a:t>
            </a:r>
            <a:r>
              <a:rPr lang="nl-NL" sz="1000" b="0" u="none" strike="noStrike">
                <a:solidFill>
                  <a:schemeClr val="dk2"/>
                </a:solidFill>
                <a:effectLst/>
                <a:uFillTx/>
                <a:latin typeface="Calibri"/>
              </a:rPr>
              <a:t>, 169–193. https://doi.org/10.1007/s10649-025-10387-z </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Bakker, A., &amp; Drijvers, P. (2019a). Eye tracking secondary school students’ strategies when interpreting statistical graphs. In M. Graven, H. Venkat, A. A. Essien, &amp; P. Vale (Eds.), </a:t>
            </a:r>
            <a:r>
              <a:rPr lang="nl-NL" sz="1000" b="0" i="1" u="none" strike="noStrike">
                <a:solidFill>
                  <a:schemeClr val="dk2"/>
                </a:solidFill>
                <a:effectLst/>
                <a:uFillTx/>
                <a:latin typeface="Calibri"/>
              </a:rPr>
              <a:t>Proceedings of the Forty-Third Conference of the International Group for the Psychology of Mathematics Education</a:t>
            </a:r>
            <a:r>
              <a:rPr lang="nl-NL" sz="1000" b="0" u="none" strike="noStrike">
                <a:solidFill>
                  <a:schemeClr val="dk2"/>
                </a:solidFill>
                <a:effectLst/>
                <a:uFillTx/>
                <a:latin typeface="Calibri"/>
              </a:rPr>
              <a:t> (Vol. 2, pp. 113–120).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Bakker, A., &amp; Drijvers, P. (2019b). Unravelling teachers’ strategies when interpreting histograms: An eye-tracking study. In U. T. Jankvist, M. Van den Heuvel-Panhuizen, &amp; M. Veldhuis (Eds.), </a:t>
            </a:r>
            <a:r>
              <a:rPr lang="nl-NL" sz="1000" b="0" i="1" u="none" strike="noStrike">
                <a:solidFill>
                  <a:schemeClr val="dk2"/>
                </a:solidFill>
                <a:effectLst/>
                <a:uFillTx/>
                <a:latin typeface="Calibri"/>
              </a:rPr>
              <a:t>Proceedings of the Eleventh Congress of the European Society for Research in Mathematics Education</a:t>
            </a:r>
            <a:r>
              <a:rPr lang="nl-NL" sz="1000" b="0" u="none" strike="noStrike">
                <a:solidFill>
                  <a:schemeClr val="dk2"/>
                </a:solidFill>
                <a:effectLst/>
                <a:uFillTx/>
                <a:latin typeface="Calibri"/>
              </a:rPr>
              <a:t> (pp. 888–895). Freudenthal Group &amp; Freudenthal Institute, Utrecht University, and ERME.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Lyford, A., Bakker, A., &amp; Drijvers, P. (2023). Assessing students’ interpretations of histograms before and after interpreting dotplots: A gaze-based machine learning analysis. </a:t>
            </a:r>
            <a:r>
              <a:rPr lang="nl-NL" sz="1000" b="0" i="1" u="none" strike="noStrike">
                <a:solidFill>
                  <a:schemeClr val="dk2"/>
                </a:solidFill>
                <a:effectLst/>
                <a:uFillTx/>
                <a:latin typeface="Calibri"/>
              </a:rPr>
              <a:t>Frontline Learning Research, 11</a:t>
            </a:r>
            <a:r>
              <a:rPr lang="nl-NL" sz="1000" b="0" u="none" strike="noStrike">
                <a:solidFill>
                  <a:schemeClr val="dk2"/>
                </a:solidFill>
                <a:effectLst/>
                <a:uFillTx/>
                <a:latin typeface="Calibri"/>
              </a:rPr>
              <a:t>(2), 1–30. https://doi.org/10.14786/flr.v11i2.1139</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Bakker, A., Van Dooren, W., &amp; Drijvers, P. (2025). Secondary school students’ strategies when interpreting histograms and case-value plots: An eye-tracking study. </a:t>
            </a:r>
            <a:r>
              <a:rPr lang="nl-NL" sz="1000" b="0" i="1" u="none" strike="noStrike">
                <a:solidFill>
                  <a:schemeClr val="dk2"/>
                </a:solidFill>
                <a:effectLst/>
                <a:uFillTx/>
                <a:latin typeface="Calibri"/>
              </a:rPr>
              <a:t>Educational Studies in Mathematics, 118</a:t>
            </a:r>
            <a:r>
              <a:rPr lang="nl-NL" sz="1000" b="0" u="none" strike="noStrike">
                <a:solidFill>
                  <a:schemeClr val="dk2"/>
                </a:solidFill>
                <a:effectLst/>
                <a:uFillTx/>
                <a:latin typeface="Calibri"/>
              </a:rPr>
              <a:t>(3), 479–503. </a:t>
            </a:r>
            <a:r>
              <a:rPr lang="nl-NL" sz="1000" b="0" u="sng" strike="noStrike">
                <a:solidFill>
                  <a:schemeClr val="dk2"/>
                </a:solidFill>
                <a:effectLst/>
                <a:uFillTx/>
                <a:latin typeface="Calibri"/>
                <a:hlinkClick r:id="rId1"/>
              </a:rPr>
              <a:t>https://doi.org/10.1007/s10649-024-10351-3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(2022). Drawing inference from data when comparing groups: An eye-tracking study. In C. Fernández, S. Llinares, A. Gutiérrez, &amp; N. Planas (Eds.), </a:t>
            </a:r>
            <a:r>
              <a:rPr lang="nl-NL" sz="1000" b="0" i="1" u="none" strike="noStrike">
                <a:solidFill>
                  <a:schemeClr val="dk2"/>
                </a:solidFill>
                <a:effectLst/>
                <a:uFillTx/>
                <a:latin typeface="Calibri"/>
              </a:rPr>
              <a:t>Proceedings of the 45th Conference of the International Group for the Psychology of Mathematics Education</a:t>
            </a:r>
            <a:r>
              <a:rPr lang="nl-NL" sz="1000" b="0" u="none" strike="noStrike">
                <a:solidFill>
                  <a:schemeClr val="dk2"/>
                </a:solidFill>
                <a:effectLst/>
                <a:uFillTx/>
                <a:latin typeface="Calibri"/>
              </a:rPr>
              <a:t> (Vol. 4, p. 285).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(2023a). Eye-tracking measures as indicators for a local vs. global view of data. </a:t>
            </a:r>
            <a:r>
              <a:rPr lang="nl-NL" sz="1000" b="0" i="1" u="none" strike="noStrike">
                <a:solidFill>
                  <a:schemeClr val="dk2"/>
                </a:solidFill>
                <a:effectLst/>
                <a:uFillTx/>
                <a:latin typeface="Calibri"/>
              </a:rPr>
              <a:t>Frontiers in Education, 7</a:t>
            </a:r>
            <a:r>
              <a:rPr lang="nl-NL" sz="1000" b="0" u="none" strike="noStrike">
                <a:solidFill>
                  <a:schemeClr val="dk2"/>
                </a:solidFill>
                <a:effectLst/>
                <a:uFillTx/>
                <a:latin typeface="Calibri"/>
              </a:rPr>
              <a:t>, Article 1058150. https://doi.org/10.3389/feduc.2022.1058150</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(2023b). Statistical thinking and viewing patterns when comparing data distributions: An eye-tracking study with 6th and 8th graders. In M. Ayalon, B. Koichu, R. Leikin, L. Rubel, &amp; M. Tabach (Eds.), </a:t>
            </a:r>
            <a:r>
              <a:rPr lang="nl-NL" sz="1000" b="0" i="1" u="none" strike="noStrike">
                <a:solidFill>
                  <a:schemeClr val="dk2"/>
                </a:solidFill>
                <a:effectLst/>
                <a:uFillTx/>
                <a:latin typeface="Calibri"/>
              </a:rPr>
              <a:t>Proceedings of the 46th Conference of the International Group for the Psychology of Mathematics Education</a:t>
            </a:r>
            <a:r>
              <a:rPr lang="nl-NL" sz="1000" b="0" u="none" strike="noStrike">
                <a:solidFill>
                  <a:schemeClr val="dk2"/>
                </a:solidFill>
                <a:effectLst/>
                <a:uFillTx/>
                <a:latin typeface="Calibri"/>
              </a:rPr>
              <a:t> (Vol. 4, pp. 179–186).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(2024). Students’ local vs. global views of data distributions: A cross-grade-level analysis using eye-tracking. </a:t>
            </a:r>
            <a:r>
              <a:rPr lang="nl-NL" sz="1000" b="0" i="1" u="none" strike="noStrike">
                <a:solidFill>
                  <a:schemeClr val="dk2"/>
                </a:solidFill>
                <a:effectLst/>
                <a:uFillTx/>
                <a:latin typeface="Calibri"/>
              </a:rPr>
              <a:t>Educational Studies in Mathematics</a:t>
            </a:r>
            <a:r>
              <a:rPr lang="nl-NL" sz="1000" b="0" u="none" strike="noStrike">
                <a:solidFill>
                  <a:schemeClr val="dk2"/>
                </a:solidFill>
                <a:effectLst/>
                <a:uFillTx/>
                <a:latin typeface="Calibri"/>
              </a:rPr>
              <a:t>. </a:t>
            </a:r>
            <a:r>
              <a:rPr lang="nl-NL" sz="1000" b="0" u="sng" strike="noStrike">
                <a:solidFill>
                  <a:schemeClr val="dk2"/>
                </a:solidFill>
                <a:effectLst/>
                <a:uFillTx/>
                <a:latin typeface="Calibri"/>
                <a:hlinkClick r:id="rId2"/>
              </a:rPr>
              <a:t>https://doi.org/10.1007/s10649-024-10352-2</a:t>
            </a:r>
            <a:endParaRPr lang="de-DE" sz="1000" b="0" u="none" strike="noStrike">
              <a:solidFill>
                <a:schemeClr val="dk2"/>
              </a:solidFill>
              <a:effectLst/>
              <a:uFillTx/>
              <a:latin typeface="Calibri"/>
            </a:endParaRPr>
          </a:p>
        </p:txBody>
      </p:sp>
      <p:sp>
        <p:nvSpPr>
          <p:cNvPr id="1195" name="Başlık 1"/>
          <p:cNvSpPr/>
          <p:nvPr/>
        </p:nvSpPr>
        <p:spPr>
          <a:xfrm>
            <a:off x="591840" y="5806800"/>
            <a:ext cx="7728120" cy="1049760"/>
          </a:xfrm>
          <a:prstGeom prst="rect">
            <a:avLst/>
          </a:prstGeom>
          <a:noFill/>
          <a:ln w="0">
            <a:noFill/>
          </a:ln>
        </p:spPr>
        <p:style>
          <a:lnRef idx="0"/>
          <a:fillRef idx="0"/>
          <a:effectRef idx="0"/>
          <a:fontRef idx="minor"/>
        </p:style>
        <p:txBody>
          <a:bodyPr lIns="90000" tIns="45000" rIns="90000" bIns="45000" anchor="ctr">
            <a:noAutofit/>
          </a:bodyPr>
          <a:p>
            <a:pPr defTabSz="914400">
              <a:lnSpc>
                <a:spcPct val="90000"/>
              </a:lnSpc>
              <a:tabLst>
                <a:tab pos="0" algn="l"/>
              </a:tabLst>
            </a:pPr>
            <a:r>
              <a:rPr lang="nl-NL" sz="1400" b="0" i="1" u="none" strike="noStrike">
                <a:solidFill>
                  <a:schemeClr val="dk2"/>
                </a:solidFill>
                <a:effectLst/>
                <a:uFillTx/>
                <a:latin typeface="Calibri Light"/>
              </a:rPr>
              <a:t>Een overzicht van de publicaties binnen het project vind je op: </a:t>
            </a:r>
            <a:r>
              <a:rPr lang="nl-NL" sz="1400" b="0" u="none" strike="noStrike">
                <a:solidFill>
                  <a:schemeClr val="dk2"/>
                </a:solidFill>
                <a:effectLst/>
                <a:uFillTx/>
                <a:latin typeface="Calibri Light"/>
                <a:hlinkClick r:id="rId3"/>
              </a:rPr>
              <a:t>https://eye-teach-stats.eu/publications/</a:t>
            </a:r>
            <a:r>
              <a:rPr lang="nl-NL" sz="1400" b="0" u="none" strike="noStrike">
                <a:solidFill>
                  <a:schemeClr val="dk2"/>
                </a:solidFill>
                <a:effectLst/>
                <a:uFillTx/>
                <a:latin typeface="Calibri Light"/>
              </a:rPr>
              <a:t> </a:t>
            </a:r>
            <a:endParaRPr lang="de-DE" sz="1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ot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se-Value 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Box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Histogramm">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3_Benutzerdefiniertes Design">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13349</TotalTime>
  <Application>Collabora_Office/25.04.11.3$Linux_X86_64 LibreOffice_project/fcd27e92423bc48e8424a181f54405504d3ba72b</Application>
  <AppVersion>15.0000</AppVersion>
  <Words>7113</Words>
  <Paragraphs>572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Ayline Heursen</dc:creator>
  <dc:description>generated using python-pptx</dc:description>
  <dc:language>nl-NL</dc:language>
  <cp:lastModifiedBy/>
  <cp:lastPrinted>2026-09-28T14:13:01Z</cp:lastPrinted>
  <dcterms:modified xsi:type="dcterms:W3CDTF">2026-10-09T10:38:41Z</dcterms:modified>
  <cp:revision>315</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1</vt:i4>
  </property>
  <property fmtid="{D5CDD505-2E9C-101B-9397-08002B2CF9AE}" pid="3" name="Notes">
    <vt:i4>70</vt:i4>
  </property>
  <property fmtid="{D5CDD505-2E9C-101B-9397-08002B2CF9AE}" pid="4" name="PresentationFormat">
    <vt:lpwstr>Ekran Gösterisi (4:3)</vt:lpwstr>
  </property>
  <property fmtid="{D5CDD505-2E9C-101B-9397-08002B2CF9AE}" pid="5" name="Slides">
    <vt:i4>70</vt:i4>
  </property>
</Properties>
</file>