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89" r:id="rId41"/>
    <p:sldId id="290" r:id="rId42"/>
    <p:sldId id="291" r:id="rId43"/>
    <p:sldId id="292" r:id="rId44"/>
    <p:sldId id="293" r:id="rId45"/>
    <p:sldId id="294" r:id="rId46"/>
    <p:sldId id="295" r:id="rId47"/>
    <p:sldId id="296" r:id="rId48"/>
    <p:sldId id="315" r:id="rId67"/>
    <p:sldId id="316" r:id="rId68"/>
    <p:sldId id="317" r:id="rId69"/>
    <p:sldId id="322" r:id="rId74"/>
    <p:sldId id="323" r:id="rId75"/>
    <p:sldId id="324" r:id="rId76"/>
    <p:sldId id="325" r:id="rId77"/>
  </p:sldIdLst>
  <p:sldSz cx="9144000" cy="6858000"/>
  <p:notesSz cx="10058400" cy="7772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93B5E296-C771-432A-983D-6C4F320C4999}"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6" name="PlaceHolder 1"/>
          <p:cNvSpPr>
            <a:spLocks noGrp="1"/>
          </p:cNvSpPr>
          <p:nvPr>
            <p:ph type="sldImg"/>
          </p:nvPr>
        </p:nvSpPr>
        <p:spPr>
          <a:xfrm>
            <a:off x="0" y="590400"/>
            <a:ext cx="0" cy="0"/>
          </a:xfrm>
          <a:prstGeom prst="rect">
            <a:avLst/>
          </a:prstGeom>
          <a:ln w="0">
            <a:noFill/>
          </a:ln>
        </p:spPr>
      </p:sp>
      <p:sp>
        <p:nvSpPr>
          <p:cNvPr id="1197" name="PlaceHolder 2"/>
          <p:cNvSpPr>
            <a:spLocks noGrp="1"/>
          </p:cNvSpPr>
          <p:nvPr>
            <p:ph type="body"/>
          </p:nvPr>
        </p:nvSpPr>
        <p:spPr>
          <a:xfrm>
            <a:off x="1005840" y="3691800"/>
            <a:ext cx="8044920" cy="3496320"/>
          </a:xfrm>
          <a:prstGeom prst="rect">
            <a:avLst/>
          </a:prstGeom>
          <a:noFill/>
          <a:ln w="0">
            <a:noFill/>
          </a:ln>
        </p:spPr>
        <p:txBody>
          <a:bodyPr lIns="0" tIns="0" rIns="0" bIns="0" anchor="t">
            <a:noAutofit/>
          </a:bodyPr>
          <a:p>
            <a:pPr indent="0" algn="l">
              <a:lnSpc>
                <a:spcPct val="100000"/>
              </a:lnSpc>
              <a:buNone/>
            </a:pPr>
            <a:r>
              <a:rPr lang="tr-TR" sz="1200" b="0" u="none" strike="noStrike">
                <a:solidFill>
                  <a:schemeClr val="dk1"/>
                </a:solidFill>
                <a:effectLst/>
                <a:uFillTx/>
                <a:latin typeface="+mn-lt"/>
                <a:ea typeface="+mn-ea"/>
              </a:rPr>
              <a:t>Deze modules zijn ontwikkeld door Ayline Heursen, Vuslat Şeker, Martin Abt, Anita Alexander, Frank Reinhold, Lonneke Boels, Wim Van Dooren, Saskia Schreiter en Markus Vogel.</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
        <p:nvSpPr>
          <p:cNvPr id="1198" name="PlaceHolder 3"/>
          <p:cNvSpPr>
            <a:spLocks noGrp="1"/>
          </p:cNvSpPr>
          <p:nvPr>
            <p:ph type="sldNum" idx="11"/>
          </p:nvPr>
        </p:nvSpPr>
        <p:spPr>
          <a:xfrm>
            <a:off x="5693040" y="7383960"/>
            <a:ext cx="4363560" cy="3873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A29F490F-257F-48CC-971D-E0035C58A3A6}"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7" name="PlaceHolder 1"/>
          <p:cNvSpPr>
            <a:spLocks noGrp="1"/>
          </p:cNvSpPr>
          <p:nvPr>
            <p:ph type="sldImg"/>
          </p:nvPr>
        </p:nvSpPr>
        <p:spPr>
          <a:xfrm>
            <a:off x="0" y="590400"/>
            <a:ext cx="0" cy="0"/>
          </a:xfrm>
          <a:prstGeom prst="rect">
            <a:avLst/>
          </a:prstGeom>
          <a:ln w="0">
            <a:noFill/>
          </a:ln>
        </p:spPr>
      </p:sp>
      <p:sp>
        <p:nvSpPr>
          <p:cNvPr id="120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9" name="PlaceHolder 3"/>
          <p:cNvSpPr>
            <a:spLocks noGrp="1"/>
          </p:cNvSpPr>
          <p:nvPr>
            <p:ph type="sldNum" idx="14"/>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DCAD9DD-1A29-4AAF-993D-D295BCFBD5AF}"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8" name="PlaceHolder 1"/>
          <p:cNvSpPr>
            <a:spLocks noGrp="1"/>
          </p:cNvSpPr>
          <p:nvPr>
            <p:ph type="sldImg"/>
          </p:nvPr>
        </p:nvSpPr>
        <p:spPr>
          <a:xfrm>
            <a:off x="0" y="590400"/>
            <a:ext cx="0" cy="0"/>
          </a:xfrm>
          <a:prstGeom prst="rect">
            <a:avLst/>
          </a:prstGeom>
          <a:ln w="0">
            <a:noFill/>
          </a:ln>
        </p:spPr>
      </p:sp>
      <p:sp>
        <p:nvSpPr>
          <p:cNvPr id="1219"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20" name="PlaceHolder 3"/>
          <p:cNvSpPr>
            <a:spLocks noGrp="1"/>
          </p:cNvSpPr>
          <p:nvPr>
            <p:ph type="sldNum" idx="1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2262F440-4DD3-4732-A335-305386ED82B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1" name="PlaceHolder 1"/>
          <p:cNvSpPr>
            <a:spLocks noGrp="1"/>
          </p:cNvSpPr>
          <p:nvPr>
            <p:ph type="sldImg"/>
          </p:nvPr>
        </p:nvSpPr>
        <p:spPr>
          <a:xfrm>
            <a:off x="0" y="590400"/>
            <a:ext cx="0" cy="0"/>
          </a:xfrm>
          <a:prstGeom prst="rect">
            <a:avLst/>
          </a:prstGeom>
          <a:ln w="0">
            <a:noFill/>
          </a:ln>
        </p:spPr>
      </p:sp>
      <p:sp>
        <p:nvSpPr>
          <p:cNvPr id="1282"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83" name="PlaceHolder 3"/>
          <p:cNvSpPr>
            <a:spLocks noGrp="1"/>
          </p:cNvSpPr>
          <p:nvPr>
            <p:ph type="sldNum" idx="30"/>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F2039731-899E-42D2-8683-2B415E2DD43E}"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4" name="PlaceHolder 1"/>
          <p:cNvSpPr>
            <a:spLocks noGrp="1"/>
          </p:cNvSpPr>
          <p:nvPr>
            <p:ph type="sldImg"/>
          </p:nvPr>
        </p:nvSpPr>
        <p:spPr>
          <a:xfrm>
            <a:off x="0" y="590400"/>
            <a:ext cx="0" cy="0"/>
          </a:xfrm>
          <a:prstGeom prst="rect">
            <a:avLst/>
          </a:prstGeom>
          <a:ln w="0">
            <a:noFill/>
          </a:ln>
        </p:spPr>
      </p:sp>
      <p:sp>
        <p:nvSpPr>
          <p:cNvPr id="128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lnSpc>
                <a:spcPct val="100000"/>
              </a:lnSpc>
              <a:buNone/>
            </a:pPr>
            <a:br>
              <a:rPr sz="2000"/>
            </a:br>
            <a:br>
              <a:rPr sz="2000"/>
            </a:br>
            <a:endParaRPr lang="de-DE" sz="2000" b="0" u="none" strike="noStrike">
              <a:solidFill>
                <a:srgbClr val="000000"/>
              </a:solidFill>
              <a:effectLst/>
              <a:uFillTx/>
              <a:latin typeface="Calibri"/>
            </a:endParaRPr>
          </a:p>
        </p:txBody>
      </p:sp>
      <p:sp>
        <p:nvSpPr>
          <p:cNvPr id="1286" name="PlaceHolder 3"/>
          <p:cNvSpPr>
            <a:spLocks noGrp="1"/>
          </p:cNvSpPr>
          <p:nvPr>
            <p:ph type="sldNum" idx="31"/>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F20FF4CD-4033-4B62-BC2A-C73E3BFE4CCD}"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7" name="PlaceHolder 1"/>
          <p:cNvSpPr>
            <a:spLocks noGrp="1"/>
          </p:cNvSpPr>
          <p:nvPr>
            <p:ph type="sldImg"/>
          </p:nvPr>
        </p:nvSpPr>
        <p:spPr>
          <a:xfrm>
            <a:off x="0" y="590400"/>
            <a:ext cx="0" cy="0"/>
          </a:xfrm>
          <a:prstGeom prst="rect">
            <a:avLst/>
          </a:prstGeom>
          <a:ln w="0">
            <a:noFill/>
          </a:ln>
        </p:spPr>
      </p:sp>
      <p:sp>
        <p:nvSpPr>
          <p:cNvPr id="128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89" name="PlaceHolder 3"/>
          <p:cNvSpPr>
            <a:spLocks noGrp="1"/>
          </p:cNvSpPr>
          <p:nvPr>
            <p:ph type="sldNum" idx="32"/>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34DEDA8-8566-4B7D-823B-E54BE09E3260}"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0" name="PlaceHolder 1"/>
          <p:cNvSpPr>
            <a:spLocks noGrp="1"/>
          </p:cNvSpPr>
          <p:nvPr>
            <p:ph type="sldImg"/>
          </p:nvPr>
        </p:nvSpPr>
        <p:spPr>
          <a:xfrm>
            <a:off x="2846520" y="882720"/>
            <a:ext cx="3179520" cy="2383920"/>
          </a:xfrm>
          <a:prstGeom prst="rect">
            <a:avLst/>
          </a:prstGeom>
          <a:ln w="0">
            <a:noFill/>
          </a:ln>
        </p:spPr>
      </p:sp>
      <p:sp>
        <p:nvSpPr>
          <p:cNvPr id="1291"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Deze opfrissingsdia's komen overeen met de ondersteunende informatie in de vignetten. Lerarenopleiders kunnen ze gebruiken wanneer vakinhoudelijke kennis moet worden opgefrist of besproken.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2" name="PlaceHolder 1"/>
          <p:cNvSpPr>
            <a:spLocks noGrp="1"/>
          </p:cNvSpPr>
          <p:nvPr>
            <p:ph type="sldImg"/>
          </p:nvPr>
        </p:nvSpPr>
        <p:spPr>
          <a:xfrm>
            <a:off x="0" y="590400"/>
            <a:ext cx="0" cy="0"/>
          </a:xfrm>
          <a:prstGeom prst="rect">
            <a:avLst/>
          </a:prstGeom>
          <a:ln w="0">
            <a:noFill/>
          </a:ln>
        </p:spPr>
      </p:sp>
      <p:sp>
        <p:nvSpPr>
          <p:cNvPr id="1293"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4" name="PlaceHolder 3"/>
          <p:cNvSpPr>
            <a:spLocks noGrp="1"/>
          </p:cNvSpPr>
          <p:nvPr>
            <p:ph type="sldNum" idx="33"/>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9141FAC-B8B6-4564-9684-34B31FB5F6DD}"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5" name="PlaceHolder 1"/>
          <p:cNvSpPr>
            <a:spLocks noGrp="1"/>
          </p:cNvSpPr>
          <p:nvPr>
            <p:ph type="sldImg"/>
          </p:nvPr>
        </p:nvSpPr>
        <p:spPr>
          <a:xfrm>
            <a:off x="2846520" y="882720"/>
            <a:ext cx="3179520" cy="2383920"/>
          </a:xfrm>
          <a:prstGeom prst="rect">
            <a:avLst/>
          </a:prstGeom>
          <a:ln w="0">
            <a:noFill/>
          </a:ln>
        </p:spPr>
      </p:sp>
      <p:sp>
        <p:nvSpPr>
          <p:cNvPr id="1296"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Kernvragen voor de bespreking: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denkt de leerling dat elke staaf voorstelt: een frequentie of een gemeten waarde?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verandert de aanpak van de leerling wanneer het diagram nulwaarden bevat?</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7" name="PlaceHolder 1"/>
          <p:cNvSpPr>
            <a:spLocks noGrp="1"/>
          </p:cNvSpPr>
          <p:nvPr>
            <p:ph type="sldImg"/>
          </p:nvPr>
        </p:nvSpPr>
        <p:spPr>
          <a:xfrm>
            <a:off x="2846520" y="882720"/>
            <a:ext cx="3179520" cy="2383920"/>
          </a:xfrm>
          <a:prstGeom prst="rect">
            <a:avLst/>
          </a:prstGeom>
          <a:ln w="0">
            <a:noFill/>
          </a:ln>
        </p:spPr>
      </p:sp>
      <p:sp>
        <p:nvSpPr>
          <p:cNvPr id="1298"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Bespreek hoe leerlingen zichtbare staven in casus-staafdiagrammen kunnen vergelijken zonder alle gemeten waarden mee te nemen. Let vooral op of zij nulwaarden opmerken en meenemen in hun redenering over het gemiddelde.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staven of waarden lijkt de leerling mee te nemen bij het vergelijken van de twee casus-staafdiagrammen?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Neemt de leerling ook nulwaarden als gemeten waarden mee? Welke aanwijzingen ondersteunen je interpretatie?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verwacht je van een leerling die vooral zichtbare staven met een waarde boven nul vergelijkt?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kun je de leerling helpen te zien dat elke casus, ook die met een nulwaarde, bijdraagt aan het gemiddelde?</a:t>
            </a:r>
            <a:endParaRPr lang="de-DE" sz="1200" b="0" u="none" strike="noStrike">
              <a:solidFill>
                <a:srgbClr val="000000"/>
              </a:solidFill>
              <a:effectLst/>
              <a:uFillTx/>
              <a:latin typeface="Calibri"/>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9" name="PlaceHolder 1"/>
          <p:cNvSpPr>
            <a:spLocks noGrp="1"/>
          </p:cNvSpPr>
          <p:nvPr>
            <p:ph type="sldImg"/>
          </p:nvPr>
        </p:nvSpPr>
        <p:spPr>
          <a:xfrm>
            <a:off x="2846520" y="882720"/>
            <a:ext cx="3179520" cy="2383920"/>
          </a:xfrm>
          <a:prstGeom prst="rect">
            <a:avLst/>
          </a:prstGeom>
          <a:ln w="0">
            <a:noFill/>
          </a:ln>
        </p:spPr>
      </p:sp>
      <p:sp>
        <p:nvSpPr>
          <p:cNvPr id="1300"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Deze bespreking gaat over het onterecht toepassen van een histogrambenadering op casus-staafdiagrammen. Moedig docenten aan te benoemen wat de leerling mogelijk aanneemt over staafhoogte, visueel patroon en gemiddelde.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zegt deze fout mogelijk over hoe de leerling diagrammen met staven interpreteert?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kenmerken van het casus-staafdiagram kunnen een interpretatie als histogram uitlokken?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ondersteunt het vermoeden dat de leerling op een visueel patroon, symmetrie of evenwicht let?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kun je het verschil tussen histogrammen en casus-staafdiagrammen expliciet maken in een klassengesprek?</a:t>
            </a:r>
            <a:endParaRPr lang="de-DE" sz="1200" b="0" u="none" strike="noStrike">
              <a:solidFill>
                <a:srgbClr val="000000"/>
              </a:solidFill>
              <a:effectLst/>
              <a:uFillTx/>
              <a:latin typeface="Calibri"/>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3" name="PlaceHolder 1"/>
          <p:cNvSpPr>
            <a:spLocks noGrp="1"/>
          </p:cNvSpPr>
          <p:nvPr>
            <p:ph type="sldImg"/>
          </p:nvPr>
        </p:nvSpPr>
        <p:spPr>
          <a:xfrm>
            <a:off x="0" y="590400"/>
            <a:ext cx="0" cy="0"/>
          </a:xfrm>
          <a:prstGeom prst="rect">
            <a:avLst/>
          </a:prstGeom>
          <a:ln w="0">
            <a:noFill/>
          </a:ln>
        </p:spPr>
      </p:sp>
      <p:sp>
        <p:nvSpPr>
          <p:cNvPr id="1354" name="PlaceHolder 2"/>
          <p:cNvSpPr>
            <a:spLocks noGrp="1"/>
          </p:cNvSpPr>
          <p:nvPr>
            <p:ph type="body"/>
          </p:nvPr>
        </p:nvSpPr>
        <p:spPr>
          <a:xfrm>
            <a:off x="1005840" y="3691800"/>
            <a:ext cx="8045280" cy="3496680"/>
          </a:xfrm>
          <a:prstGeom prst="rect">
            <a:avLst/>
          </a:prstGeom>
          <a:noFill/>
          <a:ln w="0">
            <a:noFill/>
          </a:ln>
        </p:spPr>
        <p:txBody>
          <a:bodyPr lIns="0" tIns="0" rIns="0" bIns="0" anchor="t">
            <a:noAutofit/>
          </a:bodyPr>
          <a:p>
            <a:pPr indent="0" algn="l">
              <a:lnSpc>
                <a:spcPct val="100000"/>
              </a:lnSpc>
              <a:buNone/>
              <a:tabLst>
                <a:tab pos="0" algn="l"/>
              </a:tabLst>
            </a:pPr>
            <a:r>
              <a:rPr lang="en-US" sz="2000" b="0" u="none" strike="noStrike">
                <a:solidFill>
                  <a:srgbClr val="000000"/>
                </a:solidFill>
                <a:effectLst/>
                <a:uFillTx/>
                <a:latin typeface="Calibri"/>
              </a:rPr>
              <a:t>Slide 61-62</a:t>
            </a:r>
            <a:endParaRPr lang="de-DE" sz="2000" b="0" u="none" strike="noStrike">
              <a:solidFill>
                <a:srgbClr val="000000"/>
              </a:solidFill>
              <a:effectLst/>
              <a:uFillTx/>
              <a:latin typeface="Calibri"/>
            </a:endParaRPr>
          </a:p>
        </p:txBody>
      </p:sp>
      <p:sp>
        <p:nvSpPr>
          <p:cNvPr id="1355" name="PlaceHolder 3"/>
          <p:cNvSpPr>
            <a:spLocks noGrp="1"/>
          </p:cNvSpPr>
          <p:nvPr>
            <p:ph type="sldNum" idx="50"/>
          </p:nvPr>
        </p:nvSpPr>
        <p:spPr>
          <a:xfrm>
            <a:off x="5693040" y="7383960"/>
            <a:ext cx="4363920" cy="3877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2F4778D1-91C1-47B8-9238-C582E1507CE0}"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6" name="PlaceHolder 1"/>
          <p:cNvSpPr>
            <a:spLocks noGrp="1"/>
          </p:cNvSpPr>
          <p:nvPr>
            <p:ph type="sldImg"/>
          </p:nvPr>
        </p:nvSpPr>
        <p:spPr>
          <a:xfrm>
            <a:off x="0" y="590400"/>
            <a:ext cx="0" cy="0"/>
          </a:xfrm>
          <a:prstGeom prst="rect">
            <a:avLst/>
          </a:prstGeom>
          <a:ln w="0">
            <a:noFill/>
          </a:ln>
        </p:spPr>
      </p:sp>
      <p:sp>
        <p:nvSpPr>
          <p:cNvPr id="1357"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58" name="PlaceHolder 3"/>
          <p:cNvSpPr>
            <a:spLocks noGrp="1"/>
          </p:cNvSpPr>
          <p:nvPr>
            <p:ph type="sldNum" idx="51"/>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F9D3C72B-9C0A-448E-A20E-442024C54CC4}"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9" name="PlaceHolder 1"/>
          <p:cNvSpPr>
            <a:spLocks noGrp="1"/>
          </p:cNvSpPr>
          <p:nvPr>
            <p:ph type="sldImg"/>
          </p:nvPr>
        </p:nvSpPr>
        <p:spPr>
          <a:xfrm>
            <a:off x="0" y="590400"/>
            <a:ext cx="0" cy="0"/>
          </a:xfrm>
          <a:prstGeom prst="rect">
            <a:avLst/>
          </a:prstGeom>
          <a:ln w="0">
            <a:noFill/>
          </a:ln>
        </p:spPr>
      </p:sp>
      <p:sp>
        <p:nvSpPr>
          <p:cNvPr id="1360"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61" name="PlaceHolder 3"/>
          <p:cNvSpPr>
            <a:spLocks noGrp="1"/>
          </p:cNvSpPr>
          <p:nvPr>
            <p:ph type="sldNum" idx="52"/>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DFA86A29-40A3-43D6-B80A-39BEE52E226D}"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4" name="PlaceHolder 1"/>
          <p:cNvSpPr>
            <a:spLocks noGrp="1"/>
          </p:cNvSpPr>
          <p:nvPr>
            <p:ph type="sldImg"/>
          </p:nvPr>
        </p:nvSpPr>
        <p:spPr>
          <a:xfrm>
            <a:off x="0" y="590400"/>
            <a:ext cx="0" cy="0"/>
          </a:xfrm>
          <a:prstGeom prst="rect">
            <a:avLst/>
          </a:prstGeom>
          <a:ln w="0">
            <a:noFill/>
          </a:ln>
        </p:spPr>
      </p:sp>
      <p:sp>
        <p:nvSpPr>
          <p:cNvPr id="137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6" name="PlaceHolder 3"/>
          <p:cNvSpPr>
            <a:spLocks noGrp="1"/>
          </p:cNvSpPr>
          <p:nvPr>
            <p:ph type="sldNum" idx="5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B75BEA8-49D5-48AF-8499-12B0B6083B1E}"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7" name="PlaceHolder 1"/>
          <p:cNvSpPr>
            <a:spLocks noGrp="1"/>
          </p:cNvSpPr>
          <p:nvPr>
            <p:ph type="sldImg"/>
          </p:nvPr>
        </p:nvSpPr>
        <p:spPr>
          <a:xfrm>
            <a:off x="0" y="590400"/>
            <a:ext cx="0" cy="0"/>
          </a:xfrm>
          <a:prstGeom prst="rect">
            <a:avLst/>
          </a:prstGeom>
          <a:ln w="0">
            <a:noFill/>
          </a:ln>
        </p:spPr>
      </p:sp>
      <p:sp>
        <p:nvSpPr>
          <p:cNvPr id="137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9" name="PlaceHolder 3"/>
          <p:cNvSpPr>
            <a:spLocks noGrp="1"/>
          </p:cNvSpPr>
          <p:nvPr>
            <p:ph type="sldNum" idx="58"/>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B87D34D-B376-4144-834C-1CDDDE15ABF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0" name="PlaceHolder 1"/>
          <p:cNvSpPr>
            <a:spLocks noGrp="1"/>
          </p:cNvSpPr>
          <p:nvPr>
            <p:ph type="sldImg"/>
          </p:nvPr>
        </p:nvSpPr>
        <p:spPr>
          <a:xfrm>
            <a:off x="0" y="590400"/>
            <a:ext cx="0" cy="0"/>
          </a:xfrm>
          <a:prstGeom prst="rect">
            <a:avLst/>
          </a:prstGeom>
          <a:ln w="0">
            <a:noFill/>
          </a:ln>
        </p:spPr>
      </p:sp>
      <p:sp>
        <p:nvSpPr>
          <p:cNvPr id="1381"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2" name="PlaceHolder 3"/>
          <p:cNvSpPr>
            <a:spLocks noGrp="1"/>
          </p:cNvSpPr>
          <p:nvPr>
            <p:ph type="sldNum" idx="59"/>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1D2839E-B500-4621-BEBD-B88CC460286C}"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3" name="PlaceHolder 1"/>
          <p:cNvSpPr>
            <a:spLocks noGrp="1"/>
          </p:cNvSpPr>
          <p:nvPr>
            <p:ph type="sldImg"/>
          </p:nvPr>
        </p:nvSpPr>
        <p:spPr>
          <a:xfrm>
            <a:off x="0" y="590400"/>
            <a:ext cx="0" cy="0"/>
          </a:xfrm>
          <a:prstGeom prst="rect">
            <a:avLst/>
          </a:prstGeom>
          <a:ln w="0">
            <a:noFill/>
          </a:ln>
        </p:spPr>
      </p:sp>
      <p:sp>
        <p:nvSpPr>
          <p:cNvPr id="1384"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5" name="PlaceHolder 3"/>
          <p:cNvSpPr>
            <a:spLocks noGrp="1"/>
          </p:cNvSpPr>
          <p:nvPr>
            <p:ph type="sldNum" idx="60"/>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1AF3BB7E-CA74-4CED-A624-61651A46744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840" cy="1259280"/>
          </a:xfrm>
          <a:prstGeom prst="rect">
            <a:avLst/>
          </a:prstGeom>
          <a:noFill/>
          <a:ln w="0">
            <a:noFill/>
          </a:ln>
        </p:spPr>
      </p:pic>
      <p:cxnSp>
        <p:nvCxnSpPr>
          <p:cNvPr id="4" name="Gerader Verbinder 22"/>
          <p:cNvCxnSpPr/>
          <p:nvPr/>
        </p:nvCxnSpPr>
        <p:spPr>
          <a:xfrm>
            <a:off x="2289600" y="6504480"/>
            <a:ext cx="2880" cy="367920"/>
          </a:xfrm>
          <a:prstGeom prst="straightConnector1">
            <a:avLst/>
          </a:prstGeom>
          <a:ln w="0">
            <a:solidFill>
              <a:srgbClr val="444D26"/>
            </a:solidFill>
          </a:ln>
        </p:spPr>
      </p:cxnSp>
      <p:cxnSp>
        <p:nvCxnSpPr>
          <p:cNvPr id="5" name="Gerader Verbinder 23"/>
          <p:cNvCxnSpPr/>
          <p:nvPr/>
        </p:nvCxnSpPr>
        <p:spPr>
          <a:xfrm>
            <a:off x="6201360" y="6504480"/>
            <a:ext cx="2880" cy="367920"/>
          </a:xfrm>
          <a:prstGeom prst="straightConnector1">
            <a:avLst/>
          </a:prstGeom>
          <a:ln w="0">
            <a:solidFill>
              <a:srgbClr val="444D26"/>
            </a:solidFill>
          </a:ln>
        </p:spPr>
      </p:cxnSp>
      <p:sp>
        <p:nvSpPr>
          <p:cNvPr id="6"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EA01CCA-C065-4F3B-9538-AE7D028CBBD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F15C571-0245-43E0-A71D-79E74E9C6AD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 name="Resim 1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5840" cy="1259280"/>
          </a:xfrm>
          <a:prstGeom prst="rect">
            <a:avLst/>
          </a:prstGeom>
          <a:noFill/>
          <a:ln w="0">
            <a:noFill/>
          </a:ln>
        </p:spPr>
      </p:pic>
      <p:cxnSp>
        <p:nvCxnSpPr>
          <p:cNvPr id="15" name="Gerader Verbinder 22"/>
          <p:cNvCxnSpPr/>
          <p:nvPr/>
        </p:nvCxnSpPr>
        <p:spPr>
          <a:xfrm>
            <a:off x="2289600" y="6504480"/>
            <a:ext cx="2880" cy="367920"/>
          </a:xfrm>
          <a:prstGeom prst="straightConnector1">
            <a:avLst/>
          </a:prstGeom>
          <a:ln w="0">
            <a:solidFill>
              <a:srgbClr val="444D26"/>
            </a:solidFill>
          </a:ln>
        </p:spPr>
      </p:cxnSp>
      <p:cxnSp>
        <p:nvCxnSpPr>
          <p:cNvPr id="16" name="Gerader Verbinder 23"/>
          <p:cNvCxnSpPr/>
          <p:nvPr/>
        </p:nvCxnSpPr>
        <p:spPr>
          <a:xfrm>
            <a:off x="6201360" y="6504480"/>
            <a:ext cx="2880" cy="367920"/>
          </a:xfrm>
          <a:prstGeom prst="straightConnector1">
            <a:avLst/>
          </a:prstGeom>
          <a:ln w="0">
            <a:solidFill>
              <a:srgbClr val="444D26"/>
            </a:solidFill>
          </a:ln>
        </p:spPr>
      </p:cxnSp>
      <p:sp>
        <p:nvSpPr>
          <p:cNvPr id="1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82DA2F0-ABD6-4561-81E3-97C7A0853A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D269A6-CF87-4F06-B864-7ADE2AF18E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5840" cy="1259280"/>
          </a:xfrm>
          <a:prstGeom prst="rect">
            <a:avLst/>
          </a:prstGeom>
          <a:noFill/>
          <a:ln w="0">
            <a:noFill/>
          </a:ln>
        </p:spPr>
      </p:pic>
      <p:cxnSp>
        <p:nvCxnSpPr>
          <p:cNvPr id="27" name="Gerader Verbinder 22"/>
          <p:cNvCxnSpPr/>
          <p:nvPr/>
        </p:nvCxnSpPr>
        <p:spPr>
          <a:xfrm>
            <a:off x="2289600" y="6504480"/>
            <a:ext cx="2880" cy="367920"/>
          </a:xfrm>
          <a:prstGeom prst="straightConnector1">
            <a:avLst/>
          </a:prstGeom>
          <a:ln w="0">
            <a:solidFill>
              <a:srgbClr val="444D26"/>
            </a:solidFill>
          </a:ln>
        </p:spPr>
      </p:cxnSp>
      <p:cxnSp>
        <p:nvCxnSpPr>
          <p:cNvPr id="28" name="Gerader Verbinder 23"/>
          <p:cNvCxnSpPr/>
          <p:nvPr/>
        </p:nvCxnSpPr>
        <p:spPr>
          <a:xfrm>
            <a:off x="6201360" y="6504480"/>
            <a:ext cx="2880" cy="367920"/>
          </a:xfrm>
          <a:prstGeom prst="straightConnector1">
            <a:avLst/>
          </a:prstGeom>
          <a:ln w="0">
            <a:solidFill>
              <a:srgbClr val="444D26"/>
            </a:solidFill>
          </a:ln>
        </p:spPr>
      </p:cxnSp>
      <p:sp>
        <p:nvSpPr>
          <p:cNvPr id="29"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30"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0FC77E1-5EDF-4E50-B66C-76573A97FBB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E15409-1E7F-4674-8D7D-C779CC66A0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5840" cy="1259280"/>
          </a:xfrm>
          <a:prstGeom prst="rect">
            <a:avLst/>
          </a:prstGeom>
          <a:noFill/>
          <a:ln w="0">
            <a:noFill/>
          </a:ln>
        </p:spPr>
      </p:pic>
      <p:cxnSp>
        <p:nvCxnSpPr>
          <p:cNvPr id="38" name="Gerader Verbinder 22"/>
          <p:cNvCxnSpPr/>
          <p:nvPr/>
        </p:nvCxnSpPr>
        <p:spPr>
          <a:xfrm>
            <a:off x="2289600" y="6504480"/>
            <a:ext cx="2880" cy="367920"/>
          </a:xfrm>
          <a:prstGeom prst="straightConnector1">
            <a:avLst/>
          </a:prstGeom>
          <a:ln w="0">
            <a:solidFill>
              <a:srgbClr val="444D26"/>
            </a:solidFill>
          </a:ln>
        </p:spPr>
      </p:cxnSp>
      <p:cxnSp>
        <p:nvCxnSpPr>
          <p:cNvPr id="39" name="Gerader Verbinder 23"/>
          <p:cNvCxnSpPr/>
          <p:nvPr/>
        </p:nvCxnSpPr>
        <p:spPr>
          <a:xfrm>
            <a:off x="6201360" y="6504480"/>
            <a:ext cx="2880" cy="367920"/>
          </a:xfrm>
          <a:prstGeom prst="straightConnector1">
            <a:avLst/>
          </a:prstGeom>
          <a:ln w="0">
            <a:solidFill>
              <a:srgbClr val="444D26"/>
            </a:solidFill>
          </a:ln>
        </p:spPr>
      </p:cxnSp>
      <p:sp>
        <p:nvSpPr>
          <p:cNvPr id="4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4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173136-47C1-412B-8BA7-202F9ECDE6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6A1374-342C-4934-9F09-9D772B66DB1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5840" cy="1259280"/>
          </a:xfrm>
          <a:prstGeom prst="rect">
            <a:avLst/>
          </a:prstGeom>
          <a:noFill/>
          <a:ln w="0">
            <a:noFill/>
          </a:ln>
        </p:spPr>
      </p:pic>
      <p:cxnSp>
        <p:nvCxnSpPr>
          <p:cNvPr id="48" name="Gerader Verbinder 22"/>
          <p:cNvCxnSpPr/>
          <p:nvPr/>
        </p:nvCxnSpPr>
        <p:spPr>
          <a:xfrm>
            <a:off x="2289600" y="6504480"/>
            <a:ext cx="2880" cy="367920"/>
          </a:xfrm>
          <a:prstGeom prst="straightConnector1">
            <a:avLst/>
          </a:prstGeom>
          <a:ln w="0">
            <a:solidFill>
              <a:srgbClr val="444D26"/>
            </a:solidFill>
          </a:ln>
        </p:spPr>
      </p:cxnSp>
      <p:cxnSp>
        <p:nvCxnSpPr>
          <p:cNvPr id="49" name="Gerader Verbinder 23"/>
          <p:cNvCxnSpPr/>
          <p:nvPr/>
        </p:nvCxnSpPr>
        <p:spPr>
          <a:xfrm>
            <a:off x="6201360" y="6504480"/>
            <a:ext cx="2880" cy="367920"/>
          </a:xfrm>
          <a:prstGeom prst="straightConnector1">
            <a:avLst/>
          </a:prstGeom>
          <a:ln w="0">
            <a:solidFill>
              <a:srgbClr val="444D26"/>
            </a:solidFill>
          </a:ln>
        </p:spPr>
      </p:cxnSp>
      <p:sp>
        <p:nvSpPr>
          <p:cNvPr id="5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5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34E84C-5B46-4E11-8A63-53D4D96AD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89F761-9A51-414F-AD07-845AAD2945C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5840" cy="1259280"/>
          </a:xfrm>
          <a:prstGeom prst="rect">
            <a:avLst/>
          </a:prstGeom>
          <a:noFill/>
          <a:ln w="0">
            <a:noFill/>
          </a:ln>
        </p:spPr>
      </p:pic>
      <p:cxnSp>
        <p:nvCxnSpPr>
          <p:cNvPr id="59" name="Gerader Verbinder 22"/>
          <p:cNvCxnSpPr/>
          <p:nvPr/>
        </p:nvCxnSpPr>
        <p:spPr>
          <a:xfrm>
            <a:off x="2289600" y="6504480"/>
            <a:ext cx="2880" cy="367920"/>
          </a:xfrm>
          <a:prstGeom prst="straightConnector1">
            <a:avLst/>
          </a:prstGeom>
          <a:ln w="0">
            <a:solidFill>
              <a:srgbClr val="444D26"/>
            </a:solidFill>
          </a:ln>
        </p:spPr>
      </p:cxnSp>
      <p:cxnSp>
        <p:nvCxnSpPr>
          <p:cNvPr id="60" name="Gerader Verbinder 23"/>
          <p:cNvCxnSpPr/>
          <p:nvPr/>
        </p:nvCxnSpPr>
        <p:spPr>
          <a:xfrm>
            <a:off x="6201360" y="6504480"/>
            <a:ext cx="2880" cy="367920"/>
          </a:xfrm>
          <a:prstGeom prst="straightConnector1">
            <a:avLst/>
          </a:prstGeom>
          <a:ln w="0">
            <a:solidFill>
              <a:srgbClr val="444D26"/>
            </a:solidFill>
          </a:ln>
        </p:spPr>
      </p:cxnSp>
      <p:sp>
        <p:nvSpPr>
          <p:cNvPr id="61"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62"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799CF-1D58-40B4-962A-C9317810BA7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99FD7D-73F4-4543-B8B9-E6061387C2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6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5840" cy="1259280"/>
          </a:xfrm>
          <a:prstGeom prst="rect">
            <a:avLst/>
          </a:prstGeom>
          <a:noFill/>
          <a:ln w="0">
            <a:noFill/>
          </a:ln>
        </p:spPr>
      </p:pic>
      <p:cxnSp>
        <p:nvCxnSpPr>
          <p:cNvPr id="70" name="Gerader Verbinder 22"/>
          <p:cNvCxnSpPr/>
          <p:nvPr/>
        </p:nvCxnSpPr>
        <p:spPr>
          <a:xfrm>
            <a:off x="2289600" y="6504480"/>
            <a:ext cx="2880" cy="367920"/>
          </a:xfrm>
          <a:prstGeom prst="straightConnector1">
            <a:avLst/>
          </a:prstGeom>
          <a:ln w="0">
            <a:solidFill>
              <a:srgbClr val="444D26"/>
            </a:solidFill>
          </a:ln>
        </p:spPr>
      </p:cxnSp>
      <p:cxnSp>
        <p:nvCxnSpPr>
          <p:cNvPr id="71" name="Gerader Verbinder 23"/>
          <p:cNvCxnSpPr/>
          <p:nvPr/>
        </p:nvCxnSpPr>
        <p:spPr>
          <a:xfrm>
            <a:off x="6201360" y="6504480"/>
            <a:ext cx="2880" cy="367920"/>
          </a:xfrm>
          <a:prstGeom prst="straightConnector1">
            <a:avLst/>
          </a:prstGeom>
          <a:ln w="0">
            <a:solidFill>
              <a:srgbClr val="444D26"/>
            </a:solidFill>
          </a:ln>
        </p:spPr>
      </p:cxnSp>
      <p:sp>
        <p:nvSpPr>
          <p:cNvPr id="72"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3"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9A9991E-0428-4F51-A78A-F73312EA2C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CA0E27A-1EF3-4EB5-B2BC-9F6DD02B2F3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79"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5840" cy="1259280"/>
          </a:xfrm>
          <a:prstGeom prst="rect">
            <a:avLst/>
          </a:prstGeom>
          <a:noFill/>
          <a:ln w="0">
            <a:noFill/>
          </a:ln>
        </p:spPr>
      </p:pic>
      <p:cxnSp>
        <p:nvCxnSpPr>
          <p:cNvPr id="82" name="Gerader Verbinder 22"/>
          <p:cNvCxnSpPr/>
          <p:nvPr/>
        </p:nvCxnSpPr>
        <p:spPr>
          <a:xfrm>
            <a:off x="2289600" y="6504480"/>
            <a:ext cx="2880" cy="367920"/>
          </a:xfrm>
          <a:prstGeom prst="straightConnector1">
            <a:avLst/>
          </a:prstGeom>
          <a:ln w="0">
            <a:solidFill>
              <a:srgbClr val="444D26"/>
            </a:solidFill>
          </a:ln>
        </p:spPr>
      </p:cxnSp>
      <p:cxnSp>
        <p:nvCxnSpPr>
          <p:cNvPr id="83" name="Gerader Verbinder 23"/>
          <p:cNvCxnSpPr/>
          <p:nvPr/>
        </p:nvCxnSpPr>
        <p:spPr>
          <a:xfrm>
            <a:off x="6201360" y="6504480"/>
            <a:ext cx="2880" cy="367920"/>
          </a:xfrm>
          <a:prstGeom prst="straightConnector1">
            <a:avLst/>
          </a:prstGeom>
          <a:ln w="0">
            <a:solidFill>
              <a:srgbClr val="444D26"/>
            </a:solidFill>
          </a:ln>
        </p:spPr>
      </p:cxnSp>
      <p:sp>
        <p:nvSpPr>
          <p:cNvPr id="84"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85"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49054E-65EB-4F32-A679-6065C82420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6FF80C6-751F-42E2-9FE3-045D3B6BCE8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5840" cy="1259280"/>
          </a:xfrm>
          <a:prstGeom prst="rect">
            <a:avLst/>
          </a:prstGeom>
          <a:noFill/>
          <a:ln w="0">
            <a:noFill/>
          </a:ln>
        </p:spPr>
      </p:pic>
      <p:cxnSp>
        <p:nvCxnSpPr>
          <p:cNvPr id="96" name="Gerader Verbinder 22"/>
          <p:cNvCxnSpPr/>
          <p:nvPr/>
        </p:nvCxnSpPr>
        <p:spPr>
          <a:xfrm>
            <a:off x="2289600" y="6504480"/>
            <a:ext cx="2880" cy="367920"/>
          </a:xfrm>
          <a:prstGeom prst="straightConnector1">
            <a:avLst/>
          </a:prstGeom>
          <a:ln w="0">
            <a:solidFill>
              <a:srgbClr val="444D26"/>
            </a:solidFill>
          </a:ln>
        </p:spPr>
      </p:cxnSp>
      <p:cxnSp>
        <p:nvCxnSpPr>
          <p:cNvPr id="97" name="Gerader Verbinder 23"/>
          <p:cNvCxnSpPr/>
          <p:nvPr/>
        </p:nvCxnSpPr>
        <p:spPr>
          <a:xfrm>
            <a:off x="6201360" y="6504480"/>
            <a:ext cx="2880" cy="367920"/>
          </a:xfrm>
          <a:prstGeom prst="straightConnector1">
            <a:avLst/>
          </a:prstGeom>
          <a:ln w="0">
            <a:solidFill>
              <a:srgbClr val="444D26"/>
            </a:solidFill>
          </a:ln>
        </p:spPr>
      </p:cxnSp>
      <p:sp>
        <p:nvSpPr>
          <p:cNvPr id="9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9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5E936FC-3207-4810-817A-8D9AB5F2B2B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7C75F4-07C7-42A9-A2D0-293110AFAC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5840" cy="1259280"/>
          </a:xfrm>
          <a:prstGeom prst="rect">
            <a:avLst/>
          </a:prstGeom>
          <a:noFill/>
          <a:ln w="0">
            <a:noFill/>
          </a:ln>
        </p:spPr>
      </p:pic>
      <p:cxnSp>
        <p:nvCxnSpPr>
          <p:cNvPr id="106" name="Gerader Verbinder 22"/>
          <p:cNvCxnSpPr/>
          <p:nvPr/>
        </p:nvCxnSpPr>
        <p:spPr>
          <a:xfrm>
            <a:off x="2289600" y="6504480"/>
            <a:ext cx="2880" cy="367920"/>
          </a:xfrm>
          <a:prstGeom prst="straightConnector1">
            <a:avLst/>
          </a:prstGeom>
          <a:ln w="0">
            <a:solidFill>
              <a:srgbClr val="444D26"/>
            </a:solidFill>
          </a:ln>
        </p:spPr>
      </p:cxnSp>
      <p:cxnSp>
        <p:nvCxnSpPr>
          <p:cNvPr id="107" name="Gerader Verbinder 23"/>
          <p:cNvCxnSpPr/>
          <p:nvPr/>
        </p:nvCxnSpPr>
        <p:spPr>
          <a:xfrm>
            <a:off x="6201360" y="6504480"/>
            <a:ext cx="2880" cy="367920"/>
          </a:xfrm>
          <a:prstGeom prst="straightConnector1">
            <a:avLst/>
          </a:prstGeom>
          <a:ln w="0">
            <a:solidFill>
              <a:srgbClr val="444D26"/>
            </a:solidFill>
          </a:ln>
        </p:spPr>
      </p:cxnSp>
      <p:sp>
        <p:nvSpPr>
          <p:cNvPr id="10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0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ADB301-9CAD-4551-83E6-EB21F5CED2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77CC5CB-63A1-474C-A402-E80836DA16F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1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840" cy="1259280"/>
          </a:xfrm>
          <a:prstGeom prst="rect">
            <a:avLst/>
          </a:prstGeom>
          <a:noFill/>
          <a:ln w="0">
            <a:noFill/>
          </a:ln>
        </p:spPr>
      </p:pic>
      <p:cxnSp>
        <p:nvCxnSpPr>
          <p:cNvPr id="116" name="Gerader Verbinder 22"/>
          <p:cNvCxnSpPr/>
          <p:nvPr/>
        </p:nvCxnSpPr>
        <p:spPr>
          <a:xfrm>
            <a:off x="2289600" y="6504480"/>
            <a:ext cx="2880" cy="367920"/>
          </a:xfrm>
          <a:prstGeom prst="straightConnector1">
            <a:avLst/>
          </a:prstGeom>
          <a:ln w="0">
            <a:solidFill>
              <a:srgbClr val="444D26"/>
            </a:solidFill>
          </a:ln>
        </p:spPr>
      </p:cxnSp>
      <p:cxnSp>
        <p:nvCxnSpPr>
          <p:cNvPr id="117" name="Gerader Verbinder 23"/>
          <p:cNvCxnSpPr/>
          <p:nvPr/>
        </p:nvCxnSpPr>
        <p:spPr>
          <a:xfrm>
            <a:off x="6201360" y="6504480"/>
            <a:ext cx="2880" cy="367920"/>
          </a:xfrm>
          <a:prstGeom prst="straightConnector1">
            <a:avLst/>
          </a:prstGeom>
          <a:ln w="0">
            <a:solidFill>
              <a:srgbClr val="444D26"/>
            </a:solidFill>
          </a:ln>
        </p:spPr>
      </p:cxnSp>
      <p:sp>
        <p:nvSpPr>
          <p:cNvPr id="11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1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A4ACB9-D1F7-492C-B759-9437F46000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AC0CC3-D8D4-4542-A01C-082F9D1F12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5840" cy="1259280"/>
          </a:xfrm>
          <a:prstGeom prst="rect">
            <a:avLst/>
          </a:prstGeom>
          <a:noFill/>
          <a:ln w="0">
            <a:noFill/>
          </a:ln>
        </p:spPr>
      </p:pic>
      <p:cxnSp>
        <p:nvCxnSpPr>
          <p:cNvPr id="125" name="Gerader Verbinder 22"/>
          <p:cNvCxnSpPr/>
          <p:nvPr/>
        </p:nvCxnSpPr>
        <p:spPr>
          <a:xfrm>
            <a:off x="2289600" y="6504480"/>
            <a:ext cx="2880" cy="367920"/>
          </a:xfrm>
          <a:prstGeom prst="straightConnector1">
            <a:avLst/>
          </a:prstGeom>
          <a:ln w="0">
            <a:solidFill>
              <a:srgbClr val="444D26"/>
            </a:solidFill>
          </a:ln>
        </p:spPr>
      </p:cxnSp>
      <p:cxnSp>
        <p:nvCxnSpPr>
          <p:cNvPr id="126" name="Gerader Verbinder 23"/>
          <p:cNvCxnSpPr/>
          <p:nvPr/>
        </p:nvCxnSpPr>
        <p:spPr>
          <a:xfrm>
            <a:off x="6201360" y="6504480"/>
            <a:ext cx="2880" cy="367920"/>
          </a:xfrm>
          <a:prstGeom prst="straightConnector1">
            <a:avLst/>
          </a:prstGeom>
          <a:ln w="0">
            <a:solidFill>
              <a:srgbClr val="444D26"/>
            </a:solidFill>
          </a:ln>
        </p:spPr>
      </p:cxnSp>
      <p:sp>
        <p:nvSpPr>
          <p:cNvPr id="12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2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C6C0D6F-8173-4C37-9605-C121CA8876C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420A42-1065-4C95-A25D-EF955DA401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3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840" cy="1259280"/>
          </a:xfrm>
          <a:prstGeom prst="rect">
            <a:avLst/>
          </a:prstGeom>
          <a:noFill/>
          <a:ln w="0">
            <a:noFill/>
          </a:ln>
        </p:spPr>
      </p:pic>
      <p:cxnSp>
        <p:nvCxnSpPr>
          <p:cNvPr id="137" name="Gerader Verbinder 8"/>
          <p:cNvCxnSpPr/>
          <p:nvPr/>
        </p:nvCxnSpPr>
        <p:spPr>
          <a:xfrm>
            <a:off x="2289600" y="6504480"/>
            <a:ext cx="2880" cy="367920"/>
          </a:xfrm>
          <a:prstGeom prst="straightConnector1">
            <a:avLst/>
          </a:prstGeom>
          <a:ln w="0">
            <a:solidFill>
              <a:srgbClr val="444D26"/>
            </a:solidFill>
          </a:ln>
        </p:spPr>
      </p:cxnSp>
      <p:cxnSp>
        <p:nvCxnSpPr>
          <p:cNvPr id="138" name="Gerader Verbinder 10"/>
          <p:cNvCxnSpPr/>
          <p:nvPr/>
        </p:nvCxnSpPr>
        <p:spPr>
          <a:xfrm>
            <a:off x="6201360" y="6504480"/>
            <a:ext cx="2880" cy="367920"/>
          </a:xfrm>
          <a:prstGeom prst="straightConnector1">
            <a:avLst/>
          </a:prstGeom>
          <a:ln w="0">
            <a:solidFill>
              <a:srgbClr val="444D26"/>
            </a:solidFill>
          </a:ln>
        </p:spPr>
      </p:cxnSp>
      <p:sp>
        <p:nvSpPr>
          <p:cNvPr id="13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4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4AEFE3-380C-477C-97BD-294A3780667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01566A-A682-4FFA-98FC-3FD0CD02887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4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840" cy="1259280"/>
          </a:xfrm>
          <a:prstGeom prst="rect">
            <a:avLst/>
          </a:prstGeom>
          <a:noFill/>
          <a:ln w="0">
            <a:noFill/>
          </a:ln>
        </p:spPr>
      </p:pic>
      <p:cxnSp>
        <p:nvCxnSpPr>
          <p:cNvPr id="148" name="Gerader Verbinder 8"/>
          <p:cNvCxnSpPr/>
          <p:nvPr/>
        </p:nvCxnSpPr>
        <p:spPr>
          <a:xfrm>
            <a:off x="2289600" y="6504480"/>
            <a:ext cx="2880" cy="367920"/>
          </a:xfrm>
          <a:prstGeom prst="straightConnector1">
            <a:avLst/>
          </a:prstGeom>
          <a:ln w="0">
            <a:solidFill>
              <a:srgbClr val="444D26"/>
            </a:solidFill>
          </a:ln>
        </p:spPr>
      </p:cxnSp>
      <p:cxnSp>
        <p:nvCxnSpPr>
          <p:cNvPr id="149" name="Gerader Verbinder 10"/>
          <p:cNvCxnSpPr/>
          <p:nvPr/>
        </p:nvCxnSpPr>
        <p:spPr>
          <a:xfrm>
            <a:off x="6201360" y="6504480"/>
            <a:ext cx="2880" cy="367920"/>
          </a:xfrm>
          <a:prstGeom prst="straightConnector1">
            <a:avLst/>
          </a:prstGeom>
          <a:ln w="0">
            <a:solidFill>
              <a:srgbClr val="444D26"/>
            </a:solidFill>
          </a:ln>
        </p:spPr>
      </p:cxnSp>
      <p:sp>
        <p:nvSpPr>
          <p:cNvPr id="15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5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273E86-814C-41D5-89A7-72E505D065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53"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4"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5"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6"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479A35-70F0-48D8-90E7-8171DE5DF87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16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61" name="Grafik 9"/>
          <p:cNvPicPr/>
          <p:nvPr/>
        </p:nvPicPr>
        <p:blipFill>
          <a:blip r:embed="rId2"/>
          <a:stretch/>
        </p:blipFill>
        <p:spPr>
          <a:xfrm>
            <a:off x="8141400" y="5590800"/>
            <a:ext cx="1005840" cy="1259280"/>
          </a:xfrm>
          <a:prstGeom prst="rect">
            <a:avLst/>
          </a:prstGeom>
          <a:noFill/>
          <a:ln w="0">
            <a:noFill/>
          </a:ln>
        </p:spPr>
      </p:pic>
      <p:cxnSp>
        <p:nvCxnSpPr>
          <p:cNvPr id="162" name="Gerader Verbinder 8"/>
          <p:cNvCxnSpPr/>
          <p:nvPr/>
        </p:nvCxnSpPr>
        <p:spPr>
          <a:xfrm>
            <a:off x="2289600" y="6504480"/>
            <a:ext cx="2880" cy="367920"/>
          </a:xfrm>
          <a:prstGeom prst="straightConnector1">
            <a:avLst/>
          </a:prstGeom>
          <a:ln w="0">
            <a:solidFill>
              <a:srgbClr val="444D26"/>
            </a:solidFill>
          </a:ln>
        </p:spPr>
      </p:cxnSp>
      <p:cxnSp>
        <p:nvCxnSpPr>
          <p:cNvPr id="163" name="Gerader Verbinder 10"/>
          <p:cNvCxnSpPr/>
          <p:nvPr/>
        </p:nvCxnSpPr>
        <p:spPr>
          <a:xfrm>
            <a:off x="6201360" y="6504480"/>
            <a:ext cx="2880" cy="367920"/>
          </a:xfrm>
          <a:prstGeom prst="straightConnector1">
            <a:avLst/>
          </a:prstGeom>
          <a:ln w="0">
            <a:solidFill>
              <a:srgbClr val="444D26"/>
            </a:solidFill>
          </a:ln>
        </p:spPr>
      </p:cxnSp>
      <p:sp>
        <p:nvSpPr>
          <p:cNvPr id="1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30D9E3-3F10-444C-9730-3CAE3110AFB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6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ECC09F-76D2-4A67-B087-3DA7F08131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6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840" cy="1259280"/>
          </a:xfrm>
          <a:prstGeom prst="rect">
            <a:avLst/>
          </a:prstGeom>
          <a:noFill/>
          <a:ln w="0">
            <a:noFill/>
          </a:ln>
        </p:spPr>
      </p:pic>
      <p:cxnSp>
        <p:nvCxnSpPr>
          <p:cNvPr id="172" name="Gerader Verbinder 8"/>
          <p:cNvCxnSpPr/>
          <p:nvPr/>
        </p:nvCxnSpPr>
        <p:spPr>
          <a:xfrm>
            <a:off x="2289600" y="6504480"/>
            <a:ext cx="2880" cy="367920"/>
          </a:xfrm>
          <a:prstGeom prst="straightConnector1">
            <a:avLst/>
          </a:prstGeom>
          <a:ln w="0">
            <a:solidFill>
              <a:srgbClr val="444D26"/>
            </a:solidFill>
          </a:ln>
        </p:spPr>
      </p:cxnSp>
      <p:cxnSp>
        <p:nvCxnSpPr>
          <p:cNvPr id="173" name="Gerader Verbinder 10"/>
          <p:cNvCxnSpPr/>
          <p:nvPr/>
        </p:nvCxnSpPr>
        <p:spPr>
          <a:xfrm>
            <a:off x="6201360" y="6504480"/>
            <a:ext cx="2880" cy="367920"/>
          </a:xfrm>
          <a:prstGeom prst="straightConnector1">
            <a:avLst/>
          </a:prstGeom>
          <a:ln w="0">
            <a:solidFill>
              <a:srgbClr val="444D26"/>
            </a:solidFill>
          </a:ln>
        </p:spPr>
      </p:cxnSp>
      <p:sp>
        <p:nvSpPr>
          <p:cNvPr id="17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7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D0AE55-E5A7-43BB-958C-AC0B1E133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565703-C567-46C3-9786-78F2BB8E8CD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78" name="Resim 4"/>
          <p:cNvPicPr/>
          <p:nvPr/>
        </p:nvPicPr>
        <p:blipFill>
          <a:blip r:embed="rId4"/>
          <a:stretch/>
        </p:blipFill>
        <p:spPr>
          <a:xfrm>
            <a:off x="6357600" y="6570360"/>
            <a:ext cx="590760" cy="201960"/>
          </a:xfrm>
          <a:prstGeom prst="rect">
            <a:avLst/>
          </a:prstGeom>
          <a:noFill/>
          <a:ln w="0">
            <a:noFill/>
          </a:ln>
        </p:spPr>
      </p:pic>
      <p:sp>
        <p:nvSpPr>
          <p:cNvPr id="179" name="PlaceHolder 1"/>
          <p:cNvSpPr>
            <a:spLocks noGrp="1"/>
          </p:cNvSpPr>
          <p:nvPr>
            <p:ph type="title"/>
          </p:nvPr>
        </p:nvSpPr>
        <p:spPr>
          <a:xfrm>
            <a:off x="457200" y="273600"/>
            <a:ext cx="8228160" cy="114372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80"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840" cy="1259280"/>
          </a:xfrm>
          <a:prstGeom prst="rect">
            <a:avLst/>
          </a:prstGeom>
          <a:noFill/>
          <a:ln w="0">
            <a:noFill/>
          </a:ln>
        </p:spPr>
      </p:pic>
      <p:cxnSp>
        <p:nvCxnSpPr>
          <p:cNvPr id="183" name="Gerader Verbinder 8"/>
          <p:cNvCxnSpPr/>
          <p:nvPr/>
        </p:nvCxnSpPr>
        <p:spPr>
          <a:xfrm>
            <a:off x="2289600" y="6504480"/>
            <a:ext cx="2880" cy="367920"/>
          </a:xfrm>
          <a:prstGeom prst="straightConnector1">
            <a:avLst/>
          </a:prstGeom>
          <a:ln w="0">
            <a:solidFill>
              <a:srgbClr val="444D26"/>
            </a:solidFill>
          </a:ln>
        </p:spPr>
      </p:cxnSp>
      <p:cxnSp>
        <p:nvCxnSpPr>
          <p:cNvPr id="184" name="Gerader Verbinder 10"/>
          <p:cNvCxnSpPr/>
          <p:nvPr/>
        </p:nvCxnSpPr>
        <p:spPr>
          <a:xfrm>
            <a:off x="6201360" y="6504480"/>
            <a:ext cx="2880" cy="367920"/>
          </a:xfrm>
          <a:prstGeom prst="straightConnector1">
            <a:avLst/>
          </a:prstGeom>
          <a:ln w="0">
            <a:solidFill>
              <a:srgbClr val="444D26"/>
            </a:solidFill>
          </a:ln>
        </p:spPr>
      </p:cxnSp>
      <p:sp>
        <p:nvSpPr>
          <p:cNvPr id="18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8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51ABC8-C325-49F7-87D7-5E5F17989B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52C45C-8587-4185-B8B6-72DF6542A0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8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9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9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2" name="Grafik 9"/>
          <p:cNvPicPr/>
          <p:nvPr/>
        </p:nvPicPr>
        <p:blipFill>
          <a:blip r:embed="rId2"/>
          <a:stretch/>
        </p:blipFill>
        <p:spPr>
          <a:xfrm>
            <a:off x="8141400" y="5590800"/>
            <a:ext cx="1005840" cy="1259280"/>
          </a:xfrm>
          <a:prstGeom prst="rect">
            <a:avLst/>
          </a:prstGeom>
          <a:noFill/>
          <a:ln w="0">
            <a:noFill/>
          </a:ln>
        </p:spPr>
      </p:pic>
      <p:cxnSp>
        <p:nvCxnSpPr>
          <p:cNvPr id="193" name="Gerader Verbinder 8"/>
          <p:cNvCxnSpPr/>
          <p:nvPr/>
        </p:nvCxnSpPr>
        <p:spPr>
          <a:xfrm>
            <a:off x="2289600" y="6504480"/>
            <a:ext cx="2880" cy="367920"/>
          </a:xfrm>
          <a:prstGeom prst="straightConnector1">
            <a:avLst/>
          </a:prstGeom>
          <a:ln w="0">
            <a:solidFill>
              <a:srgbClr val="444D26"/>
            </a:solidFill>
          </a:ln>
        </p:spPr>
      </p:cxnSp>
      <p:cxnSp>
        <p:nvCxnSpPr>
          <p:cNvPr id="194" name="Gerader Verbinder 10"/>
          <p:cNvCxnSpPr/>
          <p:nvPr/>
        </p:nvCxnSpPr>
        <p:spPr>
          <a:xfrm>
            <a:off x="6201360" y="6504480"/>
            <a:ext cx="2880" cy="367920"/>
          </a:xfrm>
          <a:prstGeom prst="straightConnector1">
            <a:avLst/>
          </a:prstGeom>
          <a:ln w="0">
            <a:solidFill>
              <a:srgbClr val="444D26"/>
            </a:solidFill>
          </a:ln>
        </p:spPr>
      </p:cxnSp>
      <p:sp>
        <p:nvSpPr>
          <p:cNvPr id="19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9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A7B618-0B2D-4253-B3B8-E11DE614502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98"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9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0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338B67-F785-424D-AF00-573E09A0F1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0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5840" cy="1259280"/>
          </a:xfrm>
          <a:prstGeom prst="rect">
            <a:avLst/>
          </a:prstGeom>
          <a:noFill/>
          <a:ln w="0">
            <a:noFill/>
          </a:ln>
        </p:spPr>
      </p:pic>
      <p:cxnSp>
        <p:nvCxnSpPr>
          <p:cNvPr id="205" name="Gerader Verbinder 8"/>
          <p:cNvCxnSpPr/>
          <p:nvPr/>
        </p:nvCxnSpPr>
        <p:spPr>
          <a:xfrm>
            <a:off x="2289600" y="6504480"/>
            <a:ext cx="2880" cy="367920"/>
          </a:xfrm>
          <a:prstGeom prst="straightConnector1">
            <a:avLst/>
          </a:prstGeom>
          <a:ln w="0">
            <a:solidFill>
              <a:srgbClr val="444D26"/>
            </a:solidFill>
          </a:ln>
        </p:spPr>
      </p:cxnSp>
      <p:cxnSp>
        <p:nvCxnSpPr>
          <p:cNvPr id="206" name="Gerader Verbinder 10"/>
          <p:cNvCxnSpPr/>
          <p:nvPr/>
        </p:nvCxnSpPr>
        <p:spPr>
          <a:xfrm>
            <a:off x="6201360" y="6504480"/>
            <a:ext cx="2880" cy="367920"/>
          </a:xfrm>
          <a:prstGeom prst="straightConnector1">
            <a:avLst/>
          </a:prstGeom>
          <a:ln w="0">
            <a:solidFill>
              <a:srgbClr val="444D26"/>
            </a:solidFill>
          </a:ln>
        </p:spPr>
      </p:cxnSp>
      <p:sp>
        <p:nvSpPr>
          <p:cNvPr id="20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0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42061-E82E-421E-9C9F-43CF589855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1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1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E5074F-2A6D-4B46-8EC6-6E5D48C668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1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5840" cy="1259280"/>
          </a:xfrm>
          <a:prstGeom prst="rect">
            <a:avLst/>
          </a:prstGeom>
          <a:noFill/>
          <a:ln w="0">
            <a:noFill/>
          </a:ln>
        </p:spPr>
      </p:pic>
      <p:cxnSp>
        <p:nvCxnSpPr>
          <p:cNvPr id="217" name="Gerader Verbinder 8"/>
          <p:cNvCxnSpPr/>
          <p:nvPr/>
        </p:nvCxnSpPr>
        <p:spPr>
          <a:xfrm>
            <a:off x="2289600" y="6504480"/>
            <a:ext cx="2880" cy="367920"/>
          </a:xfrm>
          <a:prstGeom prst="straightConnector1">
            <a:avLst/>
          </a:prstGeom>
          <a:ln w="0">
            <a:solidFill>
              <a:srgbClr val="444D26"/>
            </a:solidFill>
          </a:ln>
        </p:spPr>
      </p:cxnSp>
      <p:cxnSp>
        <p:nvCxnSpPr>
          <p:cNvPr id="218" name="Gerader Verbinder 10"/>
          <p:cNvCxnSpPr/>
          <p:nvPr/>
        </p:nvCxnSpPr>
        <p:spPr>
          <a:xfrm>
            <a:off x="6201360" y="6504480"/>
            <a:ext cx="2880" cy="367920"/>
          </a:xfrm>
          <a:prstGeom prst="straightConnector1">
            <a:avLst/>
          </a:prstGeom>
          <a:ln w="0">
            <a:solidFill>
              <a:srgbClr val="444D26"/>
            </a:solidFill>
          </a:ln>
        </p:spPr>
      </p:cxnSp>
      <p:sp>
        <p:nvSpPr>
          <p:cNvPr id="21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2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C57E92-C9EB-4826-BFBC-B31D8ECEB55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E4A0601-A119-46C8-906E-23F56AE435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2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22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7" name="Grafik 9"/>
          <p:cNvPicPr/>
          <p:nvPr/>
        </p:nvPicPr>
        <p:blipFill>
          <a:blip r:embed="rId2"/>
          <a:stretch/>
        </p:blipFill>
        <p:spPr>
          <a:xfrm>
            <a:off x="8141400" y="5590800"/>
            <a:ext cx="1005840" cy="1259280"/>
          </a:xfrm>
          <a:prstGeom prst="rect">
            <a:avLst/>
          </a:prstGeom>
          <a:noFill/>
          <a:ln w="0">
            <a:noFill/>
          </a:ln>
        </p:spPr>
      </p:pic>
      <p:cxnSp>
        <p:nvCxnSpPr>
          <p:cNvPr id="228" name="Gerader Verbinder 8"/>
          <p:cNvCxnSpPr/>
          <p:nvPr/>
        </p:nvCxnSpPr>
        <p:spPr>
          <a:xfrm>
            <a:off x="2289600" y="6504480"/>
            <a:ext cx="2880" cy="367920"/>
          </a:xfrm>
          <a:prstGeom prst="straightConnector1">
            <a:avLst/>
          </a:prstGeom>
          <a:ln w="0">
            <a:solidFill>
              <a:srgbClr val="444D26"/>
            </a:solidFill>
          </a:ln>
        </p:spPr>
      </p:cxnSp>
      <p:cxnSp>
        <p:nvCxnSpPr>
          <p:cNvPr id="229" name="Gerader Verbinder 10"/>
          <p:cNvCxnSpPr/>
          <p:nvPr/>
        </p:nvCxnSpPr>
        <p:spPr>
          <a:xfrm>
            <a:off x="6201360" y="6504480"/>
            <a:ext cx="2880" cy="367920"/>
          </a:xfrm>
          <a:prstGeom prst="straightConnector1">
            <a:avLst/>
          </a:prstGeom>
          <a:ln w="0">
            <a:solidFill>
              <a:srgbClr val="444D26"/>
            </a:solidFill>
          </a:ln>
        </p:spPr>
      </p:cxnSp>
      <p:sp>
        <p:nvSpPr>
          <p:cNvPr id="23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3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F8EB3B-87BF-4CF3-AB35-21E4B7EE41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2"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3"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1701A54-63DB-49FB-83BB-AC69735ABDC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3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237"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8" name="Grafik 9"/>
          <p:cNvPicPr/>
          <p:nvPr/>
        </p:nvPicPr>
        <p:blipFill>
          <a:blip r:embed="rId2"/>
          <a:stretch/>
        </p:blipFill>
        <p:spPr>
          <a:xfrm>
            <a:off x="8141400" y="5590800"/>
            <a:ext cx="1005840" cy="1259280"/>
          </a:xfrm>
          <a:prstGeom prst="rect">
            <a:avLst/>
          </a:prstGeom>
          <a:noFill/>
          <a:ln w="0">
            <a:noFill/>
          </a:ln>
        </p:spPr>
      </p:pic>
      <p:cxnSp>
        <p:nvCxnSpPr>
          <p:cNvPr id="239" name="Gerader Verbinder 8"/>
          <p:cNvCxnSpPr/>
          <p:nvPr/>
        </p:nvCxnSpPr>
        <p:spPr>
          <a:xfrm>
            <a:off x="2289600" y="6504480"/>
            <a:ext cx="2880" cy="367920"/>
          </a:xfrm>
          <a:prstGeom prst="straightConnector1">
            <a:avLst/>
          </a:prstGeom>
          <a:ln w="0">
            <a:solidFill>
              <a:srgbClr val="444D26"/>
            </a:solidFill>
          </a:ln>
        </p:spPr>
      </p:cxnSp>
      <p:cxnSp>
        <p:nvCxnSpPr>
          <p:cNvPr id="240" name="Gerader Verbinder 10"/>
          <p:cNvCxnSpPr/>
          <p:nvPr/>
        </p:nvCxnSpPr>
        <p:spPr>
          <a:xfrm>
            <a:off x="6201360" y="6504480"/>
            <a:ext cx="2880" cy="367920"/>
          </a:xfrm>
          <a:prstGeom prst="straightConnector1">
            <a:avLst/>
          </a:prstGeom>
          <a:ln w="0">
            <a:solidFill>
              <a:srgbClr val="444D26"/>
            </a:solidFill>
          </a:ln>
        </p:spPr>
      </p:cxnSp>
      <p:sp>
        <p:nvSpPr>
          <p:cNvPr id="24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4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638E11A-81F8-43C1-B591-8006E961C2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4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C248EA5-F6C0-44F5-B5EA-9CA659DD8B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48"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9" name="Grafik 9"/>
          <p:cNvPicPr/>
          <p:nvPr/>
        </p:nvPicPr>
        <p:blipFill>
          <a:blip r:embed="rId2"/>
          <a:stretch/>
        </p:blipFill>
        <p:spPr>
          <a:xfrm>
            <a:off x="8141400" y="5590800"/>
            <a:ext cx="1005840" cy="1259280"/>
          </a:xfrm>
          <a:prstGeom prst="rect">
            <a:avLst/>
          </a:prstGeom>
          <a:noFill/>
          <a:ln w="0">
            <a:noFill/>
          </a:ln>
        </p:spPr>
      </p:pic>
      <p:cxnSp>
        <p:nvCxnSpPr>
          <p:cNvPr id="250" name="Gerader Verbinder 8"/>
          <p:cNvCxnSpPr/>
          <p:nvPr/>
        </p:nvCxnSpPr>
        <p:spPr>
          <a:xfrm>
            <a:off x="2289600" y="6504480"/>
            <a:ext cx="2880" cy="367920"/>
          </a:xfrm>
          <a:prstGeom prst="straightConnector1">
            <a:avLst/>
          </a:prstGeom>
          <a:ln w="0">
            <a:solidFill>
              <a:srgbClr val="444D26"/>
            </a:solidFill>
          </a:ln>
        </p:spPr>
      </p:cxnSp>
      <p:cxnSp>
        <p:nvCxnSpPr>
          <p:cNvPr id="251" name="Gerader Verbinder 10"/>
          <p:cNvCxnSpPr/>
          <p:nvPr/>
        </p:nvCxnSpPr>
        <p:spPr>
          <a:xfrm>
            <a:off x="6201360" y="6504480"/>
            <a:ext cx="2880" cy="367920"/>
          </a:xfrm>
          <a:prstGeom prst="straightConnector1">
            <a:avLst/>
          </a:prstGeom>
          <a:ln w="0">
            <a:solidFill>
              <a:srgbClr val="444D26"/>
            </a:solidFill>
          </a:ln>
        </p:spPr>
      </p:cxnSp>
      <p:sp>
        <p:nvSpPr>
          <p:cNvPr id="25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5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8B7A0A-3608-4A24-8B31-0C158557F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92391D7-4E73-4C16-900F-D2F74244182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840" cy="1259280"/>
          </a:xfrm>
          <a:prstGeom prst="rect">
            <a:avLst/>
          </a:prstGeom>
          <a:noFill/>
          <a:ln w="0">
            <a:noFill/>
          </a:ln>
        </p:spPr>
      </p:pic>
      <p:cxnSp>
        <p:nvCxnSpPr>
          <p:cNvPr id="262" name="Gerader Verbinder 8"/>
          <p:cNvCxnSpPr/>
          <p:nvPr/>
        </p:nvCxnSpPr>
        <p:spPr>
          <a:xfrm>
            <a:off x="2289600" y="6504480"/>
            <a:ext cx="2880" cy="367920"/>
          </a:xfrm>
          <a:prstGeom prst="straightConnector1">
            <a:avLst/>
          </a:prstGeom>
          <a:ln w="0">
            <a:solidFill>
              <a:srgbClr val="444D26"/>
            </a:solidFill>
          </a:ln>
        </p:spPr>
      </p:cxnSp>
      <p:cxnSp>
        <p:nvCxnSpPr>
          <p:cNvPr id="263" name="Gerader Verbinder 9"/>
          <p:cNvCxnSpPr/>
          <p:nvPr/>
        </p:nvCxnSpPr>
        <p:spPr>
          <a:xfrm>
            <a:off x="6201360" y="6504480"/>
            <a:ext cx="2880" cy="367920"/>
          </a:xfrm>
          <a:prstGeom prst="straightConnector1">
            <a:avLst/>
          </a:prstGeom>
          <a:ln w="0">
            <a:solidFill>
              <a:srgbClr val="444D26"/>
            </a:solidFill>
          </a:ln>
        </p:spPr>
      </p:cxnSp>
      <p:sp>
        <p:nvSpPr>
          <p:cNvPr id="2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6DBF7A-C2D3-47F1-B7F1-C13CEE669DD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E053E22-62AB-4526-B40F-DB8B5FF669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7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5840" cy="1259280"/>
          </a:xfrm>
          <a:prstGeom prst="rect">
            <a:avLst/>
          </a:prstGeom>
          <a:noFill/>
          <a:ln w="0">
            <a:noFill/>
          </a:ln>
        </p:spPr>
      </p:pic>
      <p:cxnSp>
        <p:nvCxnSpPr>
          <p:cNvPr id="273" name="Gerader Verbinder 8"/>
          <p:cNvCxnSpPr/>
          <p:nvPr/>
        </p:nvCxnSpPr>
        <p:spPr>
          <a:xfrm>
            <a:off x="2289600" y="6504480"/>
            <a:ext cx="2880" cy="367920"/>
          </a:xfrm>
          <a:prstGeom prst="straightConnector1">
            <a:avLst/>
          </a:prstGeom>
          <a:ln w="0">
            <a:solidFill>
              <a:srgbClr val="444D26"/>
            </a:solidFill>
          </a:ln>
        </p:spPr>
      </p:cxnSp>
      <p:cxnSp>
        <p:nvCxnSpPr>
          <p:cNvPr id="274" name="Gerader Verbinder 9"/>
          <p:cNvCxnSpPr/>
          <p:nvPr/>
        </p:nvCxnSpPr>
        <p:spPr>
          <a:xfrm>
            <a:off x="6201360" y="6504480"/>
            <a:ext cx="2880" cy="367920"/>
          </a:xfrm>
          <a:prstGeom prst="straightConnector1">
            <a:avLst/>
          </a:prstGeom>
          <a:ln w="0">
            <a:solidFill>
              <a:srgbClr val="444D26"/>
            </a:solidFill>
          </a:ln>
        </p:spPr>
      </p:cxnSp>
      <p:sp>
        <p:nvSpPr>
          <p:cNvPr id="27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7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E4E2C0-9476-45E0-9E4B-5FE831B1B80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B4A179-B364-497C-A373-E288177F35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8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5840" cy="1259280"/>
          </a:xfrm>
          <a:prstGeom prst="rect">
            <a:avLst/>
          </a:prstGeom>
          <a:noFill/>
          <a:ln w="0">
            <a:noFill/>
          </a:ln>
        </p:spPr>
      </p:pic>
      <p:cxnSp>
        <p:nvCxnSpPr>
          <p:cNvPr id="285" name="Gerader Verbinder 8"/>
          <p:cNvCxnSpPr/>
          <p:nvPr/>
        </p:nvCxnSpPr>
        <p:spPr>
          <a:xfrm>
            <a:off x="2289600" y="6504480"/>
            <a:ext cx="2880" cy="367920"/>
          </a:xfrm>
          <a:prstGeom prst="straightConnector1">
            <a:avLst/>
          </a:prstGeom>
          <a:ln w="0">
            <a:solidFill>
              <a:srgbClr val="444D26"/>
            </a:solidFill>
          </a:ln>
        </p:spPr>
      </p:cxnSp>
      <p:cxnSp>
        <p:nvCxnSpPr>
          <p:cNvPr id="286" name="Gerader Verbinder 9"/>
          <p:cNvCxnSpPr/>
          <p:nvPr/>
        </p:nvCxnSpPr>
        <p:spPr>
          <a:xfrm>
            <a:off x="6201360" y="6504480"/>
            <a:ext cx="2880" cy="367920"/>
          </a:xfrm>
          <a:prstGeom prst="straightConnector1">
            <a:avLst/>
          </a:prstGeom>
          <a:ln w="0">
            <a:solidFill>
              <a:srgbClr val="444D26"/>
            </a:solidFill>
          </a:ln>
        </p:spPr>
      </p:cxnSp>
      <p:sp>
        <p:nvSpPr>
          <p:cNvPr id="28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8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7A9C41-477F-4219-8218-771360D139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59FE14C-0632-4F82-B16A-435E575FE20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5840" cy="1259280"/>
          </a:xfrm>
          <a:prstGeom prst="rect">
            <a:avLst/>
          </a:prstGeom>
          <a:noFill/>
          <a:ln w="0">
            <a:noFill/>
          </a:ln>
        </p:spPr>
      </p:pic>
      <p:cxnSp>
        <p:nvCxnSpPr>
          <p:cNvPr id="296" name="Gerader Verbinder 8"/>
          <p:cNvCxnSpPr/>
          <p:nvPr/>
        </p:nvCxnSpPr>
        <p:spPr>
          <a:xfrm>
            <a:off x="2289600" y="6504480"/>
            <a:ext cx="2880" cy="367920"/>
          </a:xfrm>
          <a:prstGeom prst="straightConnector1">
            <a:avLst/>
          </a:prstGeom>
          <a:ln w="0">
            <a:solidFill>
              <a:srgbClr val="444D26"/>
            </a:solidFill>
          </a:ln>
        </p:spPr>
      </p:cxnSp>
      <p:cxnSp>
        <p:nvCxnSpPr>
          <p:cNvPr id="297" name="Gerader Verbinder 9"/>
          <p:cNvCxnSpPr/>
          <p:nvPr/>
        </p:nvCxnSpPr>
        <p:spPr>
          <a:xfrm>
            <a:off x="6201360" y="6504480"/>
            <a:ext cx="2880" cy="367920"/>
          </a:xfrm>
          <a:prstGeom prst="straightConnector1">
            <a:avLst/>
          </a:prstGeom>
          <a:ln w="0">
            <a:solidFill>
              <a:srgbClr val="444D26"/>
            </a:solidFill>
          </a:ln>
        </p:spPr>
      </p:cxnSp>
      <p:sp>
        <p:nvSpPr>
          <p:cNvPr id="29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9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CE222F5-EB8E-4B0D-A73D-9137C85938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2920" cy="132156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2920" cy="43473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2320" cy="3610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3800" cy="3610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446D9796-7C0B-4DFA-8724-B4D981EB88D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3AB9EC7-4EF9-44A2-A035-30A9E8C9D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5840" cy="1259280"/>
          </a:xfrm>
          <a:prstGeom prst="rect">
            <a:avLst/>
          </a:prstGeom>
          <a:noFill/>
          <a:ln w="0">
            <a:noFill/>
          </a:ln>
        </p:spPr>
      </p:pic>
      <p:cxnSp>
        <p:nvCxnSpPr>
          <p:cNvPr id="309" name="Gerader Verbinder 8"/>
          <p:cNvCxnSpPr/>
          <p:nvPr/>
        </p:nvCxnSpPr>
        <p:spPr>
          <a:xfrm>
            <a:off x="2289600" y="6504480"/>
            <a:ext cx="2880" cy="367920"/>
          </a:xfrm>
          <a:prstGeom prst="straightConnector1">
            <a:avLst/>
          </a:prstGeom>
          <a:ln w="0">
            <a:solidFill>
              <a:srgbClr val="444D26"/>
            </a:solidFill>
          </a:ln>
        </p:spPr>
      </p:cxnSp>
      <p:cxnSp>
        <p:nvCxnSpPr>
          <p:cNvPr id="310" name="Gerader Verbinder 9"/>
          <p:cNvCxnSpPr/>
          <p:nvPr/>
        </p:nvCxnSpPr>
        <p:spPr>
          <a:xfrm>
            <a:off x="6201360" y="6504480"/>
            <a:ext cx="2880" cy="367920"/>
          </a:xfrm>
          <a:prstGeom prst="straightConnector1">
            <a:avLst/>
          </a:prstGeom>
          <a:ln w="0">
            <a:solidFill>
              <a:srgbClr val="444D26"/>
            </a:solidFill>
          </a:ln>
        </p:spPr>
      </p:cxnSp>
      <p:sp>
        <p:nvSpPr>
          <p:cNvPr id="31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1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7C4A2B-F42C-4FC7-B2BC-365DC0A967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963D73-12BC-4554-BA9D-EDB094065C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1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840" cy="1259280"/>
          </a:xfrm>
          <a:prstGeom prst="rect">
            <a:avLst/>
          </a:prstGeom>
          <a:noFill/>
          <a:ln w="0">
            <a:noFill/>
          </a:ln>
        </p:spPr>
      </p:pic>
      <p:cxnSp>
        <p:nvCxnSpPr>
          <p:cNvPr id="320" name="Gerader Verbinder 8"/>
          <p:cNvCxnSpPr/>
          <p:nvPr/>
        </p:nvCxnSpPr>
        <p:spPr>
          <a:xfrm>
            <a:off x="2289600" y="6504480"/>
            <a:ext cx="2880" cy="367920"/>
          </a:xfrm>
          <a:prstGeom prst="straightConnector1">
            <a:avLst/>
          </a:prstGeom>
          <a:ln w="0">
            <a:solidFill>
              <a:srgbClr val="444D26"/>
            </a:solidFill>
          </a:ln>
        </p:spPr>
      </p:cxnSp>
      <p:cxnSp>
        <p:nvCxnSpPr>
          <p:cNvPr id="321" name="Gerader Verbinder 9"/>
          <p:cNvCxnSpPr/>
          <p:nvPr/>
        </p:nvCxnSpPr>
        <p:spPr>
          <a:xfrm>
            <a:off x="6201360" y="6504480"/>
            <a:ext cx="2880" cy="367920"/>
          </a:xfrm>
          <a:prstGeom prst="straightConnector1">
            <a:avLst/>
          </a:prstGeom>
          <a:ln w="0">
            <a:solidFill>
              <a:srgbClr val="444D26"/>
            </a:solidFill>
          </a:ln>
        </p:spPr>
      </p:cxnSp>
      <p:sp>
        <p:nvSpPr>
          <p:cNvPr id="32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2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4A8A8E-B268-4DB3-8733-3C3FFF7351F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4D0AB0C-FC9B-4493-BA4B-BCAED8E1DD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2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5840" cy="1259280"/>
          </a:xfrm>
          <a:prstGeom prst="rect">
            <a:avLst/>
          </a:prstGeom>
          <a:noFill/>
          <a:ln w="0">
            <a:noFill/>
          </a:ln>
        </p:spPr>
      </p:pic>
      <p:cxnSp>
        <p:nvCxnSpPr>
          <p:cNvPr id="331" name="Gerader Verbinder 8"/>
          <p:cNvCxnSpPr/>
          <p:nvPr/>
        </p:nvCxnSpPr>
        <p:spPr>
          <a:xfrm>
            <a:off x="2289600" y="6504480"/>
            <a:ext cx="2880" cy="367920"/>
          </a:xfrm>
          <a:prstGeom prst="straightConnector1">
            <a:avLst/>
          </a:prstGeom>
          <a:ln w="0">
            <a:solidFill>
              <a:srgbClr val="444D26"/>
            </a:solidFill>
          </a:ln>
        </p:spPr>
      </p:cxnSp>
      <p:cxnSp>
        <p:nvCxnSpPr>
          <p:cNvPr id="332" name="Gerader Verbinder 9"/>
          <p:cNvCxnSpPr/>
          <p:nvPr/>
        </p:nvCxnSpPr>
        <p:spPr>
          <a:xfrm>
            <a:off x="6201360" y="6504480"/>
            <a:ext cx="2880" cy="367920"/>
          </a:xfrm>
          <a:prstGeom prst="straightConnector1">
            <a:avLst/>
          </a:prstGeom>
          <a:ln w="0">
            <a:solidFill>
              <a:srgbClr val="444D26"/>
            </a:solidFill>
          </a:ln>
        </p:spPr>
      </p:cxnSp>
      <p:sp>
        <p:nvSpPr>
          <p:cNvPr id="333"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34"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D286CBA-F22A-4C98-B7E1-8F02D670B04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0130A8-C0D7-4FE2-BAAF-BFC6DE752C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5840" cy="1259280"/>
          </a:xfrm>
          <a:prstGeom prst="rect">
            <a:avLst/>
          </a:prstGeom>
          <a:noFill/>
          <a:ln w="0">
            <a:noFill/>
          </a:ln>
        </p:spPr>
      </p:pic>
      <p:cxnSp>
        <p:nvCxnSpPr>
          <p:cNvPr id="343" name="Gerader Verbinder 8"/>
          <p:cNvCxnSpPr/>
          <p:nvPr/>
        </p:nvCxnSpPr>
        <p:spPr>
          <a:xfrm>
            <a:off x="2289600" y="6504480"/>
            <a:ext cx="2880" cy="367920"/>
          </a:xfrm>
          <a:prstGeom prst="straightConnector1">
            <a:avLst/>
          </a:prstGeom>
          <a:ln w="0">
            <a:solidFill>
              <a:srgbClr val="444D26"/>
            </a:solidFill>
          </a:ln>
        </p:spPr>
      </p:cxnSp>
      <p:cxnSp>
        <p:nvCxnSpPr>
          <p:cNvPr id="344" name="Gerader Verbinder 9"/>
          <p:cNvCxnSpPr/>
          <p:nvPr/>
        </p:nvCxnSpPr>
        <p:spPr>
          <a:xfrm>
            <a:off x="6201360" y="6504480"/>
            <a:ext cx="2880" cy="367920"/>
          </a:xfrm>
          <a:prstGeom prst="straightConnector1">
            <a:avLst/>
          </a:prstGeom>
          <a:ln w="0">
            <a:solidFill>
              <a:srgbClr val="444D26"/>
            </a:solidFill>
          </a:ln>
        </p:spPr>
      </p:cxnSp>
      <p:sp>
        <p:nvSpPr>
          <p:cNvPr id="34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4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BC372E-73A5-4361-846B-1F73D5E3327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5F3A48-0AD4-4C92-84F8-ADA40730831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5840" cy="1259280"/>
          </a:xfrm>
          <a:prstGeom prst="rect">
            <a:avLst/>
          </a:prstGeom>
          <a:noFill/>
          <a:ln w="0">
            <a:noFill/>
          </a:ln>
        </p:spPr>
      </p:pic>
      <p:cxnSp>
        <p:nvCxnSpPr>
          <p:cNvPr id="357" name="Gerader Verbinder 8"/>
          <p:cNvCxnSpPr/>
          <p:nvPr/>
        </p:nvCxnSpPr>
        <p:spPr>
          <a:xfrm>
            <a:off x="2289600" y="6504480"/>
            <a:ext cx="2880" cy="367920"/>
          </a:xfrm>
          <a:prstGeom prst="straightConnector1">
            <a:avLst/>
          </a:prstGeom>
          <a:ln w="0">
            <a:solidFill>
              <a:srgbClr val="444D26"/>
            </a:solidFill>
          </a:ln>
        </p:spPr>
      </p:cxnSp>
      <p:cxnSp>
        <p:nvCxnSpPr>
          <p:cNvPr id="358" name="Gerader Verbinder 9"/>
          <p:cNvCxnSpPr/>
          <p:nvPr/>
        </p:nvCxnSpPr>
        <p:spPr>
          <a:xfrm>
            <a:off x="6201360" y="6504480"/>
            <a:ext cx="2880" cy="367920"/>
          </a:xfrm>
          <a:prstGeom prst="straightConnector1">
            <a:avLst/>
          </a:prstGeom>
          <a:ln w="0">
            <a:solidFill>
              <a:srgbClr val="444D26"/>
            </a:solidFill>
          </a:ln>
        </p:spPr>
      </p:cxnSp>
      <p:sp>
        <p:nvSpPr>
          <p:cNvPr id="35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6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48707B6-721D-449A-9C58-F86ACFBE02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CE671B-564A-4004-BEFC-4960C15EE7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6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5840" cy="1259280"/>
          </a:xfrm>
          <a:prstGeom prst="rect">
            <a:avLst/>
          </a:prstGeom>
          <a:noFill/>
          <a:ln w="0">
            <a:noFill/>
          </a:ln>
        </p:spPr>
      </p:pic>
      <p:cxnSp>
        <p:nvCxnSpPr>
          <p:cNvPr id="367" name="Gerader Verbinder 8"/>
          <p:cNvCxnSpPr/>
          <p:nvPr/>
        </p:nvCxnSpPr>
        <p:spPr>
          <a:xfrm>
            <a:off x="2289600" y="6504480"/>
            <a:ext cx="2880" cy="367920"/>
          </a:xfrm>
          <a:prstGeom prst="straightConnector1">
            <a:avLst/>
          </a:prstGeom>
          <a:ln w="0">
            <a:solidFill>
              <a:srgbClr val="444D26"/>
            </a:solidFill>
          </a:ln>
        </p:spPr>
      </p:cxnSp>
      <p:cxnSp>
        <p:nvCxnSpPr>
          <p:cNvPr id="368" name="Gerader Verbinder 9"/>
          <p:cNvCxnSpPr/>
          <p:nvPr/>
        </p:nvCxnSpPr>
        <p:spPr>
          <a:xfrm>
            <a:off x="6201360" y="6504480"/>
            <a:ext cx="2880" cy="367920"/>
          </a:xfrm>
          <a:prstGeom prst="straightConnector1">
            <a:avLst/>
          </a:prstGeom>
          <a:ln w="0">
            <a:solidFill>
              <a:srgbClr val="444D26"/>
            </a:solidFill>
          </a:ln>
        </p:spPr>
      </p:cxnSp>
      <p:sp>
        <p:nvSpPr>
          <p:cNvPr id="36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7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2000D88-8189-42A0-B71D-1EFF9455D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CD1D8C-63E5-4216-B254-BF8555F224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7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5840" cy="1259280"/>
          </a:xfrm>
          <a:prstGeom prst="rect">
            <a:avLst/>
          </a:prstGeom>
          <a:noFill/>
          <a:ln w="0">
            <a:noFill/>
          </a:ln>
        </p:spPr>
      </p:pic>
      <p:cxnSp>
        <p:nvCxnSpPr>
          <p:cNvPr id="377" name="Gerader Verbinder 8"/>
          <p:cNvCxnSpPr/>
          <p:nvPr/>
        </p:nvCxnSpPr>
        <p:spPr>
          <a:xfrm>
            <a:off x="2289600" y="6504480"/>
            <a:ext cx="2880" cy="367920"/>
          </a:xfrm>
          <a:prstGeom prst="straightConnector1">
            <a:avLst/>
          </a:prstGeom>
          <a:ln w="0">
            <a:solidFill>
              <a:srgbClr val="444D26"/>
            </a:solidFill>
          </a:ln>
        </p:spPr>
      </p:cxnSp>
      <p:cxnSp>
        <p:nvCxnSpPr>
          <p:cNvPr id="378" name="Gerader Verbinder 9"/>
          <p:cNvCxnSpPr/>
          <p:nvPr/>
        </p:nvCxnSpPr>
        <p:spPr>
          <a:xfrm>
            <a:off x="6201360" y="6504480"/>
            <a:ext cx="2880" cy="367920"/>
          </a:xfrm>
          <a:prstGeom prst="straightConnector1">
            <a:avLst/>
          </a:prstGeom>
          <a:ln w="0">
            <a:solidFill>
              <a:srgbClr val="444D26"/>
            </a:solidFill>
          </a:ln>
        </p:spPr>
      </p:cxnSp>
      <p:sp>
        <p:nvSpPr>
          <p:cNvPr id="37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66251-C8F7-435D-B74F-D81C380909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301B46-2821-4144-84CF-589A8CF62B6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8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5840" cy="1259280"/>
          </a:xfrm>
          <a:prstGeom prst="rect">
            <a:avLst/>
          </a:prstGeom>
          <a:noFill/>
          <a:ln w="0">
            <a:noFill/>
          </a:ln>
        </p:spPr>
      </p:pic>
      <p:cxnSp>
        <p:nvCxnSpPr>
          <p:cNvPr id="386" name="Gerader Verbinder 8"/>
          <p:cNvCxnSpPr/>
          <p:nvPr/>
        </p:nvCxnSpPr>
        <p:spPr>
          <a:xfrm>
            <a:off x="2289600" y="6504480"/>
            <a:ext cx="2880" cy="367920"/>
          </a:xfrm>
          <a:prstGeom prst="straightConnector1">
            <a:avLst/>
          </a:prstGeom>
          <a:ln w="0">
            <a:solidFill>
              <a:srgbClr val="444D26"/>
            </a:solidFill>
          </a:ln>
        </p:spPr>
      </p:cxnSp>
      <p:cxnSp>
        <p:nvCxnSpPr>
          <p:cNvPr id="387" name="Gerader Verbinder 9"/>
          <p:cNvCxnSpPr/>
          <p:nvPr/>
        </p:nvCxnSpPr>
        <p:spPr>
          <a:xfrm>
            <a:off x="6201360" y="6504480"/>
            <a:ext cx="2880" cy="367920"/>
          </a:xfrm>
          <a:prstGeom prst="straightConnector1">
            <a:avLst/>
          </a:prstGeom>
          <a:ln w="0">
            <a:solidFill>
              <a:srgbClr val="444D26"/>
            </a:solidFill>
          </a:ln>
        </p:spPr>
      </p:cxnSp>
      <p:sp>
        <p:nvSpPr>
          <p:cNvPr id="38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F92C77-8D78-4CAC-9DF3-C97409A525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D7E726-27C7-432F-80C5-2E6DD9C697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840" cy="1259280"/>
          </a:xfrm>
          <a:prstGeom prst="rect">
            <a:avLst/>
          </a:prstGeom>
          <a:noFill/>
          <a:ln w="0">
            <a:noFill/>
          </a:ln>
        </p:spPr>
      </p:pic>
      <p:cxnSp>
        <p:nvCxnSpPr>
          <p:cNvPr id="398" name="Gerader Verbinder 11"/>
          <p:cNvCxnSpPr/>
          <p:nvPr/>
        </p:nvCxnSpPr>
        <p:spPr>
          <a:xfrm>
            <a:off x="2289600" y="6504480"/>
            <a:ext cx="2880" cy="367920"/>
          </a:xfrm>
          <a:prstGeom prst="straightConnector1">
            <a:avLst/>
          </a:prstGeom>
          <a:ln w="0">
            <a:solidFill>
              <a:srgbClr val="444D26"/>
            </a:solidFill>
          </a:ln>
        </p:spPr>
      </p:cxnSp>
      <p:cxnSp>
        <p:nvCxnSpPr>
          <p:cNvPr id="399" name="Gerader Verbinder 12"/>
          <p:cNvCxnSpPr/>
          <p:nvPr/>
        </p:nvCxnSpPr>
        <p:spPr>
          <a:xfrm>
            <a:off x="6201360" y="6504480"/>
            <a:ext cx="2880" cy="367920"/>
          </a:xfrm>
          <a:prstGeom prst="straightConnector1">
            <a:avLst/>
          </a:prstGeom>
          <a:ln w="0">
            <a:solidFill>
              <a:srgbClr val="444D26"/>
            </a:solidFill>
          </a:ln>
        </p:spPr>
      </p:cxnSp>
      <p:sp>
        <p:nvSpPr>
          <p:cNvPr id="4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37F319D-2787-4BF4-9B3A-22071A7D12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3"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2F337B3-F970-4838-B5FB-620E20F4264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840" cy="1259280"/>
          </a:xfrm>
          <a:prstGeom prst="rect">
            <a:avLst/>
          </a:prstGeom>
          <a:noFill/>
          <a:ln w="0">
            <a:noFill/>
          </a:ln>
        </p:spPr>
      </p:pic>
      <p:cxnSp>
        <p:nvCxnSpPr>
          <p:cNvPr id="409" name="Gerader Verbinder 11"/>
          <p:cNvCxnSpPr/>
          <p:nvPr/>
        </p:nvCxnSpPr>
        <p:spPr>
          <a:xfrm>
            <a:off x="2289600" y="6504480"/>
            <a:ext cx="2880" cy="367920"/>
          </a:xfrm>
          <a:prstGeom prst="straightConnector1">
            <a:avLst/>
          </a:prstGeom>
          <a:ln w="0">
            <a:solidFill>
              <a:srgbClr val="444D26"/>
            </a:solidFill>
          </a:ln>
        </p:spPr>
      </p:cxnSp>
      <p:cxnSp>
        <p:nvCxnSpPr>
          <p:cNvPr id="410" name="Gerader Verbinder 12"/>
          <p:cNvCxnSpPr/>
          <p:nvPr/>
        </p:nvCxnSpPr>
        <p:spPr>
          <a:xfrm>
            <a:off x="6201360" y="6504480"/>
            <a:ext cx="2880" cy="367920"/>
          </a:xfrm>
          <a:prstGeom prst="straightConnector1">
            <a:avLst/>
          </a:prstGeom>
          <a:ln w="0">
            <a:solidFill>
              <a:srgbClr val="444D26"/>
            </a:solidFill>
          </a:ln>
        </p:spPr>
      </p:cxnSp>
      <p:sp>
        <p:nvSpPr>
          <p:cNvPr id="4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97CEFBD-C56C-4D18-B2C7-FBB2EDD89E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4" name="PlaceHolder 2"/>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5" name="PlaceHolder 3"/>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6" name="PlaceHolder 4"/>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7" name="PlaceHolder 5"/>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1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2903FE8-ABDC-4C75-AE1A-BA5F1D5576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2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2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2" name="Grafik 8"/>
          <p:cNvPicPr/>
          <p:nvPr/>
        </p:nvPicPr>
        <p:blipFill>
          <a:blip r:embed="rId2"/>
          <a:stretch/>
        </p:blipFill>
        <p:spPr>
          <a:xfrm>
            <a:off x="8141400" y="5590800"/>
            <a:ext cx="1005840" cy="1259280"/>
          </a:xfrm>
          <a:prstGeom prst="rect">
            <a:avLst/>
          </a:prstGeom>
          <a:noFill/>
          <a:ln w="0">
            <a:noFill/>
          </a:ln>
        </p:spPr>
      </p:pic>
      <p:cxnSp>
        <p:nvCxnSpPr>
          <p:cNvPr id="423" name="Gerader Verbinder 11"/>
          <p:cNvCxnSpPr/>
          <p:nvPr/>
        </p:nvCxnSpPr>
        <p:spPr>
          <a:xfrm>
            <a:off x="2289600" y="6504480"/>
            <a:ext cx="2880" cy="367920"/>
          </a:xfrm>
          <a:prstGeom prst="straightConnector1">
            <a:avLst/>
          </a:prstGeom>
          <a:ln w="0">
            <a:solidFill>
              <a:srgbClr val="444D26"/>
            </a:solidFill>
          </a:ln>
        </p:spPr>
      </p:cxnSp>
      <p:cxnSp>
        <p:nvCxnSpPr>
          <p:cNvPr id="424" name="Gerader Verbinder 12"/>
          <p:cNvCxnSpPr/>
          <p:nvPr/>
        </p:nvCxnSpPr>
        <p:spPr>
          <a:xfrm>
            <a:off x="6201360" y="6504480"/>
            <a:ext cx="2880" cy="367920"/>
          </a:xfrm>
          <a:prstGeom prst="straightConnector1">
            <a:avLst/>
          </a:prstGeom>
          <a:ln w="0">
            <a:solidFill>
              <a:srgbClr val="444D26"/>
            </a:solidFill>
          </a:ln>
        </p:spPr>
      </p:cxnSp>
      <p:sp>
        <p:nvSpPr>
          <p:cNvPr id="42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2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CC8167-E407-4041-8B84-0661253CB6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2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D21E0BF-570D-4FEB-8630-975F232649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840" cy="1259280"/>
          </a:xfrm>
          <a:prstGeom prst="rect">
            <a:avLst/>
          </a:prstGeom>
          <a:noFill/>
          <a:ln w="0">
            <a:noFill/>
          </a:ln>
        </p:spPr>
      </p:pic>
      <p:cxnSp>
        <p:nvCxnSpPr>
          <p:cNvPr id="433" name="Gerader Verbinder 11"/>
          <p:cNvCxnSpPr/>
          <p:nvPr/>
        </p:nvCxnSpPr>
        <p:spPr>
          <a:xfrm>
            <a:off x="2289600" y="6504480"/>
            <a:ext cx="2880" cy="367920"/>
          </a:xfrm>
          <a:prstGeom prst="straightConnector1">
            <a:avLst/>
          </a:prstGeom>
          <a:ln w="0">
            <a:solidFill>
              <a:srgbClr val="444D26"/>
            </a:solidFill>
          </a:ln>
        </p:spPr>
      </p:cxnSp>
      <p:cxnSp>
        <p:nvCxnSpPr>
          <p:cNvPr id="434" name="Gerader Verbinder 12"/>
          <p:cNvCxnSpPr/>
          <p:nvPr/>
        </p:nvCxnSpPr>
        <p:spPr>
          <a:xfrm>
            <a:off x="6201360" y="6504480"/>
            <a:ext cx="2880" cy="367920"/>
          </a:xfrm>
          <a:prstGeom prst="straightConnector1">
            <a:avLst/>
          </a:prstGeom>
          <a:ln w="0">
            <a:solidFill>
              <a:srgbClr val="444D26"/>
            </a:solidFill>
          </a:ln>
        </p:spPr>
      </p:cxnSp>
      <p:sp>
        <p:nvSpPr>
          <p:cNvPr id="4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3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428DC-7694-4449-8964-03C531D661D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77915BB-948F-4325-9094-7122D77360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5840" cy="1259280"/>
          </a:xfrm>
          <a:prstGeom prst="rect">
            <a:avLst/>
          </a:prstGeom>
          <a:noFill/>
          <a:ln w="0">
            <a:noFill/>
          </a:ln>
        </p:spPr>
      </p:pic>
      <p:cxnSp>
        <p:nvCxnSpPr>
          <p:cNvPr id="442" name="Gerader Verbinder 11"/>
          <p:cNvCxnSpPr/>
          <p:nvPr/>
        </p:nvCxnSpPr>
        <p:spPr>
          <a:xfrm>
            <a:off x="2289600" y="6504480"/>
            <a:ext cx="2880" cy="367920"/>
          </a:xfrm>
          <a:prstGeom prst="straightConnector1">
            <a:avLst/>
          </a:prstGeom>
          <a:ln w="0">
            <a:solidFill>
              <a:srgbClr val="444D26"/>
            </a:solidFill>
          </a:ln>
        </p:spPr>
      </p:cxnSp>
      <p:cxnSp>
        <p:nvCxnSpPr>
          <p:cNvPr id="443" name="Gerader Verbinder 12"/>
          <p:cNvCxnSpPr/>
          <p:nvPr/>
        </p:nvCxnSpPr>
        <p:spPr>
          <a:xfrm>
            <a:off x="6201360" y="6504480"/>
            <a:ext cx="2880" cy="367920"/>
          </a:xfrm>
          <a:prstGeom prst="straightConnector1">
            <a:avLst/>
          </a:prstGeom>
          <a:ln w="0">
            <a:solidFill>
              <a:srgbClr val="444D26"/>
            </a:solidFill>
          </a:ln>
        </p:spPr>
      </p:cxnSp>
      <p:sp>
        <p:nvSpPr>
          <p:cNvPr id="44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4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5BB8EB-E05C-4E5A-B74C-A1C9BBB0B2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E207D-CE76-4B0C-A59A-8B2B944A27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5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1" name="Grafik 8"/>
          <p:cNvPicPr/>
          <p:nvPr/>
        </p:nvPicPr>
        <p:blipFill>
          <a:blip r:embed="rId2"/>
          <a:stretch/>
        </p:blipFill>
        <p:spPr>
          <a:xfrm>
            <a:off x="8141400" y="5590800"/>
            <a:ext cx="1005840" cy="1259280"/>
          </a:xfrm>
          <a:prstGeom prst="rect">
            <a:avLst/>
          </a:prstGeom>
          <a:noFill/>
          <a:ln w="0">
            <a:noFill/>
          </a:ln>
        </p:spPr>
      </p:pic>
      <p:cxnSp>
        <p:nvCxnSpPr>
          <p:cNvPr id="452" name="Gerader Verbinder 11"/>
          <p:cNvCxnSpPr/>
          <p:nvPr/>
        </p:nvCxnSpPr>
        <p:spPr>
          <a:xfrm>
            <a:off x="2289600" y="6504480"/>
            <a:ext cx="2880" cy="367920"/>
          </a:xfrm>
          <a:prstGeom prst="straightConnector1">
            <a:avLst/>
          </a:prstGeom>
          <a:ln w="0">
            <a:solidFill>
              <a:srgbClr val="444D26"/>
            </a:solidFill>
          </a:ln>
        </p:spPr>
      </p:cxnSp>
      <p:cxnSp>
        <p:nvCxnSpPr>
          <p:cNvPr id="453" name="Gerader Verbinder 12"/>
          <p:cNvCxnSpPr/>
          <p:nvPr/>
        </p:nvCxnSpPr>
        <p:spPr>
          <a:xfrm>
            <a:off x="6201360" y="6504480"/>
            <a:ext cx="2880" cy="367920"/>
          </a:xfrm>
          <a:prstGeom prst="straightConnector1">
            <a:avLst/>
          </a:prstGeom>
          <a:ln w="0">
            <a:solidFill>
              <a:srgbClr val="444D26"/>
            </a:solidFill>
          </a:ln>
        </p:spPr>
      </p:cxnSp>
      <p:sp>
        <p:nvSpPr>
          <p:cNvPr id="45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5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F513EB0-ECBD-4BEA-94CC-E3AFB1D3C9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6"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57"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58"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59"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C936C01-74D2-4BFD-8A35-734659461D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6"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61" name="Resim 7"/>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5840" cy="1259280"/>
          </a:xfrm>
          <a:prstGeom prst="rect">
            <a:avLst/>
          </a:prstGeom>
          <a:noFill/>
          <a:ln w="0">
            <a:noFill/>
          </a:ln>
        </p:spPr>
      </p:pic>
      <p:cxnSp>
        <p:nvCxnSpPr>
          <p:cNvPr id="464" name="Gerader Verbinder 11"/>
          <p:cNvCxnSpPr/>
          <p:nvPr/>
        </p:nvCxnSpPr>
        <p:spPr>
          <a:xfrm>
            <a:off x="2289600" y="6504480"/>
            <a:ext cx="2880" cy="367920"/>
          </a:xfrm>
          <a:prstGeom prst="straightConnector1">
            <a:avLst/>
          </a:prstGeom>
          <a:ln w="0">
            <a:solidFill>
              <a:srgbClr val="444D26"/>
            </a:solidFill>
          </a:ln>
        </p:spPr>
      </p:cxnSp>
      <p:cxnSp>
        <p:nvCxnSpPr>
          <p:cNvPr id="465" name="Gerader Verbinder 12"/>
          <p:cNvCxnSpPr/>
          <p:nvPr/>
        </p:nvCxnSpPr>
        <p:spPr>
          <a:xfrm>
            <a:off x="6201360" y="6504480"/>
            <a:ext cx="2880" cy="367920"/>
          </a:xfrm>
          <a:prstGeom prst="straightConnector1">
            <a:avLst/>
          </a:prstGeom>
          <a:ln w="0">
            <a:solidFill>
              <a:srgbClr val="444D26"/>
            </a:solidFill>
          </a:ln>
        </p:spPr>
      </p:cxnSp>
      <p:sp>
        <p:nvSpPr>
          <p:cNvPr id="46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67"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282BD7-446A-47ED-A8E5-3F51039724C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69" name="PlaceHolder 2"/>
          <p:cNvSpPr>
            <a:spLocks noGrp="1"/>
          </p:cNvSpPr>
          <p:nvPr>
            <p:ph type="body" hasCustomPrompt="1"/>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70"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7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E2AC224-935C-4784-B5E3-7C1E27260F4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7"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73"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5840" cy="1259280"/>
          </a:xfrm>
          <a:prstGeom prst="rect">
            <a:avLst/>
          </a:prstGeom>
          <a:noFill/>
          <a:ln w="0">
            <a:noFill/>
          </a:ln>
        </p:spPr>
      </p:pic>
      <p:cxnSp>
        <p:nvCxnSpPr>
          <p:cNvPr id="476" name="Gerader Verbinder 11"/>
          <p:cNvCxnSpPr/>
          <p:nvPr/>
        </p:nvCxnSpPr>
        <p:spPr>
          <a:xfrm>
            <a:off x="2289600" y="6504480"/>
            <a:ext cx="2880" cy="367920"/>
          </a:xfrm>
          <a:prstGeom prst="straightConnector1">
            <a:avLst/>
          </a:prstGeom>
          <a:ln w="0">
            <a:solidFill>
              <a:srgbClr val="444D26"/>
            </a:solidFill>
          </a:ln>
        </p:spPr>
      </p:cxnSp>
      <p:cxnSp>
        <p:nvCxnSpPr>
          <p:cNvPr id="477" name="Gerader Verbinder 12"/>
          <p:cNvCxnSpPr/>
          <p:nvPr/>
        </p:nvCxnSpPr>
        <p:spPr>
          <a:xfrm>
            <a:off x="6201360" y="6504480"/>
            <a:ext cx="2880" cy="367920"/>
          </a:xfrm>
          <a:prstGeom prst="straightConnector1">
            <a:avLst/>
          </a:prstGeom>
          <a:ln w="0">
            <a:solidFill>
              <a:srgbClr val="444D26"/>
            </a:solidFill>
          </a:ln>
        </p:spPr>
      </p:cxnSp>
      <p:sp>
        <p:nvSpPr>
          <p:cNvPr id="47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79"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12E45E9-CF65-4CE1-A326-71FAB138F1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title"/>
          </p:nvPr>
        </p:nvSpPr>
        <p:spPr>
          <a:xfrm>
            <a:off x="6285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1"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FE03496-CD33-4D0C-B2E0-45FA1E9C0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3" name="Resim 9"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84" name="Resim 10"/>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85"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6" name="Grafik 8"/>
          <p:cNvPicPr/>
          <p:nvPr/>
        </p:nvPicPr>
        <p:blipFill>
          <a:blip r:embed="rId2"/>
          <a:stretch/>
        </p:blipFill>
        <p:spPr>
          <a:xfrm>
            <a:off x="8141400" y="5590800"/>
            <a:ext cx="1005840" cy="1259280"/>
          </a:xfrm>
          <a:prstGeom prst="rect">
            <a:avLst/>
          </a:prstGeom>
          <a:noFill/>
          <a:ln w="0">
            <a:noFill/>
          </a:ln>
        </p:spPr>
      </p:pic>
      <p:cxnSp>
        <p:nvCxnSpPr>
          <p:cNvPr id="487" name="Gerader Verbinder 11"/>
          <p:cNvCxnSpPr/>
          <p:nvPr/>
        </p:nvCxnSpPr>
        <p:spPr>
          <a:xfrm>
            <a:off x="2289600" y="6504480"/>
            <a:ext cx="2880" cy="367920"/>
          </a:xfrm>
          <a:prstGeom prst="straightConnector1">
            <a:avLst/>
          </a:prstGeom>
          <a:ln w="0">
            <a:solidFill>
              <a:srgbClr val="444D26"/>
            </a:solidFill>
          </a:ln>
        </p:spPr>
      </p:cxnSp>
      <p:cxnSp>
        <p:nvCxnSpPr>
          <p:cNvPr id="488" name="Gerader Verbinder 12"/>
          <p:cNvCxnSpPr/>
          <p:nvPr/>
        </p:nvCxnSpPr>
        <p:spPr>
          <a:xfrm>
            <a:off x="6201360" y="6504480"/>
            <a:ext cx="2880" cy="367920"/>
          </a:xfrm>
          <a:prstGeom prst="straightConnector1">
            <a:avLst/>
          </a:prstGeom>
          <a:ln w="0">
            <a:solidFill>
              <a:srgbClr val="444D26"/>
            </a:solidFill>
          </a:ln>
        </p:spPr>
      </p:cxnSp>
      <p:sp>
        <p:nvSpPr>
          <p:cNvPr id="4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90"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7A3BF0-43E2-44DB-9507-61038AD630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FA476D8-D587-40B5-A5CD-2C3071D9EC3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7" name="Grafik 8"/>
          <p:cNvPicPr/>
          <p:nvPr/>
        </p:nvPicPr>
        <p:blipFill>
          <a:blip r:embed="rId2"/>
          <a:stretch/>
        </p:blipFill>
        <p:spPr>
          <a:xfrm>
            <a:off x="8141400" y="5590800"/>
            <a:ext cx="1005840" cy="1259280"/>
          </a:xfrm>
          <a:prstGeom prst="rect">
            <a:avLst/>
          </a:prstGeom>
          <a:noFill/>
          <a:ln w="0">
            <a:noFill/>
          </a:ln>
        </p:spPr>
      </p:pic>
      <p:cxnSp>
        <p:nvCxnSpPr>
          <p:cNvPr id="498" name="Gerader Verbinder 11"/>
          <p:cNvCxnSpPr/>
          <p:nvPr/>
        </p:nvCxnSpPr>
        <p:spPr>
          <a:xfrm>
            <a:off x="2289600" y="6504480"/>
            <a:ext cx="2880" cy="367920"/>
          </a:xfrm>
          <a:prstGeom prst="straightConnector1">
            <a:avLst/>
          </a:prstGeom>
          <a:ln w="0">
            <a:solidFill>
              <a:srgbClr val="444D26"/>
            </a:solidFill>
          </a:ln>
        </p:spPr>
      </p:cxnSp>
      <p:cxnSp>
        <p:nvCxnSpPr>
          <p:cNvPr id="499" name="Gerader Verbinder 12"/>
          <p:cNvCxnSpPr/>
          <p:nvPr/>
        </p:nvCxnSpPr>
        <p:spPr>
          <a:xfrm>
            <a:off x="6201360" y="6504480"/>
            <a:ext cx="2880" cy="367920"/>
          </a:xfrm>
          <a:prstGeom prst="straightConnector1">
            <a:avLst/>
          </a:prstGeom>
          <a:ln w="0">
            <a:solidFill>
              <a:srgbClr val="444D26"/>
            </a:solidFill>
          </a:ln>
        </p:spPr>
      </p:cxnSp>
      <p:sp>
        <p:nvSpPr>
          <p:cNvPr id="5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D080F5-90C7-4330-9957-934B0AB93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2"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3"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9260432-5352-4255-AF8F-9F796F3F96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5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8" name="Grafik 8"/>
          <p:cNvPicPr/>
          <p:nvPr/>
        </p:nvPicPr>
        <p:blipFill>
          <a:blip r:embed="rId2"/>
          <a:stretch/>
        </p:blipFill>
        <p:spPr>
          <a:xfrm>
            <a:off x="8141400" y="5590800"/>
            <a:ext cx="1005840" cy="1259280"/>
          </a:xfrm>
          <a:prstGeom prst="rect">
            <a:avLst/>
          </a:prstGeom>
          <a:noFill/>
          <a:ln w="0">
            <a:noFill/>
          </a:ln>
        </p:spPr>
      </p:pic>
      <p:cxnSp>
        <p:nvCxnSpPr>
          <p:cNvPr id="509" name="Gerader Verbinder 11"/>
          <p:cNvCxnSpPr/>
          <p:nvPr/>
        </p:nvCxnSpPr>
        <p:spPr>
          <a:xfrm>
            <a:off x="2289600" y="6504480"/>
            <a:ext cx="2880" cy="367920"/>
          </a:xfrm>
          <a:prstGeom prst="straightConnector1">
            <a:avLst/>
          </a:prstGeom>
          <a:ln w="0">
            <a:solidFill>
              <a:srgbClr val="444D26"/>
            </a:solidFill>
          </a:ln>
        </p:spPr>
      </p:cxnSp>
      <p:cxnSp>
        <p:nvCxnSpPr>
          <p:cNvPr id="510" name="Gerader Verbinder 12"/>
          <p:cNvCxnSpPr/>
          <p:nvPr/>
        </p:nvCxnSpPr>
        <p:spPr>
          <a:xfrm>
            <a:off x="6201360" y="6504480"/>
            <a:ext cx="2880" cy="367920"/>
          </a:xfrm>
          <a:prstGeom prst="straightConnector1">
            <a:avLst/>
          </a:prstGeom>
          <a:ln w="0">
            <a:solidFill>
              <a:srgbClr val="444D26"/>
            </a:solidFill>
          </a:ln>
        </p:spPr>
      </p:cxnSp>
      <p:sp>
        <p:nvSpPr>
          <p:cNvPr id="5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8860C3-8A4B-46DF-91AD-734B92BF601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3" name="PlaceHolder 1"/>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4" name="PlaceHolder 2"/>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3"/>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C51EC1-B430-439F-BDAC-0F3DD34421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840" cy="1259280"/>
          </a:xfrm>
          <a:prstGeom prst="rect">
            <a:avLst/>
          </a:prstGeom>
          <a:noFill/>
          <a:ln w="0">
            <a:noFill/>
          </a:ln>
        </p:spPr>
      </p:pic>
      <p:cxnSp>
        <p:nvCxnSpPr>
          <p:cNvPr id="521" name="Gerader Verbinder 9"/>
          <p:cNvCxnSpPr/>
          <p:nvPr/>
        </p:nvCxnSpPr>
        <p:spPr>
          <a:xfrm>
            <a:off x="2289600" y="6504480"/>
            <a:ext cx="2880" cy="367920"/>
          </a:xfrm>
          <a:prstGeom prst="straightConnector1">
            <a:avLst/>
          </a:prstGeom>
          <a:ln w="0">
            <a:solidFill>
              <a:srgbClr val="444D26"/>
            </a:solidFill>
          </a:ln>
        </p:spPr>
      </p:cxnSp>
      <p:cxnSp>
        <p:nvCxnSpPr>
          <p:cNvPr id="522" name="Gerader Verbinder 10"/>
          <p:cNvCxnSpPr/>
          <p:nvPr/>
        </p:nvCxnSpPr>
        <p:spPr>
          <a:xfrm>
            <a:off x="6201360" y="6504480"/>
            <a:ext cx="2880" cy="367920"/>
          </a:xfrm>
          <a:prstGeom prst="straightConnector1">
            <a:avLst/>
          </a:prstGeom>
          <a:ln w="0">
            <a:solidFill>
              <a:srgbClr val="444D26"/>
            </a:solidFill>
          </a:ln>
        </p:spPr>
      </p:cxnSp>
      <p:sp>
        <p:nvSpPr>
          <p:cNvPr id="5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5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BA7DAA-0AC2-42B7-8CDE-49ADDDAD75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26"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198B4F0-7E71-4FA4-99C2-2D9D863467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3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2" name="Grafik 8"/>
          <p:cNvPicPr/>
          <p:nvPr/>
        </p:nvPicPr>
        <p:blipFill>
          <a:blip r:embed="rId2"/>
          <a:stretch/>
        </p:blipFill>
        <p:spPr>
          <a:xfrm>
            <a:off x="8141400" y="5590800"/>
            <a:ext cx="1005840" cy="1259280"/>
          </a:xfrm>
          <a:prstGeom prst="rect">
            <a:avLst/>
          </a:prstGeom>
          <a:noFill/>
          <a:ln w="0">
            <a:noFill/>
          </a:ln>
        </p:spPr>
      </p:pic>
      <p:cxnSp>
        <p:nvCxnSpPr>
          <p:cNvPr id="533" name="Gerader Verbinder 9"/>
          <p:cNvCxnSpPr/>
          <p:nvPr/>
        </p:nvCxnSpPr>
        <p:spPr>
          <a:xfrm>
            <a:off x="2289600" y="6504480"/>
            <a:ext cx="2880" cy="367920"/>
          </a:xfrm>
          <a:prstGeom prst="straightConnector1">
            <a:avLst/>
          </a:prstGeom>
          <a:ln w="0">
            <a:solidFill>
              <a:srgbClr val="444D26"/>
            </a:solidFill>
          </a:ln>
        </p:spPr>
      </p:cxnSp>
      <p:cxnSp>
        <p:nvCxnSpPr>
          <p:cNvPr id="534" name="Gerader Verbinder 10"/>
          <p:cNvCxnSpPr/>
          <p:nvPr/>
        </p:nvCxnSpPr>
        <p:spPr>
          <a:xfrm>
            <a:off x="6201360" y="6504480"/>
            <a:ext cx="2880" cy="367920"/>
          </a:xfrm>
          <a:prstGeom prst="straightConnector1">
            <a:avLst/>
          </a:prstGeom>
          <a:ln w="0">
            <a:solidFill>
              <a:srgbClr val="444D26"/>
            </a:solidFill>
          </a:ln>
        </p:spPr>
      </p:cxnSp>
      <p:sp>
        <p:nvSpPr>
          <p:cNvPr id="535" name="Textfeld 14"/>
          <p:cNvSpPr/>
          <p:nvPr/>
        </p:nvSpPr>
        <p:spPr>
          <a:xfrm>
            <a:off x="3220200" y="6495480"/>
            <a:ext cx="234504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5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2339454-D039-4801-9E44-4B95B28C97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3EE478-6001-4F41-9C76-779D645028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5840" cy="1259280"/>
          </a:xfrm>
          <a:prstGeom prst="rect">
            <a:avLst/>
          </a:prstGeom>
          <a:noFill/>
          <a:ln w="0">
            <a:noFill/>
          </a:ln>
        </p:spPr>
      </p:pic>
      <p:cxnSp>
        <p:nvCxnSpPr>
          <p:cNvPr id="543" name="Gerader Verbinder 9"/>
          <p:cNvCxnSpPr/>
          <p:nvPr/>
        </p:nvCxnSpPr>
        <p:spPr>
          <a:xfrm>
            <a:off x="2289600" y="6504480"/>
            <a:ext cx="2880" cy="367920"/>
          </a:xfrm>
          <a:prstGeom prst="straightConnector1">
            <a:avLst/>
          </a:prstGeom>
          <a:ln w="0">
            <a:solidFill>
              <a:srgbClr val="444D26"/>
            </a:solidFill>
          </a:ln>
        </p:spPr>
      </p:cxnSp>
      <p:cxnSp>
        <p:nvCxnSpPr>
          <p:cNvPr id="544" name="Gerader Verbinder 10"/>
          <p:cNvCxnSpPr/>
          <p:nvPr/>
        </p:nvCxnSpPr>
        <p:spPr>
          <a:xfrm>
            <a:off x="6201360" y="6504480"/>
            <a:ext cx="2880" cy="367920"/>
          </a:xfrm>
          <a:prstGeom prst="straightConnector1">
            <a:avLst/>
          </a:prstGeom>
          <a:ln w="0">
            <a:solidFill>
              <a:srgbClr val="444D26"/>
            </a:solidFill>
          </a:ln>
        </p:spPr>
      </p:cxnSp>
      <p:sp>
        <p:nvSpPr>
          <p:cNvPr id="54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F6A57-6FD9-4979-862D-7FD9019D7CD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6"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547"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548" name="PlaceHolder 3"/>
          <p:cNvSpPr>
            <a:spLocks noGrp="1"/>
          </p:cNvSpPr>
          <p:nvPr>
            <p:ph type="sldNum" idx="3"/>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2ED8BA5-C748-445B-A627-FEF1B0BAD9D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54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5DEAFC-821B-4861-A98F-C39B483EE1D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51" name="Resim 4"/>
          <p:cNvPicPr/>
          <p:nvPr/>
        </p:nvPicPr>
        <p:blipFill>
          <a:blip r:embed="rId4"/>
          <a:stretch/>
        </p:blipFill>
        <p:spPr>
          <a:xfrm>
            <a:off x="6357600" y="6570360"/>
            <a:ext cx="590760" cy="201960"/>
          </a:xfrm>
          <a:prstGeom prst="rect">
            <a:avLst/>
          </a:prstGeom>
          <a:noFill/>
          <a:ln w="0">
            <a:noFill/>
          </a:ln>
        </p:spPr>
      </p:pic>
      <p:sp>
        <p:nvSpPr>
          <p:cNvPr id="55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4" name="Grafik 8"/>
          <p:cNvPicPr/>
          <p:nvPr/>
        </p:nvPicPr>
        <p:blipFill>
          <a:blip r:embed="rId2"/>
          <a:stretch/>
        </p:blipFill>
        <p:spPr>
          <a:xfrm>
            <a:off x="8141400" y="5590800"/>
            <a:ext cx="1005840" cy="1259280"/>
          </a:xfrm>
          <a:prstGeom prst="rect">
            <a:avLst/>
          </a:prstGeom>
          <a:noFill/>
          <a:ln w="0">
            <a:noFill/>
          </a:ln>
        </p:spPr>
      </p:pic>
      <p:cxnSp>
        <p:nvCxnSpPr>
          <p:cNvPr id="555" name="Gerader Verbinder 9"/>
          <p:cNvCxnSpPr/>
          <p:nvPr/>
        </p:nvCxnSpPr>
        <p:spPr>
          <a:xfrm>
            <a:off x="2289600" y="6504480"/>
            <a:ext cx="2880" cy="367920"/>
          </a:xfrm>
          <a:prstGeom prst="straightConnector1">
            <a:avLst/>
          </a:prstGeom>
          <a:ln w="0">
            <a:solidFill>
              <a:srgbClr val="444D26"/>
            </a:solidFill>
          </a:ln>
        </p:spPr>
      </p:cxnSp>
      <p:cxnSp>
        <p:nvCxnSpPr>
          <p:cNvPr id="556" name="Gerader Verbinder 10"/>
          <p:cNvCxnSpPr/>
          <p:nvPr/>
        </p:nvCxnSpPr>
        <p:spPr>
          <a:xfrm>
            <a:off x="6201360" y="6504480"/>
            <a:ext cx="2880" cy="367920"/>
          </a:xfrm>
          <a:prstGeom prst="straightConnector1">
            <a:avLst/>
          </a:prstGeom>
          <a:ln w="0">
            <a:solidFill>
              <a:srgbClr val="444D26"/>
            </a:solidFill>
          </a:ln>
        </p:spPr>
      </p:cxnSp>
      <p:sp>
        <p:nvSpPr>
          <p:cNvPr id="5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756A30-2E13-4B93-A25D-B93DE5255B4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6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002A0F-308F-4A50-9B9E-5CFD2A6054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62" name="Resim 4"/>
          <p:cNvPicPr/>
          <p:nvPr/>
        </p:nvPicPr>
        <p:blipFill>
          <a:blip r:embed="rId4"/>
          <a:stretch/>
        </p:blipFill>
        <p:spPr>
          <a:xfrm>
            <a:off x="6357600" y="6570360"/>
            <a:ext cx="590760" cy="201960"/>
          </a:xfrm>
          <a:prstGeom prst="rect">
            <a:avLst/>
          </a:prstGeom>
          <a:noFill/>
          <a:ln w="0">
            <a:noFill/>
          </a:ln>
        </p:spPr>
      </p:pic>
      <p:sp>
        <p:nvSpPr>
          <p:cNvPr id="563"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5840" cy="1259280"/>
          </a:xfrm>
          <a:prstGeom prst="rect">
            <a:avLst/>
          </a:prstGeom>
          <a:noFill/>
          <a:ln w="0">
            <a:noFill/>
          </a:ln>
        </p:spPr>
      </p:pic>
      <p:cxnSp>
        <p:nvCxnSpPr>
          <p:cNvPr id="566" name="Gerader Verbinder 9"/>
          <p:cNvCxnSpPr/>
          <p:nvPr/>
        </p:nvCxnSpPr>
        <p:spPr>
          <a:xfrm>
            <a:off x="2289600" y="6504480"/>
            <a:ext cx="2880" cy="367920"/>
          </a:xfrm>
          <a:prstGeom prst="straightConnector1">
            <a:avLst/>
          </a:prstGeom>
          <a:ln w="0">
            <a:solidFill>
              <a:srgbClr val="444D26"/>
            </a:solidFill>
          </a:ln>
        </p:spPr>
      </p:cxnSp>
      <p:cxnSp>
        <p:nvCxnSpPr>
          <p:cNvPr id="567" name="Gerader Verbinder 10"/>
          <p:cNvCxnSpPr/>
          <p:nvPr/>
        </p:nvCxnSpPr>
        <p:spPr>
          <a:xfrm>
            <a:off x="6201360" y="6504480"/>
            <a:ext cx="2880" cy="367920"/>
          </a:xfrm>
          <a:prstGeom prst="straightConnector1">
            <a:avLst/>
          </a:prstGeom>
          <a:ln w="0">
            <a:solidFill>
              <a:srgbClr val="444D26"/>
            </a:solidFill>
          </a:ln>
        </p:spPr>
      </p:cxnSp>
      <p:sp>
        <p:nvSpPr>
          <p:cNvPr id="5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DCA7D0-4199-4BA7-A5C4-A56A828228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0"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3852209-5819-457F-A451-BCB8B202FBB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73" name="Resim 4"/>
          <p:cNvPicPr/>
          <p:nvPr/>
        </p:nvPicPr>
        <p:blipFill>
          <a:blip r:embed="rId4"/>
          <a:stretch/>
        </p:blipFill>
        <p:spPr>
          <a:xfrm>
            <a:off x="6357600" y="6570360"/>
            <a:ext cx="590760" cy="201960"/>
          </a:xfrm>
          <a:prstGeom prst="rect">
            <a:avLst/>
          </a:prstGeom>
          <a:noFill/>
          <a:ln w="0">
            <a:noFill/>
          </a:ln>
        </p:spPr>
      </p:pic>
      <p:sp>
        <p:nvSpPr>
          <p:cNvPr id="574"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75"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6" name="Grafik 8"/>
          <p:cNvPicPr/>
          <p:nvPr/>
        </p:nvPicPr>
        <p:blipFill>
          <a:blip r:embed="rId2"/>
          <a:stretch/>
        </p:blipFill>
        <p:spPr>
          <a:xfrm>
            <a:off x="8141400" y="5590800"/>
            <a:ext cx="1005840" cy="1259280"/>
          </a:xfrm>
          <a:prstGeom prst="rect">
            <a:avLst/>
          </a:prstGeom>
          <a:noFill/>
          <a:ln w="0">
            <a:noFill/>
          </a:ln>
        </p:spPr>
      </p:pic>
      <p:cxnSp>
        <p:nvCxnSpPr>
          <p:cNvPr id="577" name="Gerader Verbinder 9"/>
          <p:cNvCxnSpPr/>
          <p:nvPr/>
        </p:nvCxnSpPr>
        <p:spPr>
          <a:xfrm>
            <a:off x="2289600" y="6504480"/>
            <a:ext cx="2880" cy="367920"/>
          </a:xfrm>
          <a:prstGeom prst="straightConnector1">
            <a:avLst/>
          </a:prstGeom>
          <a:ln w="0">
            <a:solidFill>
              <a:srgbClr val="444D26"/>
            </a:solidFill>
          </a:ln>
        </p:spPr>
      </p:cxnSp>
      <p:cxnSp>
        <p:nvCxnSpPr>
          <p:cNvPr id="578" name="Gerader Verbinder 10"/>
          <p:cNvCxnSpPr/>
          <p:nvPr/>
        </p:nvCxnSpPr>
        <p:spPr>
          <a:xfrm>
            <a:off x="6201360" y="6504480"/>
            <a:ext cx="2880" cy="367920"/>
          </a:xfrm>
          <a:prstGeom prst="straightConnector1">
            <a:avLst/>
          </a:prstGeom>
          <a:ln w="0">
            <a:solidFill>
              <a:srgbClr val="444D26"/>
            </a:solidFill>
          </a:ln>
        </p:spPr>
      </p:cxnSp>
      <p:sp>
        <p:nvSpPr>
          <p:cNvPr id="5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7AC808-09EB-4414-9EE0-036B100366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0"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81"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327A96A-02D2-4432-969F-AE0F9CD35A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84" name="Resim 4"/>
          <p:cNvPicPr/>
          <p:nvPr/>
        </p:nvPicPr>
        <p:blipFill>
          <a:blip r:embed="rId4"/>
          <a:stretch/>
        </p:blipFill>
        <p:spPr>
          <a:xfrm>
            <a:off x="6357600" y="6570360"/>
            <a:ext cx="590760" cy="201960"/>
          </a:xfrm>
          <a:prstGeom prst="rect">
            <a:avLst/>
          </a:prstGeom>
          <a:noFill/>
          <a:ln w="0">
            <a:noFill/>
          </a:ln>
        </p:spPr>
      </p:pic>
      <p:sp>
        <p:nvSpPr>
          <p:cNvPr id="585"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8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7" name="Grafik 8"/>
          <p:cNvPicPr/>
          <p:nvPr/>
        </p:nvPicPr>
        <p:blipFill>
          <a:blip r:embed="rId2"/>
          <a:stretch/>
        </p:blipFill>
        <p:spPr>
          <a:xfrm>
            <a:off x="8141400" y="5590800"/>
            <a:ext cx="1005840" cy="1259280"/>
          </a:xfrm>
          <a:prstGeom prst="rect">
            <a:avLst/>
          </a:prstGeom>
          <a:noFill/>
          <a:ln w="0">
            <a:noFill/>
          </a:ln>
        </p:spPr>
      </p:pic>
      <p:cxnSp>
        <p:nvCxnSpPr>
          <p:cNvPr id="588" name="Gerader Verbinder 9"/>
          <p:cNvCxnSpPr/>
          <p:nvPr/>
        </p:nvCxnSpPr>
        <p:spPr>
          <a:xfrm>
            <a:off x="2289600" y="6504480"/>
            <a:ext cx="2880" cy="367920"/>
          </a:xfrm>
          <a:prstGeom prst="straightConnector1">
            <a:avLst/>
          </a:prstGeom>
          <a:ln w="0">
            <a:solidFill>
              <a:srgbClr val="444D26"/>
            </a:solidFill>
          </a:ln>
        </p:spPr>
      </p:cxnSp>
      <p:cxnSp>
        <p:nvCxnSpPr>
          <p:cNvPr id="589" name="Gerader Verbinder 10"/>
          <p:cNvCxnSpPr/>
          <p:nvPr/>
        </p:nvCxnSpPr>
        <p:spPr>
          <a:xfrm>
            <a:off x="6201360" y="6504480"/>
            <a:ext cx="2880" cy="367920"/>
          </a:xfrm>
          <a:prstGeom prst="straightConnector1">
            <a:avLst/>
          </a:prstGeom>
          <a:ln w="0">
            <a:solidFill>
              <a:srgbClr val="444D26"/>
            </a:solidFill>
          </a:ln>
        </p:spPr>
      </p:cxnSp>
      <p:sp>
        <p:nvSpPr>
          <p:cNvPr id="5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893531-365A-4A63-90C2-AE703D8C33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2"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3"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4E9EA0C-A2FC-4F29-A4E9-5A1A8424E2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5"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96" name="Resim 6"/>
          <p:cNvPicPr/>
          <p:nvPr/>
        </p:nvPicPr>
        <p:blipFill>
          <a:blip r:embed="rId4"/>
          <a:stretch/>
        </p:blipFill>
        <p:spPr>
          <a:xfrm>
            <a:off x="6357600" y="6570360"/>
            <a:ext cx="590760" cy="201960"/>
          </a:xfrm>
          <a:prstGeom prst="rect">
            <a:avLst/>
          </a:prstGeom>
          <a:noFill/>
          <a:ln w="0">
            <a:noFill/>
          </a:ln>
        </p:spPr>
      </p:pic>
      <p:sp>
        <p:nvSpPr>
          <p:cNvPr id="597"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840" cy="1259280"/>
          </a:xfrm>
          <a:prstGeom prst="rect">
            <a:avLst/>
          </a:prstGeom>
          <a:noFill/>
          <a:ln w="0">
            <a:noFill/>
          </a:ln>
        </p:spPr>
      </p:pic>
      <p:cxnSp>
        <p:nvCxnSpPr>
          <p:cNvPr id="600" name="Gerader Verbinder 9"/>
          <p:cNvCxnSpPr/>
          <p:nvPr/>
        </p:nvCxnSpPr>
        <p:spPr>
          <a:xfrm>
            <a:off x="2289600" y="6504480"/>
            <a:ext cx="2880" cy="367920"/>
          </a:xfrm>
          <a:prstGeom prst="straightConnector1">
            <a:avLst/>
          </a:prstGeom>
          <a:ln w="0">
            <a:solidFill>
              <a:srgbClr val="444D26"/>
            </a:solidFill>
          </a:ln>
        </p:spPr>
      </p:cxnSp>
      <p:cxnSp>
        <p:nvCxnSpPr>
          <p:cNvPr id="601" name="Gerader Verbinder 10"/>
          <p:cNvCxnSpPr/>
          <p:nvPr/>
        </p:nvCxnSpPr>
        <p:spPr>
          <a:xfrm>
            <a:off x="6201360" y="6504480"/>
            <a:ext cx="2880" cy="367920"/>
          </a:xfrm>
          <a:prstGeom prst="straightConnector1">
            <a:avLst/>
          </a:prstGeom>
          <a:ln w="0">
            <a:solidFill>
              <a:srgbClr val="444D26"/>
            </a:solidFill>
          </a:ln>
        </p:spPr>
      </p:cxnSp>
      <p:sp>
        <p:nvSpPr>
          <p:cNvPr id="602"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0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AED74FD-870E-4716-BDFA-41D5B9B6F2A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0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03D429-8E7A-48E7-8391-45DBF00E24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0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5840" cy="1259280"/>
          </a:xfrm>
          <a:prstGeom prst="rect">
            <a:avLst/>
          </a:prstGeom>
          <a:noFill/>
          <a:ln w="0">
            <a:noFill/>
          </a:ln>
        </p:spPr>
      </p:pic>
      <p:cxnSp>
        <p:nvCxnSpPr>
          <p:cNvPr id="611" name="Gerader Verbinder 9"/>
          <p:cNvCxnSpPr/>
          <p:nvPr/>
        </p:nvCxnSpPr>
        <p:spPr>
          <a:xfrm>
            <a:off x="2289600" y="6504480"/>
            <a:ext cx="2880" cy="367920"/>
          </a:xfrm>
          <a:prstGeom prst="straightConnector1">
            <a:avLst/>
          </a:prstGeom>
          <a:ln w="0">
            <a:solidFill>
              <a:srgbClr val="444D26"/>
            </a:solidFill>
          </a:ln>
        </p:spPr>
      </p:cxnSp>
      <p:cxnSp>
        <p:nvCxnSpPr>
          <p:cNvPr id="612" name="Gerader Verbinder 10"/>
          <p:cNvCxnSpPr/>
          <p:nvPr/>
        </p:nvCxnSpPr>
        <p:spPr>
          <a:xfrm>
            <a:off x="6201360" y="6504480"/>
            <a:ext cx="2880" cy="367920"/>
          </a:xfrm>
          <a:prstGeom prst="straightConnector1">
            <a:avLst/>
          </a:prstGeom>
          <a:ln w="0">
            <a:solidFill>
              <a:srgbClr val="444D26"/>
            </a:solidFill>
          </a:ln>
        </p:spPr>
      </p:cxnSp>
      <p:sp>
        <p:nvSpPr>
          <p:cNvPr id="6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8B8140-0892-4374-B721-8D2AE5279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15"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6"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7"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8"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31346F-F692-4AE3-9F16-E996F3AD96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0"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21" name="Resim 5"/>
          <p:cNvPicPr/>
          <p:nvPr/>
        </p:nvPicPr>
        <p:blipFill>
          <a:blip r:embed="rId4"/>
          <a:stretch/>
        </p:blipFill>
        <p:spPr>
          <a:xfrm>
            <a:off x="6357600" y="6570360"/>
            <a:ext cx="590760" cy="201960"/>
          </a:xfrm>
          <a:prstGeom prst="rect">
            <a:avLst/>
          </a:prstGeom>
          <a:noFill/>
          <a:ln w="0">
            <a:noFill/>
          </a:ln>
        </p:spPr>
      </p:pic>
      <p:sp>
        <p:nvSpPr>
          <p:cNvPr id="62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23"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4" name="Grafik 8"/>
          <p:cNvPicPr/>
          <p:nvPr/>
        </p:nvPicPr>
        <p:blipFill>
          <a:blip r:embed="rId2"/>
          <a:stretch/>
        </p:blipFill>
        <p:spPr>
          <a:xfrm>
            <a:off x="8141400" y="5590800"/>
            <a:ext cx="1005840" cy="1259280"/>
          </a:xfrm>
          <a:prstGeom prst="rect">
            <a:avLst/>
          </a:prstGeom>
          <a:noFill/>
          <a:ln w="0">
            <a:noFill/>
          </a:ln>
        </p:spPr>
      </p:pic>
      <p:cxnSp>
        <p:nvCxnSpPr>
          <p:cNvPr id="625" name="Gerader Verbinder 9"/>
          <p:cNvCxnSpPr/>
          <p:nvPr/>
        </p:nvCxnSpPr>
        <p:spPr>
          <a:xfrm>
            <a:off x="2289600" y="6504480"/>
            <a:ext cx="2880" cy="367920"/>
          </a:xfrm>
          <a:prstGeom prst="straightConnector1">
            <a:avLst/>
          </a:prstGeom>
          <a:ln w="0">
            <a:solidFill>
              <a:srgbClr val="444D26"/>
            </a:solidFill>
          </a:ln>
        </p:spPr>
      </p:cxnSp>
      <p:cxnSp>
        <p:nvCxnSpPr>
          <p:cNvPr id="626" name="Gerader Verbinder 10"/>
          <p:cNvCxnSpPr/>
          <p:nvPr/>
        </p:nvCxnSpPr>
        <p:spPr>
          <a:xfrm>
            <a:off x="6201360" y="6504480"/>
            <a:ext cx="2880" cy="367920"/>
          </a:xfrm>
          <a:prstGeom prst="straightConnector1">
            <a:avLst/>
          </a:prstGeom>
          <a:ln w="0">
            <a:solidFill>
              <a:srgbClr val="444D26"/>
            </a:solidFill>
          </a:ln>
        </p:spPr>
      </p:cxnSp>
      <p:sp>
        <p:nvSpPr>
          <p:cNvPr id="6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F1C128-6C40-46F2-A846-81E994373C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9"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1F8F01F-BE63-451F-A613-52C49710A6E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32" name="Resim 5"/>
          <p:cNvPicPr/>
          <p:nvPr/>
        </p:nvPicPr>
        <p:blipFill>
          <a:blip r:embed="rId4"/>
          <a:stretch/>
        </p:blipFill>
        <p:spPr>
          <a:xfrm>
            <a:off x="6357600" y="6570360"/>
            <a:ext cx="590760" cy="201960"/>
          </a:xfrm>
          <a:prstGeom prst="rect">
            <a:avLst/>
          </a:prstGeom>
          <a:noFill/>
          <a:ln w="0">
            <a:noFill/>
          </a:ln>
        </p:spPr>
      </p:pic>
      <p:sp>
        <p:nvSpPr>
          <p:cNvPr id="63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3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5" name="Grafik 8"/>
          <p:cNvPicPr/>
          <p:nvPr/>
        </p:nvPicPr>
        <p:blipFill>
          <a:blip r:embed="rId2"/>
          <a:stretch/>
        </p:blipFill>
        <p:spPr>
          <a:xfrm>
            <a:off x="8141400" y="5590800"/>
            <a:ext cx="1005840" cy="1259280"/>
          </a:xfrm>
          <a:prstGeom prst="rect">
            <a:avLst/>
          </a:prstGeom>
          <a:noFill/>
          <a:ln w="0">
            <a:noFill/>
          </a:ln>
        </p:spPr>
      </p:pic>
      <p:cxnSp>
        <p:nvCxnSpPr>
          <p:cNvPr id="636" name="Gerader Verbinder 9"/>
          <p:cNvCxnSpPr/>
          <p:nvPr/>
        </p:nvCxnSpPr>
        <p:spPr>
          <a:xfrm>
            <a:off x="2289600" y="6504480"/>
            <a:ext cx="2880" cy="367920"/>
          </a:xfrm>
          <a:prstGeom prst="straightConnector1">
            <a:avLst/>
          </a:prstGeom>
          <a:ln w="0">
            <a:solidFill>
              <a:srgbClr val="444D26"/>
            </a:solidFill>
          </a:ln>
        </p:spPr>
      </p:cxnSp>
      <p:cxnSp>
        <p:nvCxnSpPr>
          <p:cNvPr id="637" name="Gerader Verbinder 10"/>
          <p:cNvCxnSpPr/>
          <p:nvPr/>
        </p:nvCxnSpPr>
        <p:spPr>
          <a:xfrm>
            <a:off x="6201360" y="6504480"/>
            <a:ext cx="2880" cy="367920"/>
          </a:xfrm>
          <a:prstGeom prst="straightConnector1">
            <a:avLst/>
          </a:prstGeom>
          <a:ln w="0">
            <a:solidFill>
              <a:srgbClr val="444D26"/>
            </a:solidFill>
          </a:ln>
        </p:spPr>
      </p:cxnSp>
      <p:sp>
        <p:nvSpPr>
          <p:cNvPr id="6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050353-99C5-4C2D-9233-973F53D5741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E374AF-2D92-4D67-B76B-40D243FF8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42" name="Resim 5"/>
          <p:cNvPicPr/>
          <p:nvPr/>
        </p:nvPicPr>
        <p:blipFill>
          <a:blip r:embed="rId4"/>
          <a:stretch/>
        </p:blipFill>
        <p:spPr>
          <a:xfrm>
            <a:off x="6357600" y="6570360"/>
            <a:ext cx="590760" cy="201960"/>
          </a:xfrm>
          <a:prstGeom prst="rect">
            <a:avLst/>
          </a:prstGeom>
          <a:noFill/>
          <a:ln w="0">
            <a:noFill/>
          </a:ln>
        </p:spPr>
      </p:pic>
      <p:sp>
        <p:nvSpPr>
          <p:cNvPr id="64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4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5" name="Grafik 8"/>
          <p:cNvPicPr/>
          <p:nvPr/>
        </p:nvPicPr>
        <p:blipFill>
          <a:blip r:embed="rId2"/>
          <a:stretch/>
        </p:blipFill>
        <p:spPr>
          <a:xfrm>
            <a:off x="8141400" y="5590800"/>
            <a:ext cx="1005840" cy="1259280"/>
          </a:xfrm>
          <a:prstGeom prst="rect">
            <a:avLst/>
          </a:prstGeom>
          <a:noFill/>
          <a:ln w="0">
            <a:noFill/>
          </a:ln>
        </p:spPr>
      </p:pic>
      <p:cxnSp>
        <p:nvCxnSpPr>
          <p:cNvPr id="646" name="Gerader Verbinder 9"/>
          <p:cNvCxnSpPr/>
          <p:nvPr/>
        </p:nvCxnSpPr>
        <p:spPr>
          <a:xfrm>
            <a:off x="2289600" y="6504480"/>
            <a:ext cx="2880" cy="367920"/>
          </a:xfrm>
          <a:prstGeom prst="straightConnector1">
            <a:avLst/>
          </a:prstGeom>
          <a:ln w="0">
            <a:solidFill>
              <a:srgbClr val="444D26"/>
            </a:solidFill>
          </a:ln>
        </p:spPr>
      </p:cxnSp>
      <p:cxnSp>
        <p:nvCxnSpPr>
          <p:cNvPr id="647" name="Gerader Verbinder 10"/>
          <p:cNvCxnSpPr/>
          <p:nvPr/>
        </p:nvCxnSpPr>
        <p:spPr>
          <a:xfrm>
            <a:off x="6201360" y="6504480"/>
            <a:ext cx="2880" cy="367920"/>
          </a:xfrm>
          <a:prstGeom prst="straightConnector1">
            <a:avLst/>
          </a:prstGeom>
          <a:ln w="0">
            <a:solidFill>
              <a:srgbClr val="444D26"/>
            </a:solidFill>
          </a:ln>
        </p:spPr>
      </p:cxnSp>
      <p:sp>
        <p:nvSpPr>
          <p:cNvPr id="64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64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2B19BE-53C0-4C27-9980-585579209D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5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DBB0A7-F3D9-4E09-AACC-78CA4FF6B71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2"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53"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5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5" name="Grafik 8"/>
          <p:cNvPicPr/>
          <p:nvPr/>
        </p:nvPicPr>
        <p:blipFill>
          <a:blip r:embed="rId2"/>
          <a:stretch/>
        </p:blipFill>
        <p:spPr>
          <a:xfrm>
            <a:off x="8141400" y="5590800"/>
            <a:ext cx="1005840" cy="1259280"/>
          </a:xfrm>
          <a:prstGeom prst="rect">
            <a:avLst/>
          </a:prstGeom>
          <a:noFill/>
          <a:ln w="0">
            <a:noFill/>
          </a:ln>
        </p:spPr>
      </p:pic>
      <p:cxnSp>
        <p:nvCxnSpPr>
          <p:cNvPr id="656" name="Gerader Verbinder 9"/>
          <p:cNvCxnSpPr/>
          <p:nvPr/>
        </p:nvCxnSpPr>
        <p:spPr>
          <a:xfrm>
            <a:off x="2289600" y="6504480"/>
            <a:ext cx="2880" cy="367920"/>
          </a:xfrm>
          <a:prstGeom prst="straightConnector1">
            <a:avLst/>
          </a:prstGeom>
          <a:ln w="0">
            <a:solidFill>
              <a:srgbClr val="444D26"/>
            </a:solidFill>
          </a:ln>
        </p:spPr>
      </p:cxnSp>
      <p:cxnSp>
        <p:nvCxnSpPr>
          <p:cNvPr id="657" name="Gerader Verbinder 10"/>
          <p:cNvCxnSpPr/>
          <p:nvPr/>
        </p:nvCxnSpPr>
        <p:spPr>
          <a:xfrm>
            <a:off x="6201360" y="6504480"/>
            <a:ext cx="2880" cy="367920"/>
          </a:xfrm>
          <a:prstGeom prst="straightConnector1">
            <a:avLst/>
          </a:prstGeom>
          <a:ln w="0">
            <a:solidFill>
              <a:srgbClr val="444D26"/>
            </a:solidFill>
          </a:ln>
        </p:spPr>
      </p:cxnSp>
      <p:sp>
        <p:nvSpPr>
          <p:cNvPr id="6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E066B0-548C-4685-8BE8-AFA0F284473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C8F88E-4321-4CC1-A784-1B337FC59AE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0"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61" name="Resim 8"/>
          <p:cNvPicPr/>
          <p:nvPr/>
        </p:nvPicPr>
        <p:blipFill>
          <a:blip r:embed="rId4"/>
          <a:stretch/>
        </p:blipFill>
        <p:spPr>
          <a:xfrm>
            <a:off x="6357600" y="6570360"/>
            <a:ext cx="590760" cy="201960"/>
          </a:xfrm>
          <a:prstGeom prst="rect">
            <a:avLst/>
          </a:prstGeom>
          <a:noFill/>
          <a:ln w="0">
            <a:noFill/>
          </a:ln>
        </p:spPr>
      </p:pic>
      <p:sp>
        <p:nvSpPr>
          <p:cNvPr id="66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6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4" name="Grafik 8"/>
          <p:cNvPicPr/>
          <p:nvPr/>
        </p:nvPicPr>
        <p:blipFill>
          <a:blip r:embed="rId2"/>
          <a:stretch/>
        </p:blipFill>
        <p:spPr>
          <a:xfrm>
            <a:off x="8141400" y="5590800"/>
            <a:ext cx="1005840" cy="1259280"/>
          </a:xfrm>
          <a:prstGeom prst="rect">
            <a:avLst/>
          </a:prstGeom>
          <a:noFill/>
          <a:ln w="0">
            <a:noFill/>
          </a:ln>
        </p:spPr>
      </p:pic>
      <p:cxnSp>
        <p:nvCxnSpPr>
          <p:cNvPr id="665" name="Gerader Verbinder 9"/>
          <p:cNvCxnSpPr/>
          <p:nvPr/>
        </p:nvCxnSpPr>
        <p:spPr>
          <a:xfrm>
            <a:off x="2289600" y="6504480"/>
            <a:ext cx="2880" cy="367920"/>
          </a:xfrm>
          <a:prstGeom prst="straightConnector1">
            <a:avLst/>
          </a:prstGeom>
          <a:ln w="0">
            <a:solidFill>
              <a:srgbClr val="444D26"/>
            </a:solidFill>
          </a:ln>
        </p:spPr>
      </p:cxnSp>
      <p:cxnSp>
        <p:nvCxnSpPr>
          <p:cNvPr id="666" name="Gerader Verbinder 10"/>
          <p:cNvCxnSpPr/>
          <p:nvPr/>
        </p:nvCxnSpPr>
        <p:spPr>
          <a:xfrm>
            <a:off x="6201360" y="6504480"/>
            <a:ext cx="2880" cy="367920"/>
          </a:xfrm>
          <a:prstGeom prst="straightConnector1">
            <a:avLst/>
          </a:prstGeom>
          <a:ln w="0">
            <a:solidFill>
              <a:srgbClr val="444D26"/>
            </a:solidFill>
          </a:ln>
        </p:spPr>
      </p:cxnSp>
      <p:sp>
        <p:nvSpPr>
          <p:cNvPr id="66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1F9B99-FD3F-4CBB-8FFD-1A803DC28A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7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D2742E-8A04-4612-AE8F-CEF30C3489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7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4"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5" name="Grafik 8"/>
          <p:cNvPicPr/>
          <p:nvPr/>
        </p:nvPicPr>
        <p:blipFill>
          <a:blip r:embed="rId2"/>
          <a:stretch/>
        </p:blipFill>
        <p:spPr>
          <a:xfrm>
            <a:off x="8141400" y="5590800"/>
            <a:ext cx="1005840" cy="1259280"/>
          </a:xfrm>
          <a:prstGeom prst="rect">
            <a:avLst/>
          </a:prstGeom>
          <a:noFill/>
          <a:ln w="0">
            <a:noFill/>
          </a:ln>
        </p:spPr>
      </p:pic>
      <p:cxnSp>
        <p:nvCxnSpPr>
          <p:cNvPr id="676" name="Gerader Verbinder 9"/>
          <p:cNvCxnSpPr/>
          <p:nvPr/>
        </p:nvCxnSpPr>
        <p:spPr>
          <a:xfrm>
            <a:off x="2289600" y="6504480"/>
            <a:ext cx="2880" cy="367920"/>
          </a:xfrm>
          <a:prstGeom prst="straightConnector1">
            <a:avLst/>
          </a:prstGeom>
          <a:ln w="0">
            <a:solidFill>
              <a:srgbClr val="444D26"/>
            </a:solidFill>
          </a:ln>
        </p:spPr>
      </p:cxnSp>
      <p:cxnSp>
        <p:nvCxnSpPr>
          <p:cNvPr id="677" name="Gerader Verbinder 10"/>
          <p:cNvCxnSpPr/>
          <p:nvPr/>
        </p:nvCxnSpPr>
        <p:spPr>
          <a:xfrm>
            <a:off x="6201360" y="6504480"/>
            <a:ext cx="2880" cy="367920"/>
          </a:xfrm>
          <a:prstGeom prst="straightConnector1">
            <a:avLst/>
          </a:prstGeom>
          <a:ln w="0">
            <a:solidFill>
              <a:srgbClr val="444D26"/>
            </a:solidFill>
          </a:ln>
        </p:spPr>
      </p:cxnSp>
      <p:sp>
        <p:nvSpPr>
          <p:cNvPr id="678"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CE26047-53BE-4814-9426-BBDF8D2E01C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BB1A4-B467-4B09-B27D-2CCAD01BAB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83" name="Resim 4"/>
          <p:cNvPicPr/>
          <p:nvPr/>
        </p:nvPicPr>
        <p:blipFill>
          <a:blip r:embed="rId4"/>
          <a:stretch/>
        </p:blipFill>
        <p:spPr>
          <a:xfrm>
            <a:off x="6357600" y="6570360"/>
            <a:ext cx="590760" cy="201960"/>
          </a:xfrm>
          <a:prstGeom prst="rect">
            <a:avLst/>
          </a:prstGeom>
          <a:noFill/>
          <a:ln w="0">
            <a:noFill/>
          </a:ln>
        </p:spPr>
      </p:pic>
      <p:sp>
        <p:nvSpPr>
          <p:cNvPr id="684"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6" name="Grafik 8"/>
          <p:cNvPicPr/>
          <p:nvPr/>
        </p:nvPicPr>
        <p:blipFill>
          <a:blip r:embed="rId2"/>
          <a:stretch/>
        </p:blipFill>
        <p:spPr>
          <a:xfrm>
            <a:off x="8141400" y="5590800"/>
            <a:ext cx="1005840" cy="1259280"/>
          </a:xfrm>
          <a:prstGeom prst="rect">
            <a:avLst/>
          </a:prstGeom>
          <a:noFill/>
          <a:ln w="0">
            <a:noFill/>
          </a:ln>
        </p:spPr>
      </p:pic>
      <p:cxnSp>
        <p:nvCxnSpPr>
          <p:cNvPr id="687" name="Gerader Verbinder 9"/>
          <p:cNvCxnSpPr/>
          <p:nvPr/>
        </p:nvCxnSpPr>
        <p:spPr>
          <a:xfrm>
            <a:off x="2289600" y="6504480"/>
            <a:ext cx="2880" cy="367920"/>
          </a:xfrm>
          <a:prstGeom prst="straightConnector1">
            <a:avLst/>
          </a:prstGeom>
          <a:ln w="0">
            <a:solidFill>
              <a:srgbClr val="444D26"/>
            </a:solidFill>
          </a:ln>
        </p:spPr>
      </p:cxnSp>
      <p:cxnSp>
        <p:nvCxnSpPr>
          <p:cNvPr id="688" name="Gerader Verbinder 10"/>
          <p:cNvCxnSpPr/>
          <p:nvPr/>
        </p:nvCxnSpPr>
        <p:spPr>
          <a:xfrm>
            <a:off x="6201360" y="6504480"/>
            <a:ext cx="2880" cy="367920"/>
          </a:xfrm>
          <a:prstGeom prst="straightConnector1">
            <a:avLst/>
          </a:prstGeom>
          <a:ln w="0">
            <a:solidFill>
              <a:srgbClr val="444D26"/>
            </a:solidFill>
          </a:ln>
        </p:spPr>
      </p:cxnSp>
      <p:sp>
        <p:nvSpPr>
          <p:cNvPr id="6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F919594-4977-44AD-8FA3-7D45C1718E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1"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93" name="PlaceHolder 3"/>
          <p:cNvSpPr>
            <a:spLocks noGrp="1"/>
          </p:cNvSpPr>
          <p:nvPr>
            <p:ph type="sldNum" idx="4"/>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1A8D57D-9E8D-48F7-84C4-DBB9CEFB116E}"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5814AC-5325-417D-A408-33A99E71EFE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9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840" cy="1259280"/>
          </a:xfrm>
          <a:prstGeom prst="rect">
            <a:avLst/>
          </a:prstGeom>
          <a:noFill/>
          <a:ln w="0">
            <a:noFill/>
          </a:ln>
        </p:spPr>
      </p:pic>
      <p:cxnSp>
        <p:nvCxnSpPr>
          <p:cNvPr id="699" name="Gerader Verbinder 9"/>
          <p:cNvCxnSpPr/>
          <p:nvPr/>
        </p:nvCxnSpPr>
        <p:spPr>
          <a:xfrm>
            <a:off x="2289600" y="6504480"/>
            <a:ext cx="2880" cy="367920"/>
          </a:xfrm>
          <a:prstGeom prst="straightConnector1">
            <a:avLst/>
          </a:prstGeom>
          <a:ln w="0">
            <a:solidFill>
              <a:srgbClr val="444D26"/>
            </a:solidFill>
          </a:ln>
        </p:spPr>
      </p:cxnSp>
      <p:cxnSp>
        <p:nvCxnSpPr>
          <p:cNvPr id="700" name="Gerader Verbinder 10"/>
          <p:cNvCxnSpPr/>
          <p:nvPr/>
        </p:nvCxnSpPr>
        <p:spPr>
          <a:xfrm>
            <a:off x="6201360" y="6504480"/>
            <a:ext cx="2880" cy="367920"/>
          </a:xfrm>
          <a:prstGeom prst="straightConnector1">
            <a:avLst/>
          </a:prstGeom>
          <a:ln w="0">
            <a:solidFill>
              <a:srgbClr val="444D26"/>
            </a:solidFill>
          </a:ln>
        </p:spPr>
      </p:cxnSp>
      <p:sp>
        <p:nvSpPr>
          <p:cNvPr id="701"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F7B524-3BB6-45B6-824B-E92266393C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70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705" name="PlaceHolder 3"/>
          <p:cNvSpPr>
            <a:spLocks noGrp="1"/>
          </p:cNvSpPr>
          <p:nvPr>
            <p:ph type="dt" idx="5"/>
          </p:nvPr>
        </p:nvSpPr>
        <p:spPr>
          <a:xfrm>
            <a:off x="628560" y="6356520"/>
            <a:ext cx="2054160" cy="36144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706" name="PlaceHolder 4"/>
          <p:cNvSpPr>
            <a:spLocks noGrp="1"/>
          </p:cNvSpPr>
          <p:nvPr>
            <p:ph type="ftr" idx="6"/>
          </p:nvPr>
        </p:nvSpPr>
        <p:spPr>
          <a:xfrm>
            <a:off x="3029040" y="6356520"/>
            <a:ext cx="3082680" cy="36144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707" name="PlaceHolder 5"/>
          <p:cNvSpPr>
            <a:spLocks noGrp="1"/>
          </p:cNvSpPr>
          <p:nvPr>
            <p:ph type="sldNum" idx="7"/>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F09635B9-541F-44B6-8F2C-D836EB77DD2D}"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70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139D87C-472C-4F24-B7BD-486D2B8F72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1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711"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2" name="Grafik 8"/>
          <p:cNvPicPr/>
          <p:nvPr/>
        </p:nvPicPr>
        <p:blipFill>
          <a:blip r:embed="rId2"/>
          <a:stretch/>
        </p:blipFill>
        <p:spPr>
          <a:xfrm>
            <a:off x="8141400" y="5590800"/>
            <a:ext cx="1005840" cy="1259280"/>
          </a:xfrm>
          <a:prstGeom prst="rect">
            <a:avLst/>
          </a:prstGeom>
          <a:noFill/>
          <a:ln w="0">
            <a:noFill/>
          </a:ln>
        </p:spPr>
      </p:pic>
      <p:cxnSp>
        <p:nvCxnSpPr>
          <p:cNvPr id="713" name="Gerader Verbinder 9"/>
          <p:cNvCxnSpPr/>
          <p:nvPr/>
        </p:nvCxnSpPr>
        <p:spPr>
          <a:xfrm>
            <a:off x="2289600" y="6504480"/>
            <a:ext cx="2880" cy="367920"/>
          </a:xfrm>
          <a:prstGeom prst="straightConnector1">
            <a:avLst/>
          </a:prstGeom>
          <a:ln w="0">
            <a:solidFill>
              <a:srgbClr val="444D26"/>
            </a:solidFill>
          </a:ln>
        </p:spPr>
      </p:cxnSp>
      <p:cxnSp>
        <p:nvCxnSpPr>
          <p:cNvPr id="714" name="Gerader Verbinder 10"/>
          <p:cNvCxnSpPr/>
          <p:nvPr/>
        </p:nvCxnSpPr>
        <p:spPr>
          <a:xfrm>
            <a:off x="6201360" y="6504480"/>
            <a:ext cx="2880" cy="367920"/>
          </a:xfrm>
          <a:prstGeom prst="straightConnector1">
            <a:avLst/>
          </a:prstGeom>
          <a:ln w="0">
            <a:solidFill>
              <a:srgbClr val="444D26"/>
            </a:solidFill>
          </a:ln>
        </p:spPr>
      </p:cxnSp>
      <p:sp>
        <p:nvSpPr>
          <p:cNvPr id="715"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1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D95C9-308E-45AD-AF33-49DA3AD7100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7E0091D-BB78-4976-BF14-3AF36A85718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2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722"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3" name="Grafik 8"/>
          <p:cNvPicPr/>
          <p:nvPr/>
        </p:nvPicPr>
        <p:blipFill>
          <a:blip r:embed="rId2"/>
          <a:stretch/>
        </p:blipFill>
        <p:spPr>
          <a:xfrm>
            <a:off x="8141400" y="5590800"/>
            <a:ext cx="1005840" cy="1259280"/>
          </a:xfrm>
          <a:prstGeom prst="rect">
            <a:avLst/>
          </a:prstGeom>
          <a:noFill/>
          <a:ln w="0">
            <a:noFill/>
          </a:ln>
        </p:spPr>
      </p:pic>
      <p:cxnSp>
        <p:nvCxnSpPr>
          <p:cNvPr id="724" name="Gerader Verbinder 9"/>
          <p:cNvCxnSpPr/>
          <p:nvPr/>
        </p:nvCxnSpPr>
        <p:spPr>
          <a:xfrm>
            <a:off x="2289600" y="6504480"/>
            <a:ext cx="2880" cy="367920"/>
          </a:xfrm>
          <a:prstGeom prst="straightConnector1">
            <a:avLst/>
          </a:prstGeom>
          <a:ln w="0">
            <a:solidFill>
              <a:srgbClr val="444D26"/>
            </a:solidFill>
          </a:ln>
        </p:spPr>
      </p:cxnSp>
      <p:cxnSp>
        <p:nvCxnSpPr>
          <p:cNvPr id="725" name="Gerader Verbinder 10"/>
          <p:cNvCxnSpPr/>
          <p:nvPr/>
        </p:nvCxnSpPr>
        <p:spPr>
          <a:xfrm>
            <a:off x="6201360" y="6504480"/>
            <a:ext cx="2880" cy="367920"/>
          </a:xfrm>
          <a:prstGeom prst="straightConnector1">
            <a:avLst/>
          </a:prstGeom>
          <a:ln w="0">
            <a:solidFill>
              <a:srgbClr val="444D26"/>
            </a:solidFill>
          </a:ln>
        </p:spPr>
      </p:cxnSp>
      <p:sp>
        <p:nvSpPr>
          <p:cNvPr id="726"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2FE5D92-350D-419D-A87B-21D4A5574B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2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9362E11-C78B-480D-A0B6-EAAB11A84D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3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3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4" name="Grafik 8"/>
          <p:cNvPicPr/>
          <p:nvPr/>
        </p:nvPicPr>
        <p:blipFill>
          <a:blip r:embed="rId2"/>
          <a:stretch/>
        </p:blipFill>
        <p:spPr>
          <a:xfrm>
            <a:off x="8141400" y="5590800"/>
            <a:ext cx="1005840" cy="1259280"/>
          </a:xfrm>
          <a:prstGeom prst="rect">
            <a:avLst/>
          </a:prstGeom>
          <a:noFill/>
          <a:ln w="0">
            <a:noFill/>
          </a:ln>
        </p:spPr>
      </p:pic>
      <p:cxnSp>
        <p:nvCxnSpPr>
          <p:cNvPr id="735" name="Gerader Verbinder 9"/>
          <p:cNvCxnSpPr/>
          <p:nvPr/>
        </p:nvCxnSpPr>
        <p:spPr>
          <a:xfrm>
            <a:off x="2289600" y="6504480"/>
            <a:ext cx="2880" cy="367920"/>
          </a:xfrm>
          <a:prstGeom prst="straightConnector1">
            <a:avLst/>
          </a:prstGeom>
          <a:ln w="0">
            <a:solidFill>
              <a:srgbClr val="444D26"/>
            </a:solidFill>
          </a:ln>
        </p:spPr>
      </p:cxnSp>
      <p:cxnSp>
        <p:nvCxnSpPr>
          <p:cNvPr id="736" name="Gerader Verbinder 10"/>
          <p:cNvCxnSpPr/>
          <p:nvPr/>
        </p:nvCxnSpPr>
        <p:spPr>
          <a:xfrm>
            <a:off x="6201360" y="6504480"/>
            <a:ext cx="2880" cy="367920"/>
          </a:xfrm>
          <a:prstGeom prst="straightConnector1">
            <a:avLst/>
          </a:prstGeom>
          <a:ln w="0">
            <a:solidFill>
              <a:srgbClr val="444D26"/>
            </a:solidFill>
          </a:ln>
        </p:spPr>
      </p:cxnSp>
      <p:sp>
        <p:nvSpPr>
          <p:cNvPr id="73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45E362-616B-46F9-8DD9-1245405CCAC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4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39872D9-403D-49CD-B34C-192BF19329A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4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4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6" name="Grafik 8"/>
          <p:cNvPicPr/>
          <p:nvPr/>
        </p:nvPicPr>
        <p:blipFill>
          <a:blip r:embed="rId2"/>
          <a:stretch/>
        </p:blipFill>
        <p:spPr>
          <a:xfrm>
            <a:off x="8141400" y="5590800"/>
            <a:ext cx="1005840" cy="1259280"/>
          </a:xfrm>
          <a:prstGeom prst="rect">
            <a:avLst/>
          </a:prstGeom>
          <a:noFill/>
          <a:ln w="0">
            <a:noFill/>
          </a:ln>
        </p:spPr>
      </p:pic>
      <p:cxnSp>
        <p:nvCxnSpPr>
          <p:cNvPr id="747" name="Gerader Verbinder 9"/>
          <p:cNvCxnSpPr/>
          <p:nvPr/>
        </p:nvCxnSpPr>
        <p:spPr>
          <a:xfrm>
            <a:off x="2289600" y="6504480"/>
            <a:ext cx="2880" cy="367920"/>
          </a:xfrm>
          <a:prstGeom prst="straightConnector1">
            <a:avLst/>
          </a:prstGeom>
          <a:ln w="0">
            <a:solidFill>
              <a:srgbClr val="444D26"/>
            </a:solidFill>
          </a:ln>
        </p:spPr>
      </p:cxnSp>
      <p:cxnSp>
        <p:nvCxnSpPr>
          <p:cNvPr id="748" name="Gerader Verbinder 10"/>
          <p:cNvCxnSpPr/>
          <p:nvPr/>
        </p:nvCxnSpPr>
        <p:spPr>
          <a:xfrm>
            <a:off x="6201360" y="6504480"/>
            <a:ext cx="2880" cy="367920"/>
          </a:xfrm>
          <a:prstGeom prst="straightConnector1">
            <a:avLst/>
          </a:prstGeom>
          <a:ln w="0">
            <a:solidFill>
              <a:srgbClr val="444D26"/>
            </a:solidFill>
          </a:ln>
        </p:spPr>
      </p:cxnSp>
      <p:sp>
        <p:nvSpPr>
          <p:cNvPr id="74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5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7800206-537C-460C-8EC2-B43F9A4CAE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5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5ECE84-DB9A-4FD6-8E86-C62A03E9861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5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6" name="Grafik 8"/>
          <p:cNvPicPr/>
          <p:nvPr/>
        </p:nvPicPr>
        <p:blipFill>
          <a:blip r:embed="rId2"/>
          <a:stretch/>
        </p:blipFill>
        <p:spPr>
          <a:xfrm>
            <a:off x="8141400" y="5590800"/>
            <a:ext cx="1005840" cy="1259280"/>
          </a:xfrm>
          <a:prstGeom prst="rect">
            <a:avLst/>
          </a:prstGeom>
          <a:noFill/>
          <a:ln w="0">
            <a:noFill/>
          </a:ln>
        </p:spPr>
      </p:pic>
      <p:cxnSp>
        <p:nvCxnSpPr>
          <p:cNvPr id="757" name="Gerader Verbinder 9"/>
          <p:cNvCxnSpPr/>
          <p:nvPr/>
        </p:nvCxnSpPr>
        <p:spPr>
          <a:xfrm>
            <a:off x="2289600" y="6504480"/>
            <a:ext cx="2880" cy="367920"/>
          </a:xfrm>
          <a:prstGeom prst="straightConnector1">
            <a:avLst/>
          </a:prstGeom>
          <a:ln w="0">
            <a:solidFill>
              <a:srgbClr val="444D26"/>
            </a:solidFill>
          </a:ln>
        </p:spPr>
      </p:cxnSp>
      <p:cxnSp>
        <p:nvCxnSpPr>
          <p:cNvPr id="758" name="Gerader Verbinder 10"/>
          <p:cNvCxnSpPr/>
          <p:nvPr/>
        </p:nvCxnSpPr>
        <p:spPr>
          <a:xfrm>
            <a:off x="6201360" y="6504480"/>
            <a:ext cx="2880" cy="367920"/>
          </a:xfrm>
          <a:prstGeom prst="straightConnector1">
            <a:avLst/>
          </a:prstGeom>
          <a:ln w="0">
            <a:solidFill>
              <a:srgbClr val="444D26"/>
            </a:solidFill>
          </a:ln>
        </p:spPr>
      </p:cxnSp>
      <p:sp>
        <p:nvSpPr>
          <p:cNvPr id="75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6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4826DB6-C896-45A8-BE1F-0F70A90BD5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2E661B3-9D59-4988-B759-04FFB032D65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6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6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5" name="Grafik 8"/>
          <p:cNvPicPr/>
          <p:nvPr/>
        </p:nvPicPr>
        <p:blipFill>
          <a:blip r:embed="rId2"/>
          <a:stretch/>
        </p:blipFill>
        <p:spPr>
          <a:xfrm>
            <a:off x="8141400" y="5590800"/>
            <a:ext cx="1005840" cy="1259280"/>
          </a:xfrm>
          <a:prstGeom prst="rect">
            <a:avLst/>
          </a:prstGeom>
          <a:noFill/>
          <a:ln w="0">
            <a:noFill/>
          </a:ln>
        </p:spPr>
      </p:pic>
      <p:cxnSp>
        <p:nvCxnSpPr>
          <p:cNvPr id="766" name="Gerader Verbinder 9"/>
          <p:cNvCxnSpPr/>
          <p:nvPr/>
        </p:nvCxnSpPr>
        <p:spPr>
          <a:xfrm>
            <a:off x="2289600" y="6504480"/>
            <a:ext cx="2880" cy="367920"/>
          </a:xfrm>
          <a:prstGeom prst="straightConnector1">
            <a:avLst/>
          </a:prstGeom>
          <a:ln w="0">
            <a:solidFill>
              <a:srgbClr val="444D26"/>
            </a:solidFill>
          </a:ln>
        </p:spPr>
      </p:cxnSp>
      <p:cxnSp>
        <p:nvCxnSpPr>
          <p:cNvPr id="767" name="Gerader Verbinder 10"/>
          <p:cNvCxnSpPr/>
          <p:nvPr/>
        </p:nvCxnSpPr>
        <p:spPr>
          <a:xfrm>
            <a:off x="6201360" y="6504480"/>
            <a:ext cx="2880" cy="367920"/>
          </a:xfrm>
          <a:prstGeom prst="straightConnector1">
            <a:avLst/>
          </a:prstGeom>
          <a:ln w="0">
            <a:solidFill>
              <a:srgbClr val="444D26"/>
            </a:solidFill>
          </a:ln>
        </p:spPr>
      </p:cxnSp>
      <p:sp>
        <p:nvSpPr>
          <p:cNvPr id="76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6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AF2DF13-C4E1-43B3-ACDE-95FD58283D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5A5DF9-2998-4C68-B9DD-B8C1AC5F77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1"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72"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7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4" name="Grafik 8"/>
          <p:cNvPicPr/>
          <p:nvPr/>
        </p:nvPicPr>
        <p:blipFill>
          <a:blip r:embed="rId2"/>
          <a:stretch/>
        </p:blipFill>
        <p:spPr>
          <a:xfrm>
            <a:off x="8141400" y="5590800"/>
            <a:ext cx="1005840" cy="1259280"/>
          </a:xfrm>
          <a:prstGeom prst="rect">
            <a:avLst/>
          </a:prstGeom>
          <a:noFill/>
          <a:ln w="0">
            <a:noFill/>
          </a:ln>
        </p:spPr>
      </p:pic>
      <p:cxnSp>
        <p:nvCxnSpPr>
          <p:cNvPr id="775" name="Gerader Verbinder 9"/>
          <p:cNvCxnSpPr/>
          <p:nvPr/>
        </p:nvCxnSpPr>
        <p:spPr>
          <a:xfrm>
            <a:off x="2289600" y="6504480"/>
            <a:ext cx="2880" cy="367920"/>
          </a:xfrm>
          <a:prstGeom prst="straightConnector1">
            <a:avLst/>
          </a:prstGeom>
          <a:ln w="0">
            <a:solidFill>
              <a:srgbClr val="444D26"/>
            </a:solidFill>
          </a:ln>
        </p:spPr>
      </p:cxnSp>
      <p:cxnSp>
        <p:nvCxnSpPr>
          <p:cNvPr id="776" name="Gerader Verbinder 10"/>
          <p:cNvCxnSpPr/>
          <p:nvPr/>
        </p:nvCxnSpPr>
        <p:spPr>
          <a:xfrm>
            <a:off x="6201360" y="6504480"/>
            <a:ext cx="2880" cy="367920"/>
          </a:xfrm>
          <a:prstGeom prst="straightConnector1">
            <a:avLst/>
          </a:prstGeom>
          <a:ln w="0">
            <a:solidFill>
              <a:srgbClr val="444D26"/>
            </a:solidFill>
          </a:ln>
        </p:spPr>
      </p:cxnSp>
      <p:sp>
        <p:nvSpPr>
          <p:cNvPr id="77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2C9449-F953-4832-A63E-238A646BD8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9590E8B-34DC-438D-8519-D501ADBE73C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8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6" name="Grafik 8"/>
          <p:cNvPicPr/>
          <p:nvPr/>
        </p:nvPicPr>
        <p:blipFill>
          <a:blip r:embed="rId2"/>
          <a:stretch/>
        </p:blipFill>
        <p:spPr>
          <a:xfrm>
            <a:off x="8141400" y="5590800"/>
            <a:ext cx="1005840" cy="1259280"/>
          </a:xfrm>
          <a:prstGeom prst="rect">
            <a:avLst/>
          </a:prstGeom>
          <a:noFill/>
          <a:ln w="0">
            <a:noFill/>
          </a:ln>
        </p:spPr>
      </p:pic>
      <p:cxnSp>
        <p:nvCxnSpPr>
          <p:cNvPr id="787" name="Gerader Verbinder 9"/>
          <p:cNvCxnSpPr/>
          <p:nvPr/>
        </p:nvCxnSpPr>
        <p:spPr>
          <a:xfrm>
            <a:off x="2289600" y="6504480"/>
            <a:ext cx="2880" cy="367920"/>
          </a:xfrm>
          <a:prstGeom prst="straightConnector1">
            <a:avLst/>
          </a:prstGeom>
          <a:ln w="0">
            <a:solidFill>
              <a:srgbClr val="444D26"/>
            </a:solidFill>
          </a:ln>
        </p:spPr>
      </p:cxnSp>
      <p:cxnSp>
        <p:nvCxnSpPr>
          <p:cNvPr id="788" name="Gerader Verbinder 10"/>
          <p:cNvCxnSpPr/>
          <p:nvPr/>
        </p:nvCxnSpPr>
        <p:spPr>
          <a:xfrm>
            <a:off x="6201360" y="6504480"/>
            <a:ext cx="2880" cy="367920"/>
          </a:xfrm>
          <a:prstGeom prst="straightConnector1">
            <a:avLst/>
          </a:prstGeom>
          <a:ln w="0">
            <a:solidFill>
              <a:srgbClr val="444D26"/>
            </a:solidFill>
          </a:ln>
        </p:spPr>
      </p:cxnSp>
      <p:sp>
        <p:nvSpPr>
          <p:cNvPr id="7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A16CDE-A84B-4B47-8F82-5E3DCA71C91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1"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2"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3"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152820-FF9D-4F2C-9DFD-858FA99015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5"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9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97"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8" name="Grafik 8"/>
          <p:cNvPicPr/>
          <p:nvPr/>
        </p:nvPicPr>
        <p:blipFill>
          <a:blip r:embed="rId2"/>
          <a:stretch/>
        </p:blipFill>
        <p:spPr>
          <a:xfrm>
            <a:off x="8141400" y="5590800"/>
            <a:ext cx="1005840" cy="1259280"/>
          </a:xfrm>
          <a:prstGeom prst="rect">
            <a:avLst/>
          </a:prstGeom>
          <a:noFill/>
          <a:ln w="0">
            <a:noFill/>
          </a:ln>
        </p:spPr>
      </p:pic>
      <p:cxnSp>
        <p:nvCxnSpPr>
          <p:cNvPr id="799" name="Gerader Verbinder 9"/>
          <p:cNvCxnSpPr/>
          <p:nvPr/>
        </p:nvCxnSpPr>
        <p:spPr>
          <a:xfrm>
            <a:off x="2289600" y="6504480"/>
            <a:ext cx="2880" cy="367920"/>
          </a:xfrm>
          <a:prstGeom prst="straightConnector1">
            <a:avLst/>
          </a:prstGeom>
          <a:ln w="0">
            <a:solidFill>
              <a:srgbClr val="444D26"/>
            </a:solidFill>
          </a:ln>
        </p:spPr>
      </p:cxnSp>
      <p:cxnSp>
        <p:nvCxnSpPr>
          <p:cNvPr id="800" name="Gerader Verbinder 10"/>
          <p:cNvCxnSpPr/>
          <p:nvPr/>
        </p:nvCxnSpPr>
        <p:spPr>
          <a:xfrm>
            <a:off x="6201360" y="6504480"/>
            <a:ext cx="2880" cy="367920"/>
          </a:xfrm>
          <a:prstGeom prst="straightConnector1">
            <a:avLst/>
          </a:prstGeom>
          <a:ln w="0">
            <a:solidFill>
              <a:srgbClr val="444D26"/>
            </a:solidFill>
          </a:ln>
        </p:spPr>
      </p:cxnSp>
      <p:sp>
        <p:nvSpPr>
          <p:cNvPr id="80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666427-AAF1-4778-A3C6-A0A4E95617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0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BF37F23-D114-4B66-8DCF-6AD1C06398D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6"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0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808"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9" name="Grafik 8"/>
          <p:cNvPicPr/>
          <p:nvPr/>
        </p:nvPicPr>
        <p:blipFill>
          <a:blip r:embed="rId2"/>
          <a:stretch/>
        </p:blipFill>
        <p:spPr>
          <a:xfrm>
            <a:off x="8141400" y="5590800"/>
            <a:ext cx="1005840" cy="1259280"/>
          </a:xfrm>
          <a:prstGeom prst="rect">
            <a:avLst/>
          </a:prstGeom>
          <a:noFill/>
          <a:ln w="0">
            <a:noFill/>
          </a:ln>
        </p:spPr>
      </p:pic>
      <p:cxnSp>
        <p:nvCxnSpPr>
          <p:cNvPr id="810" name="Gerader Verbinder 9"/>
          <p:cNvCxnSpPr/>
          <p:nvPr/>
        </p:nvCxnSpPr>
        <p:spPr>
          <a:xfrm>
            <a:off x="2289600" y="6504480"/>
            <a:ext cx="2880" cy="367920"/>
          </a:xfrm>
          <a:prstGeom prst="straightConnector1">
            <a:avLst/>
          </a:prstGeom>
          <a:ln w="0">
            <a:solidFill>
              <a:srgbClr val="444D26"/>
            </a:solidFill>
          </a:ln>
        </p:spPr>
      </p:cxnSp>
      <p:cxnSp>
        <p:nvCxnSpPr>
          <p:cNvPr id="811" name="Gerader Verbinder 10"/>
          <p:cNvCxnSpPr/>
          <p:nvPr/>
        </p:nvCxnSpPr>
        <p:spPr>
          <a:xfrm>
            <a:off x="6201360" y="6504480"/>
            <a:ext cx="2880" cy="367920"/>
          </a:xfrm>
          <a:prstGeom prst="straightConnector1">
            <a:avLst/>
          </a:prstGeom>
          <a:ln w="0">
            <a:solidFill>
              <a:srgbClr val="444D26"/>
            </a:solidFill>
          </a:ln>
        </p:spPr>
      </p:cxnSp>
      <p:sp>
        <p:nvSpPr>
          <p:cNvPr id="812"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2A85BC-85CD-4F2F-BBFE-C35AAD4548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4"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5"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D898B49-0FE3-40D8-80EE-4A56A41CB06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8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0" name="Grafik 8"/>
          <p:cNvPicPr/>
          <p:nvPr/>
        </p:nvPicPr>
        <p:blipFill>
          <a:blip r:embed="rId2"/>
          <a:stretch/>
        </p:blipFill>
        <p:spPr>
          <a:xfrm>
            <a:off x="8141400" y="5590800"/>
            <a:ext cx="1005840" cy="1259280"/>
          </a:xfrm>
          <a:prstGeom prst="rect">
            <a:avLst/>
          </a:prstGeom>
          <a:noFill/>
          <a:ln w="0">
            <a:noFill/>
          </a:ln>
        </p:spPr>
      </p:pic>
      <p:cxnSp>
        <p:nvCxnSpPr>
          <p:cNvPr id="821" name="Gerader Verbinder 9"/>
          <p:cNvCxnSpPr/>
          <p:nvPr/>
        </p:nvCxnSpPr>
        <p:spPr>
          <a:xfrm>
            <a:off x="2289600" y="6504480"/>
            <a:ext cx="2880" cy="367920"/>
          </a:xfrm>
          <a:prstGeom prst="straightConnector1">
            <a:avLst/>
          </a:prstGeom>
          <a:ln w="0">
            <a:solidFill>
              <a:srgbClr val="444D26"/>
            </a:solidFill>
          </a:ln>
        </p:spPr>
      </p:cxnSp>
      <p:cxnSp>
        <p:nvCxnSpPr>
          <p:cNvPr id="822" name="Gerader Verbinder 10"/>
          <p:cNvCxnSpPr/>
          <p:nvPr/>
        </p:nvCxnSpPr>
        <p:spPr>
          <a:xfrm>
            <a:off x="6201360" y="6504480"/>
            <a:ext cx="2880" cy="367920"/>
          </a:xfrm>
          <a:prstGeom prst="straightConnector1">
            <a:avLst/>
          </a:prstGeom>
          <a:ln w="0">
            <a:solidFill>
              <a:srgbClr val="444D26"/>
            </a:solidFill>
          </a:ln>
        </p:spPr>
      </p:cxnSp>
      <p:sp>
        <p:nvSpPr>
          <p:cNvPr id="8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F8097E-58FC-43D2-BD78-A74D4DFD52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26"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7B68AB9-E05A-4546-8CA6-D8D14BEC158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1"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2" name="Grafik 8"/>
          <p:cNvPicPr/>
          <p:nvPr/>
        </p:nvPicPr>
        <p:blipFill>
          <a:blip r:embed="rId2"/>
          <a:stretch/>
        </p:blipFill>
        <p:spPr>
          <a:xfrm>
            <a:off x="8141400" y="5590800"/>
            <a:ext cx="1005840" cy="1259280"/>
          </a:xfrm>
          <a:prstGeom prst="rect">
            <a:avLst/>
          </a:prstGeom>
          <a:noFill/>
          <a:ln w="0">
            <a:noFill/>
          </a:ln>
        </p:spPr>
      </p:pic>
      <p:cxnSp>
        <p:nvCxnSpPr>
          <p:cNvPr id="833" name="Gerader Verbinder 9"/>
          <p:cNvCxnSpPr/>
          <p:nvPr/>
        </p:nvCxnSpPr>
        <p:spPr>
          <a:xfrm>
            <a:off x="2289600" y="6504480"/>
            <a:ext cx="2880" cy="367920"/>
          </a:xfrm>
          <a:prstGeom prst="straightConnector1">
            <a:avLst/>
          </a:prstGeom>
          <a:ln w="0">
            <a:solidFill>
              <a:srgbClr val="444D26"/>
            </a:solidFill>
          </a:ln>
        </p:spPr>
      </p:cxnSp>
      <p:cxnSp>
        <p:nvCxnSpPr>
          <p:cNvPr id="834" name="Gerader Verbinder 10"/>
          <p:cNvCxnSpPr/>
          <p:nvPr/>
        </p:nvCxnSpPr>
        <p:spPr>
          <a:xfrm>
            <a:off x="6201360" y="6504480"/>
            <a:ext cx="2880" cy="367920"/>
          </a:xfrm>
          <a:prstGeom prst="straightConnector1">
            <a:avLst/>
          </a:prstGeom>
          <a:ln w="0">
            <a:solidFill>
              <a:srgbClr val="444D26"/>
            </a:solidFill>
          </a:ln>
        </p:spPr>
      </p:cxnSp>
      <p:sp>
        <p:nvSpPr>
          <p:cNvPr id="8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6AAF35-97FD-49D2-86E4-780B8F0366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E47AA5-F12A-4FEF-BB8D-4A6E4020D9E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4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42"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3" name="Grafik 8"/>
          <p:cNvPicPr/>
          <p:nvPr/>
        </p:nvPicPr>
        <p:blipFill>
          <a:blip r:embed="rId2"/>
          <a:stretch/>
        </p:blipFill>
        <p:spPr>
          <a:xfrm>
            <a:off x="8141400" y="5590800"/>
            <a:ext cx="1005840" cy="1259280"/>
          </a:xfrm>
          <a:prstGeom prst="rect">
            <a:avLst/>
          </a:prstGeom>
          <a:noFill/>
          <a:ln w="0">
            <a:noFill/>
          </a:ln>
        </p:spPr>
      </p:pic>
      <p:cxnSp>
        <p:nvCxnSpPr>
          <p:cNvPr id="844" name="Gerader Verbinder 9"/>
          <p:cNvCxnSpPr/>
          <p:nvPr/>
        </p:nvCxnSpPr>
        <p:spPr>
          <a:xfrm>
            <a:off x="2289600" y="6504480"/>
            <a:ext cx="2880" cy="367920"/>
          </a:xfrm>
          <a:prstGeom prst="straightConnector1">
            <a:avLst/>
          </a:prstGeom>
          <a:ln w="0">
            <a:solidFill>
              <a:srgbClr val="444D26"/>
            </a:solidFill>
          </a:ln>
        </p:spPr>
      </p:cxnSp>
      <p:cxnSp>
        <p:nvCxnSpPr>
          <p:cNvPr id="845" name="Gerader Verbinder 10"/>
          <p:cNvCxnSpPr/>
          <p:nvPr/>
        </p:nvCxnSpPr>
        <p:spPr>
          <a:xfrm>
            <a:off x="6201360" y="6504480"/>
            <a:ext cx="2880" cy="367920"/>
          </a:xfrm>
          <a:prstGeom prst="straightConnector1">
            <a:avLst/>
          </a:prstGeom>
          <a:ln w="0">
            <a:solidFill>
              <a:srgbClr val="444D26"/>
            </a:solidFill>
          </a:ln>
        </p:spPr>
      </p:cxnSp>
      <p:sp>
        <p:nvSpPr>
          <p:cNvPr id="84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B756B-F805-48A1-B51F-3CFEC3CDA51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4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5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926AF41-F62E-466A-A79D-F527A3527FE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5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4" name="Grafik 8"/>
          <p:cNvPicPr/>
          <p:nvPr/>
        </p:nvPicPr>
        <p:blipFill>
          <a:blip r:embed="rId2"/>
          <a:stretch/>
        </p:blipFill>
        <p:spPr>
          <a:xfrm>
            <a:off x="8141400" y="5590800"/>
            <a:ext cx="1005840" cy="1259280"/>
          </a:xfrm>
          <a:prstGeom prst="rect">
            <a:avLst/>
          </a:prstGeom>
          <a:noFill/>
          <a:ln w="0">
            <a:noFill/>
          </a:ln>
        </p:spPr>
      </p:pic>
      <p:cxnSp>
        <p:nvCxnSpPr>
          <p:cNvPr id="855" name="Gerader Verbinder 9"/>
          <p:cNvCxnSpPr/>
          <p:nvPr/>
        </p:nvCxnSpPr>
        <p:spPr>
          <a:xfrm>
            <a:off x="2289600" y="6504480"/>
            <a:ext cx="2880" cy="367920"/>
          </a:xfrm>
          <a:prstGeom prst="straightConnector1">
            <a:avLst/>
          </a:prstGeom>
          <a:ln w="0">
            <a:solidFill>
              <a:srgbClr val="444D26"/>
            </a:solidFill>
          </a:ln>
        </p:spPr>
      </p:cxnSp>
      <p:cxnSp>
        <p:nvCxnSpPr>
          <p:cNvPr id="856" name="Gerader Verbinder 10"/>
          <p:cNvCxnSpPr/>
          <p:nvPr/>
        </p:nvCxnSpPr>
        <p:spPr>
          <a:xfrm>
            <a:off x="6201360" y="6504480"/>
            <a:ext cx="2880" cy="367920"/>
          </a:xfrm>
          <a:prstGeom prst="straightConnector1">
            <a:avLst/>
          </a:prstGeom>
          <a:ln w="0">
            <a:solidFill>
              <a:srgbClr val="444D26"/>
            </a:solidFill>
          </a:ln>
        </p:spPr>
      </p:cxnSp>
      <p:sp>
        <p:nvSpPr>
          <p:cNvPr id="8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91B265-BA63-4046-8B3D-260B41DBAC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08069-E5DE-4C00-B130-44087A58B9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3"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64"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6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6" name="Grafik 8"/>
          <p:cNvPicPr/>
          <p:nvPr/>
        </p:nvPicPr>
        <p:blipFill>
          <a:blip r:embed="rId2"/>
          <a:stretch/>
        </p:blipFill>
        <p:spPr>
          <a:xfrm>
            <a:off x="8141400" y="5590800"/>
            <a:ext cx="1005840" cy="1259280"/>
          </a:xfrm>
          <a:prstGeom prst="rect">
            <a:avLst/>
          </a:prstGeom>
          <a:noFill/>
          <a:ln w="0">
            <a:noFill/>
          </a:ln>
        </p:spPr>
      </p:pic>
      <p:cxnSp>
        <p:nvCxnSpPr>
          <p:cNvPr id="867" name="Gerader Verbinder 9"/>
          <p:cNvCxnSpPr/>
          <p:nvPr/>
        </p:nvCxnSpPr>
        <p:spPr>
          <a:xfrm>
            <a:off x="2289600" y="6504480"/>
            <a:ext cx="2880" cy="367920"/>
          </a:xfrm>
          <a:prstGeom prst="straightConnector1">
            <a:avLst/>
          </a:prstGeom>
          <a:ln w="0">
            <a:solidFill>
              <a:srgbClr val="444D26"/>
            </a:solidFill>
          </a:ln>
        </p:spPr>
      </p:cxnSp>
      <p:cxnSp>
        <p:nvCxnSpPr>
          <p:cNvPr id="868" name="Gerader Verbinder 10"/>
          <p:cNvCxnSpPr/>
          <p:nvPr/>
        </p:nvCxnSpPr>
        <p:spPr>
          <a:xfrm>
            <a:off x="6201360" y="6504480"/>
            <a:ext cx="2880" cy="367920"/>
          </a:xfrm>
          <a:prstGeom prst="straightConnector1">
            <a:avLst/>
          </a:prstGeom>
          <a:ln w="0">
            <a:solidFill>
              <a:srgbClr val="444D26"/>
            </a:solidFill>
          </a:ln>
        </p:spPr>
      </p:cxnSp>
      <p:sp>
        <p:nvSpPr>
          <p:cNvPr id="86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7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B4F2DF-A0EB-463E-9DDA-340AFE4534D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3"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4"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5"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4A4779-1DA6-4D02-97E3-4CB5C1292F9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7"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78"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79"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0" name="Grafik 8"/>
          <p:cNvPicPr/>
          <p:nvPr/>
        </p:nvPicPr>
        <p:blipFill>
          <a:blip r:embed="rId2"/>
          <a:stretch/>
        </p:blipFill>
        <p:spPr>
          <a:xfrm>
            <a:off x="8141400" y="5590800"/>
            <a:ext cx="1005840" cy="1259280"/>
          </a:xfrm>
          <a:prstGeom prst="rect">
            <a:avLst/>
          </a:prstGeom>
          <a:noFill/>
          <a:ln w="0">
            <a:noFill/>
          </a:ln>
        </p:spPr>
      </p:pic>
      <p:cxnSp>
        <p:nvCxnSpPr>
          <p:cNvPr id="881" name="Gerader Verbinder 9"/>
          <p:cNvCxnSpPr/>
          <p:nvPr/>
        </p:nvCxnSpPr>
        <p:spPr>
          <a:xfrm>
            <a:off x="2289600" y="6504480"/>
            <a:ext cx="2880" cy="367920"/>
          </a:xfrm>
          <a:prstGeom prst="straightConnector1">
            <a:avLst/>
          </a:prstGeom>
          <a:ln w="0">
            <a:solidFill>
              <a:srgbClr val="444D26"/>
            </a:solidFill>
          </a:ln>
        </p:spPr>
      </p:cxnSp>
      <p:cxnSp>
        <p:nvCxnSpPr>
          <p:cNvPr id="882" name="Gerader Verbinder 10"/>
          <p:cNvCxnSpPr/>
          <p:nvPr/>
        </p:nvCxnSpPr>
        <p:spPr>
          <a:xfrm>
            <a:off x="6201360" y="6504480"/>
            <a:ext cx="2880" cy="367920"/>
          </a:xfrm>
          <a:prstGeom prst="straightConnector1">
            <a:avLst/>
          </a:prstGeom>
          <a:ln w="0">
            <a:solidFill>
              <a:srgbClr val="444D26"/>
            </a:solidFill>
          </a:ln>
        </p:spPr>
      </p:cxnSp>
      <p:sp>
        <p:nvSpPr>
          <p:cNvPr id="883"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8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277D03F-AE78-4C67-A669-9E80846039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86"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8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4A6DE56-13C3-4412-B60A-2DB3CF82C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8"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89"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0"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1" name="Grafik 8"/>
          <p:cNvPicPr/>
          <p:nvPr/>
        </p:nvPicPr>
        <p:blipFill>
          <a:blip r:embed="rId2"/>
          <a:stretch/>
        </p:blipFill>
        <p:spPr>
          <a:xfrm>
            <a:off x="8141400" y="5590800"/>
            <a:ext cx="1005840" cy="1259280"/>
          </a:xfrm>
          <a:prstGeom prst="rect">
            <a:avLst/>
          </a:prstGeom>
          <a:noFill/>
          <a:ln w="0">
            <a:noFill/>
          </a:ln>
        </p:spPr>
      </p:pic>
      <p:cxnSp>
        <p:nvCxnSpPr>
          <p:cNvPr id="892" name="Gerader Verbinder 9"/>
          <p:cNvCxnSpPr/>
          <p:nvPr/>
        </p:nvCxnSpPr>
        <p:spPr>
          <a:xfrm>
            <a:off x="2289600" y="6504480"/>
            <a:ext cx="2880" cy="367920"/>
          </a:xfrm>
          <a:prstGeom prst="straightConnector1">
            <a:avLst/>
          </a:prstGeom>
          <a:ln w="0">
            <a:solidFill>
              <a:srgbClr val="444D26"/>
            </a:solidFill>
          </a:ln>
        </p:spPr>
      </p:cxnSp>
      <p:cxnSp>
        <p:nvCxnSpPr>
          <p:cNvPr id="893" name="Gerader Verbinder 10"/>
          <p:cNvCxnSpPr/>
          <p:nvPr/>
        </p:nvCxnSpPr>
        <p:spPr>
          <a:xfrm>
            <a:off x="6201360" y="6504480"/>
            <a:ext cx="2880" cy="367920"/>
          </a:xfrm>
          <a:prstGeom prst="straightConnector1">
            <a:avLst/>
          </a:prstGeom>
          <a:ln w="0">
            <a:solidFill>
              <a:srgbClr val="444D26"/>
            </a:solidFill>
          </a:ln>
        </p:spPr>
      </p:cxnSp>
      <p:sp>
        <p:nvSpPr>
          <p:cNvPr id="894"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9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90B06-ACF5-47DD-B731-A77BF27B50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63A514A-4411-4D66-A55B-204BB929FED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840" cy="1259280"/>
          </a:xfrm>
          <a:prstGeom prst="rect">
            <a:avLst/>
          </a:prstGeom>
          <a:noFill/>
          <a:ln w="0">
            <a:noFill/>
          </a:ln>
        </p:spPr>
      </p:pic>
      <p:cxnSp>
        <p:nvCxnSpPr>
          <p:cNvPr id="906" name="Gerader Verbinder 9"/>
          <p:cNvCxnSpPr/>
          <p:nvPr/>
        </p:nvCxnSpPr>
        <p:spPr>
          <a:xfrm>
            <a:off x="2289600" y="6504480"/>
            <a:ext cx="2880" cy="367920"/>
          </a:xfrm>
          <a:prstGeom prst="straightConnector1">
            <a:avLst/>
          </a:prstGeom>
          <a:ln w="0">
            <a:solidFill>
              <a:srgbClr val="444D26"/>
            </a:solidFill>
          </a:ln>
        </p:spPr>
      </p:cxnSp>
      <p:cxnSp>
        <p:nvCxnSpPr>
          <p:cNvPr id="907" name="Gerader Verbinder 10"/>
          <p:cNvCxnSpPr/>
          <p:nvPr/>
        </p:nvCxnSpPr>
        <p:spPr>
          <a:xfrm>
            <a:off x="6201360" y="6504480"/>
            <a:ext cx="2880" cy="367920"/>
          </a:xfrm>
          <a:prstGeom prst="straightConnector1">
            <a:avLst/>
          </a:prstGeom>
          <a:ln w="0">
            <a:solidFill>
              <a:srgbClr val="444D26"/>
            </a:solidFill>
          </a:ln>
        </p:spPr>
      </p:cxnSp>
      <p:sp>
        <p:nvSpPr>
          <p:cNvPr id="908" name="Textfeld 14"/>
          <p:cNvSpPr/>
          <p:nvPr/>
        </p:nvSpPr>
        <p:spPr>
          <a:xfrm>
            <a:off x="3220200" y="6518160"/>
            <a:ext cx="22734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0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C7205-9BBC-45AC-99B3-8607CD960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1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91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13"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953DA4E-EF8C-4834-B6BF-A0B7069DDE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1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5840" cy="1259280"/>
          </a:xfrm>
          <a:prstGeom prst="rect">
            <a:avLst/>
          </a:prstGeom>
          <a:noFill/>
          <a:ln w="0">
            <a:noFill/>
          </a:ln>
        </p:spPr>
      </p:pic>
      <p:cxnSp>
        <p:nvCxnSpPr>
          <p:cNvPr id="918" name="Gerader Verbinder 9"/>
          <p:cNvCxnSpPr/>
          <p:nvPr/>
        </p:nvCxnSpPr>
        <p:spPr>
          <a:xfrm>
            <a:off x="2289600" y="6504480"/>
            <a:ext cx="2880" cy="367920"/>
          </a:xfrm>
          <a:prstGeom prst="straightConnector1">
            <a:avLst/>
          </a:prstGeom>
          <a:ln w="0">
            <a:solidFill>
              <a:srgbClr val="444D26"/>
            </a:solidFill>
          </a:ln>
        </p:spPr>
      </p:cxnSp>
      <p:cxnSp>
        <p:nvCxnSpPr>
          <p:cNvPr id="919" name="Gerader Verbinder 10"/>
          <p:cNvCxnSpPr/>
          <p:nvPr/>
        </p:nvCxnSpPr>
        <p:spPr>
          <a:xfrm>
            <a:off x="6201360" y="6504480"/>
            <a:ext cx="2880" cy="367920"/>
          </a:xfrm>
          <a:prstGeom prst="straightConnector1">
            <a:avLst/>
          </a:prstGeom>
          <a:ln w="0">
            <a:solidFill>
              <a:srgbClr val="444D26"/>
            </a:solidFill>
          </a:ln>
        </p:spPr>
      </p:cxnSp>
      <p:sp>
        <p:nvSpPr>
          <p:cNvPr id="920" name="Textfeld 14"/>
          <p:cNvSpPr/>
          <p:nvPr/>
        </p:nvSpPr>
        <p:spPr>
          <a:xfrm>
            <a:off x="3220200" y="6495480"/>
            <a:ext cx="234396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21"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3C28D9-7B59-423B-BADA-2C5A715348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2"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23"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24"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2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1AC5DA3-7092-42D3-A46C-1BFFB1ECCFF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6"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2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5840" cy="1259280"/>
          </a:xfrm>
          <a:prstGeom prst="rect">
            <a:avLst/>
          </a:prstGeom>
          <a:noFill/>
          <a:ln w="0">
            <a:noFill/>
          </a:ln>
        </p:spPr>
      </p:pic>
      <p:cxnSp>
        <p:nvCxnSpPr>
          <p:cNvPr id="930" name="Gerader Verbinder 9"/>
          <p:cNvCxnSpPr/>
          <p:nvPr/>
        </p:nvCxnSpPr>
        <p:spPr>
          <a:xfrm>
            <a:off x="2289600" y="6504480"/>
            <a:ext cx="2880" cy="367920"/>
          </a:xfrm>
          <a:prstGeom prst="straightConnector1">
            <a:avLst/>
          </a:prstGeom>
          <a:ln w="0">
            <a:solidFill>
              <a:srgbClr val="444D26"/>
            </a:solidFill>
          </a:ln>
        </p:spPr>
      </p:cxnSp>
      <p:cxnSp>
        <p:nvCxnSpPr>
          <p:cNvPr id="931" name="Gerader Verbinder 10"/>
          <p:cNvCxnSpPr/>
          <p:nvPr/>
        </p:nvCxnSpPr>
        <p:spPr>
          <a:xfrm>
            <a:off x="6201360" y="6504480"/>
            <a:ext cx="2880" cy="367920"/>
          </a:xfrm>
          <a:prstGeom prst="straightConnector1">
            <a:avLst/>
          </a:prstGeom>
          <a:ln w="0">
            <a:solidFill>
              <a:srgbClr val="444D26"/>
            </a:solidFill>
          </a:ln>
        </p:spPr>
      </p:cxnSp>
      <p:sp>
        <p:nvSpPr>
          <p:cNvPr id="93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3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7DCC57A-3C40-4087-A530-0074AABA90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F4047FD-1CA7-467F-983F-4ED39280CD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3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5840" cy="1259280"/>
          </a:xfrm>
          <a:prstGeom prst="rect">
            <a:avLst/>
          </a:prstGeom>
          <a:noFill/>
          <a:ln w="0">
            <a:noFill/>
          </a:ln>
        </p:spPr>
      </p:pic>
      <p:cxnSp>
        <p:nvCxnSpPr>
          <p:cNvPr id="941" name="Gerader Verbinder 9"/>
          <p:cNvCxnSpPr/>
          <p:nvPr/>
        </p:nvCxnSpPr>
        <p:spPr>
          <a:xfrm>
            <a:off x="2289600" y="6504480"/>
            <a:ext cx="2880" cy="367920"/>
          </a:xfrm>
          <a:prstGeom prst="straightConnector1">
            <a:avLst/>
          </a:prstGeom>
          <a:ln w="0">
            <a:solidFill>
              <a:srgbClr val="444D26"/>
            </a:solidFill>
          </a:ln>
        </p:spPr>
      </p:cxnSp>
      <p:cxnSp>
        <p:nvCxnSpPr>
          <p:cNvPr id="942" name="Gerader Verbinder 10"/>
          <p:cNvCxnSpPr/>
          <p:nvPr/>
        </p:nvCxnSpPr>
        <p:spPr>
          <a:xfrm>
            <a:off x="6201360" y="6504480"/>
            <a:ext cx="2880" cy="367920"/>
          </a:xfrm>
          <a:prstGeom prst="straightConnector1">
            <a:avLst/>
          </a:prstGeom>
          <a:ln w="0">
            <a:solidFill>
              <a:srgbClr val="444D26"/>
            </a:solidFill>
          </a:ln>
        </p:spPr>
      </p:cxnSp>
      <p:sp>
        <p:nvSpPr>
          <p:cNvPr id="94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94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424B997-B7FF-47D4-86DE-00605A1E5E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4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745CA7-C57A-4DA0-A2CC-6397CFE8C9A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8"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5840" cy="1259280"/>
          </a:xfrm>
          <a:prstGeom prst="rect">
            <a:avLst/>
          </a:prstGeom>
          <a:noFill/>
          <a:ln w="0">
            <a:noFill/>
          </a:ln>
        </p:spPr>
      </p:pic>
      <p:cxnSp>
        <p:nvCxnSpPr>
          <p:cNvPr id="952" name="Gerader Verbinder 9"/>
          <p:cNvCxnSpPr/>
          <p:nvPr/>
        </p:nvCxnSpPr>
        <p:spPr>
          <a:xfrm>
            <a:off x="2289600" y="6504480"/>
            <a:ext cx="2880" cy="367920"/>
          </a:xfrm>
          <a:prstGeom prst="straightConnector1">
            <a:avLst/>
          </a:prstGeom>
          <a:ln w="0">
            <a:solidFill>
              <a:srgbClr val="444D26"/>
            </a:solidFill>
          </a:ln>
        </p:spPr>
      </p:cxnSp>
      <p:cxnSp>
        <p:nvCxnSpPr>
          <p:cNvPr id="953" name="Gerader Verbinder 10"/>
          <p:cNvCxnSpPr/>
          <p:nvPr/>
        </p:nvCxnSpPr>
        <p:spPr>
          <a:xfrm>
            <a:off x="6201360" y="6504480"/>
            <a:ext cx="2880" cy="367920"/>
          </a:xfrm>
          <a:prstGeom prst="straightConnector1">
            <a:avLst/>
          </a:prstGeom>
          <a:ln w="0">
            <a:solidFill>
              <a:srgbClr val="444D26"/>
            </a:solidFill>
          </a:ln>
        </p:spPr>
      </p:cxnSp>
      <p:sp>
        <p:nvSpPr>
          <p:cNvPr id="954" name="Textfeld 14"/>
          <p:cNvSpPr/>
          <p:nvPr/>
        </p:nvSpPr>
        <p:spPr>
          <a:xfrm>
            <a:off x="3220200" y="6495480"/>
            <a:ext cx="227052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E25885-B275-4807-B011-8C44B4A0F8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45C43F-A376-42A5-910D-2DCCBDDDD8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6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49.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60" TargetMode="External"/><Relationship Id="rId3" Type="http://schemas.openxmlformats.org/officeDocument/2006/relationships/slideLayout" Target="../slideLayouts/slideLayout51.xml"/><Relationship Id="rId4" Type="http://schemas.openxmlformats.org/officeDocument/2006/relationships/notesSlide" Target="../notesSlides/notesSlide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hyperlink" Target="https://mampf.mathi.uni-heidelberg.de/lectures/360" TargetMode="External"/><Relationship Id="rId2" Type="http://schemas.openxmlformats.org/officeDocument/2006/relationships/slideLayout" Target="../slideLayouts/slideLayout1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3.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slideLayout" Target="../slideLayouts/slideLayout13.xml"/><Relationship Id="rId4" Type="http://schemas.openxmlformats.org/officeDocument/2006/relationships/notesSlide" Target="../notesSlides/notesSlide41.xml"/></Relationships>
</file>

<file path=ppt/slides/_rels/slide60.xml.rels><?xml version='1.0' encoding='UTF-8' standalone='yes'?>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6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63.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 Target="slide37.xml"/><Relationship Id="rId2" Type="http://schemas.openxmlformats.org/officeDocument/2006/relationships/image" Target="../media/image26.png"/><Relationship Id="rId3" Type="http://schemas.openxmlformats.org/officeDocument/2006/relationships/slideLayout" Target="../slideLayouts/slideLayout66.xml"/><Relationship Id="rId4" Type="http://schemas.openxmlformats.org/officeDocument/2006/relationships/notesSlide" Target="../notesSlides/notesSlide6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64.xml"/><Relationship Id="rId16"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64.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64.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6640" cy="4008600"/>
          </a:xfrm>
          <a:prstGeom prst="rect">
            <a:avLst/>
          </a:prstGeom>
          <a:noFill/>
          <a:ln w="0">
            <a:noFill/>
          </a:ln>
          <a:effectLst>
            <a:softEdge rad="31680"/>
          </a:effectLst>
        </p:spPr>
      </p:pic>
      <p:sp>
        <p:nvSpPr>
          <p:cNvPr id="968" name="Textfeld 6"/>
          <p:cNvSpPr/>
          <p:nvPr/>
        </p:nvSpPr>
        <p:spPr>
          <a:xfrm>
            <a:off x="106560" y="763200"/>
            <a:ext cx="8927640" cy="92340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nl-NL"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4000" cy="5832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3200" b="0" u="none" strike="noStrike">
                <a:solidFill>
                  <a:schemeClr val="dk1"/>
                </a:solidFill>
                <a:effectLst/>
                <a:uFillTx/>
                <a:latin typeface="Calibri"/>
              </a:rPr>
              <a:t>Lesmodules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7120" cy="897120"/>
          </a:xfrm>
          <a:prstGeom prst="rect">
            <a:avLst/>
          </a:prstGeom>
          <a:noFill/>
          <a:ln w="0">
            <a:noFill/>
          </a:ln>
        </p:spPr>
        <p:txBody>
          <a:bodyPr lIns="91440" tIns="45720" rIns="91440" bIns="45720" anchor="ctr">
            <a:normAutofit/>
          </a:bodyPr>
          <a:p>
            <a:pPr indent="0" algn="r" defTabSz="457200">
              <a:lnSpc>
                <a:spcPct val="90000"/>
              </a:lnSpc>
              <a:buNone/>
              <a:tabLst>
                <a:tab pos="0" algn="l"/>
              </a:tabLst>
            </a:pPr>
            <a:r>
              <a:rPr lang="nl-NL" sz="4000" b="1" u="none" strike="noStrike">
                <a:solidFill>
                  <a:schemeClr val="dk2"/>
                </a:solidFill>
                <a:effectLst/>
                <a:uFillTx/>
                <a:latin typeface="Calibri Light"/>
              </a:rPr>
              <a:t>Doel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613440" y="2172960"/>
            <a:ext cx="7917120" cy="3725640"/>
          </a:xfrm>
          <a:prstGeom prst="rect">
            <a:avLst/>
          </a:prstGeom>
          <a:noFill/>
          <a:ln w="0">
            <a:noFill/>
          </a:ln>
        </p:spPr>
        <p:txBody>
          <a:bodyPr numCol="1" spcCol="0" lIns="91440" tIns="45720" rIns="91440" bIns="45720" anchor="ctr">
            <a:spAutoFit/>
          </a:bodyPr>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In deze cursus leer je om…</a:t>
            </a:r>
            <a:endParaRPr lang="de-DE" sz="2400" b="0" u="none" strike="noStrike">
              <a:solidFill>
                <a:schemeClr val="dk2"/>
              </a:solidFill>
              <a:effectLst/>
              <a:uFillTx/>
              <a:latin typeface="Calibri"/>
            </a:endParaRPr>
          </a:p>
          <a:p>
            <a:pPr indent="0" algn="l" defTabSz="914400">
              <a:lnSpc>
                <a:spcPct val="90000"/>
              </a:lnSpc>
              <a:spcBef>
                <a:spcPts val="1001"/>
              </a:spcBef>
              <a:buNone/>
            </a:pP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interpretaties van statistische diagrammen door leerlingen te analyseren.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leerlingen verschillende soorten statistische diagrammen interpreteren.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deze interpretaties tot specifieke systematische fouten kunnen leiden.</a:t>
            </a: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Het verloop van de cursus</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4000" cy="509400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0" u="none" strike="noStrike">
                <a:solidFill>
                  <a:schemeClr val="dk2"/>
                </a:solidFill>
                <a:effectLst/>
                <a:uFillTx/>
                <a:latin typeface="Calibri"/>
              </a:rPr>
              <a:t>Open de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1) Meld je aan bij MaMpf:</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sng"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2) Schrijf je in voor de cursus:</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400" b="0" u="sng" strike="noStrike">
                <a:solidFill>
                  <a:schemeClr val="dk2"/>
                </a:solidFill>
                <a:effectLst/>
                <a:uFillTx/>
                <a:latin typeface="Calibri"/>
                <a:hlinkClick r:id="rId2"/>
              </a:rPr>
              <a:t>https://mampf.mathi.uni-heidelberg.de/lectures/360</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8" name="Başlık 1"/>
          <p:cNvSpPr/>
          <p:nvPr/>
        </p:nvSpPr>
        <p:spPr>
          <a:xfrm>
            <a:off x="612720" y="2173680"/>
            <a:ext cx="7917480" cy="1642320"/>
          </a:xfrm>
          <a:prstGeom prst="rect">
            <a:avLst/>
          </a:prstGeom>
          <a:noFill/>
          <a:ln w="0">
            <a:solidFill>
              <a:srgbClr val="9C85C0"/>
            </a:solidFill>
          </a:ln>
        </p:spPr>
        <p:style>
          <a:lnRef idx="0"/>
          <a:fillRef idx="0"/>
          <a:effectRef idx="0"/>
          <a:fontRef idx="minor"/>
        </p:style>
        <p:txBody>
          <a:bodyPr lIns="90000" tIns="45000" rIns="90000" bIns="45000" anchor="t">
            <a:noAutofit/>
          </a:bodyPr>
          <a:p>
            <a:pPr algn="ctr" defTabSz="914400">
              <a:lnSpc>
                <a:spcPct val="90000"/>
              </a:lnSpc>
            </a:pPr>
            <a:r>
              <a:rPr lang="nl-NL" sz="4400" b="1" u="none" strike="noStrike">
                <a:solidFill>
                  <a:schemeClr val="dk1"/>
                </a:solidFill>
                <a:effectLst/>
                <a:uFillTx/>
                <a:latin typeface="Calibri Light"/>
              </a:rPr>
              <a:t>MODULE 4:</a:t>
            </a:r>
            <a:br>
              <a:rPr sz="4400"/>
            </a:br>
            <a:r>
              <a:rPr lang="nl-NL" sz="4400" b="1" u="none" strike="noStrike">
                <a:solidFill>
                  <a:schemeClr val="dk1"/>
                </a:solidFill>
                <a:effectLst/>
                <a:uFillTx/>
                <a:latin typeface="Calibri Light"/>
              </a:rPr>
              <a:t>CASUS-STAAFDIAGRAMMEN</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9" name="PlaceHolder 1"/>
          <p:cNvSpPr>
            <a:spLocks noGrp="1"/>
          </p:cNvSpPr>
          <p:nvPr>
            <p:ph type="title"/>
          </p:nvPr>
        </p:nvSpPr>
        <p:spPr>
          <a:xfrm>
            <a:off x="972000" y="68328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Introductie</a:t>
            </a:r>
            <a:endParaRPr lang="de-DE" sz="4000" b="0" u="none" strike="noStrike">
              <a:solidFill>
                <a:schemeClr val="dk2"/>
              </a:solidFill>
              <a:effectLst/>
              <a:uFillTx/>
              <a:latin typeface="Calibri Light"/>
            </a:endParaRPr>
          </a:p>
        </p:txBody>
      </p:sp>
      <p:sp>
        <p:nvSpPr>
          <p:cNvPr id="1060" name="PlaceHolder 2"/>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1" u="none" strike="noStrike">
                <a:solidFill>
                  <a:schemeClr val="dk2"/>
                </a:solidFill>
                <a:effectLst/>
                <a:uFillTx/>
                <a:latin typeface="Calibri"/>
              </a:rPr>
              <a:t>Interpretaties van leerlingen analyseren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1"/>
                </a:solidFill>
                <a:effectLst/>
                <a:uFillTx/>
                <a:latin typeface="Calibri"/>
              </a:rPr>
              <a:t>In deze module analyseer je met vignetten hoe leerlingen casus-staafdiagrammen interpreteren. Je onderzoekt hoe specifieke oplossingsstrategieën tot systematische fouten kunnen leiden. </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1" name="PlaceHolder 1"/>
          <p:cNvSpPr>
            <a:spLocks noGrp="1"/>
          </p:cNvSpPr>
          <p:nvPr>
            <p:ph type="title"/>
          </p:nvPr>
        </p:nvSpPr>
        <p:spPr>
          <a:xfrm>
            <a:off x="972000" y="4896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Eye-tracking-vignetten</a:t>
            </a:r>
            <a:endParaRPr lang="de-DE" sz="4000" b="0" u="none" strike="noStrike">
              <a:solidFill>
                <a:schemeClr val="dk2"/>
              </a:solidFill>
              <a:effectLst/>
              <a:uFillTx/>
              <a:latin typeface="Calibri Light"/>
            </a:endParaRPr>
          </a:p>
        </p:txBody>
      </p:sp>
      <p:sp>
        <p:nvSpPr>
          <p:cNvPr id="1062" name="PlaceHolder 2"/>
          <p:cNvSpPr>
            <a:spLocks noGrp="1"/>
          </p:cNvSpPr>
          <p:nvPr>
            <p:ph/>
          </p:nvPr>
        </p:nvSpPr>
        <p:spPr>
          <a:xfrm>
            <a:off x="628560" y="1825560"/>
            <a:ext cx="7884000" cy="4348440"/>
          </a:xfrm>
          <a:prstGeom prst="rect">
            <a:avLst/>
          </a:prstGeom>
          <a:noFill/>
          <a:ln w="0">
            <a:noFill/>
          </a:ln>
        </p:spPr>
        <p:txBody>
          <a:bodyPr lIns="91440" tIns="45720" rIns="91440" bIns="45720" anchor="t">
            <a:normAutofit fontScale="62500" lnSpcReduction="19999"/>
          </a:bodyPr>
          <a:p>
            <a:pPr indent="-228600" algn="l" defTabSz="914400">
              <a:lnSpc>
                <a:spcPct val="90000"/>
              </a:lnSpc>
              <a:spcBef>
                <a:spcPts val="1001"/>
              </a:spcBef>
              <a:buClr>
                <a:srgbClr val="444D26"/>
              </a:buClr>
              <a:buFont typeface="Arial"/>
              <a:buChar char="•"/>
            </a:pPr>
            <a:r>
              <a:rPr lang="nl-NL" sz="2800" b="1" u="none" strike="noStrike">
                <a:solidFill>
                  <a:schemeClr val="dk2"/>
                </a:solidFill>
                <a:effectLst/>
                <a:uFillTx/>
                <a:latin typeface="Calibri"/>
              </a:rPr>
              <a:t>Eye-tracking-vignetten</a:t>
            </a:r>
            <a:br>
              <a:rPr sz="2800"/>
            </a:br>
            <a:r>
              <a:rPr lang="nl-NL" sz="2800" b="0" u="none" strike="noStrike">
                <a:solidFill>
                  <a:schemeClr val="dk2"/>
                </a:solidFill>
                <a:effectLst/>
                <a:uFillTx/>
                <a:latin typeface="Calibri"/>
              </a:rPr>
              <a:t> </a:t>
            </a:r>
            <a:endParaRPr lang="de-DE" sz="2800" b="0" u="none" strike="noStrike">
              <a:solidFill>
                <a:schemeClr val="dk2"/>
              </a:solidFill>
              <a:effectLst/>
              <a:uFillTx/>
              <a:latin typeface="Calibri"/>
            </a:endParaRPr>
          </a:p>
          <a:p>
            <a:pPr marL="457200" indent="-4572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De volgende vignetten laten zien hoe leerlingen casus-staafdiagrammen interpreteren.</a:t>
            </a:r>
            <a:endParaRPr lang="de-DE" sz="2800" b="0" u="none" strike="noStrike">
              <a:solidFill>
                <a:schemeClr val="dk2"/>
              </a:solidFill>
              <a:effectLst/>
              <a:uFillTx/>
              <a:latin typeface="Calibri"/>
            </a:endParaRPr>
          </a:p>
          <a:p>
            <a:pPr indent="-457200" algn="l" defTabSz="914400">
              <a:lnSpc>
                <a:spcPct val="90000"/>
              </a:lnSpc>
              <a:spcBef>
                <a:spcPts val="1001"/>
              </a:spcBef>
              <a:buClr>
                <a:srgbClr val="E7BC29"/>
              </a:buClr>
              <a:buFont typeface="Arial"/>
              <a:buChar char="•"/>
            </a:pPr>
            <a:r>
              <a:rPr lang="nl-NL" sz="2800" b="0" u="none" strike="noStrike">
                <a:solidFill>
                  <a:schemeClr val="dk2"/>
                </a:solidFill>
                <a:effectLst/>
                <a:uFillTx/>
                <a:latin typeface="Calibri"/>
              </a:rPr>
              <a:t>Open en maak de onderstaande vignetopgaven. Let op hoe de leerling het diagram interpreteert en welke systematische fouten zich mogelijk voordoen.</a:t>
            </a:r>
            <a:br>
              <a:rPr sz="2800"/>
            </a:br>
            <a:br>
              <a:rPr sz="2800"/>
            </a:br>
            <a:r>
              <a:rPr lang="nl-NL" sz="2800" b="0" u="sng" strike="noStrike">
                <a:solidFill>
                  <a:schemeClr val="dk2"/>
                </a:solidFill>
                <a:effectLst/>
                <a:uFillTx/>
                <a:latin typeface="Calibri"/>
                <a:hlinkClick r:id="rId1"/>
              </a:rPr>
              <a:t>https://mampf.mathi.uni-heidelberg.de/lectures/360</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04 Casus-staafdiagrammen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05 Casus-staafdiagrammen </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08 Casus-staafdiagrammen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18 Casus-staafdiagrammen</a:t>
            </a:r>
            <a:br>
              <a:rPr sz="2800"/>
            </a:br>
            <a:r>
              <a:rPr lang="nl-NL" sz="2800" b="0" u="none" strike="noStrike">
                <a:solidFill>
                  <a:schemeClr val="dk2"/>
                </a:solidFill>
                <a:effectLst/>
                <a:uFillTx/>
                <a:latin typeface="Calibri"/>
              </a:rPr>
              <a:t> </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3" name="PlaceHolder 1"/>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0" algn="l" defTabSz="914400">
              <a:lnSpc>
                <a:spcPct val="102000"/>
              </a:lnSpc>
              <a:spcBef>
                <a:spcPts val="1417"/>
              </a:spcBef>
              <a:buNone/>
              <a:tabLst>
                <a:tab pos="0" algn="l"/>
              </a:tabLst>
            </a:pPr>
            <a:r>
              <a:rPr lang="nl-NL" sz="2400" b="1" u="none" strike="noStrike">
                <a:solidFill>
                  <a:schemeClr val="dk1"/>
                </a:solidFill>
                <a:effectLst/>
                <a:uFillTx/>
                <a:latin typeface="Calibri"/>
              </a:rPr>
              <a:t>Vakinhoudelijke kennis opfrissen</a:t>
            </a:r>
            <a:endParaRPr lang="tr-TR" sz="2400" b="0" u="none" strike="noStrike">
              <a:solidFill>
                <a:schemeClr val="dk1"/>
              </a:solidFill>
              <a:effectLst/>
              <a:uFillTx/>
              <a:latin typeface="Calibri"/>
            </a:endParaRPr>
          </a:p>
          <a:p>
            <a:pPr indent="-228600" algn="l" defTabSz="914400">
              <a:lnSpc>
                <a:spcPct val="102000"/>
              </a:lnSpc>
              <a:spcBef>
                <a:spcPts val="1417"/>
              </a:spcBef>
              <a:buClr>
                <a:srgbClr val="000000"/>
              </a:buClr>
              <a:buSzPct val="45000"/>
              <a:buFont typeface="Wingdings" charset="2"/>
              <a:buChar char=""/>
              <a:tabLst>
                <a:tab pos="0" algn="l"/>
              </a:tabLst>
            </a:pPr>
            <a:r>
              <a:rPr lang="nl-NL" sz="2400" b="0" u="none" strike="noStrike">
                <a:solidFill>
                  <a:schemeClr val="dk1"/>
                </a:solidFill>
                <a:effectLst/>
                <a:uFillTx/>
                <a:latin typeface="Calibri"/>
              </a:rPr>
              <a:t>Zie Opfrissing Casus-staafdiagrammen</a:t>
            </a:r>
            <a:r>
              <a:rPr lang="nl-NL" sz="3600" b="0" u="none" strike="noStrike">
                <a:solidFill>
                  <a:schemeClr val="dk2"/>
                </a:solidFill>
                <a:effectLst/>
                <a:uFillTx/>
                <a:latin typeface="Calibri"/>
              </a:rPr>
              <a:t> </a:t>
            </a:r>
            <a:r>
              <a:rPr lang="nl-NL" sz="2400" b="0" u="none" strike="noStrike">
                <a:solidFill>
                  <a:schemeClr val="dk1"/>
                </a:solidFill>
                <a:effectLst/>
                <a:uFillTx/>
                <a:latin typeface="Calibri"/>
              </a:rPr>
              <a:t>voor een korte herhaling.</a:t>
            </a:r>
            <a:endParaRPr lang="tr-TR" sz="2400" b="0" u="none" strike="noStrike">
              <a:solidFill>
                <a:schemeClr val="dk1"/>
              </a:solidFill>
              <a:effectLst/>
              <a:uFillTx/>
              <a:latin typeface="Calibri"/>
            </a:endParaRPr>
          </a:p>
          <a:p>
            <a:pPr indent="-228600" algn="l" defTabSz="914400">
              <a:lnSpc>
                <a:spcPct val="102000"/>
              </a:lnSpc>
              <a:spcBef>
                <a:spcPts val="1417"/>
              </a:spcBef>
              <a:buClr>
                <a:srgbClr val="000000"/>
              </a:buClr>
              <a:buSzPct val="45000"/>
              <a:buFont typeface="Wingdings" charset="2"/>
              <a:buChar char=""/>
              <a:tabLst>
                <a:tab pos="0" algn="l"/>
              </a:tabLst>
            </a:pPr>
            <a:r>
              <a:rPr lang="nl-NL" sz="2400" b="0" u="none" strike="noStrike">
                <a:solidFill>
                  <a:schemeClr val="dk1"/>
                </a:solidFill>
                <a:effectLst/>
                <a:uFillTx/>
                <a:latin typeface="Calibri"/>
              </a:rPr>
              <a:t>Daarin komen de belangrijkste kenmerken van casus-staafdiagrammen aan bod.</a:t>
            </a:r>
            <a:endParaRPr lang="tr-TR" sz="2400" b="0" u="none" strike="noStrike">
              <a:solidFill>
                <a:schemeClr val="dk1"/>
              </a:solidFill>
              <a:effectLst/>
              <a:uFillTx/>
              <a:latin typeface="Calibri"/>
            </a:endParaRPr>
          </a:p>
        </p:txBody>
      </p:sp>
      <p:sp>
        <p:nvSpPr>
          <p:cNvPr id="1064"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Opfrissing van vakinhoudelijke kennis</a:t>
            </a:r>
            <a:endParaRPr lang="tr-TR" sz="40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5" name="PlaceHolder 1"/>
          <p:cNvSpPr>
            <a:spLocks noGrp="1"/>
          </p:cNvSpPr>
          <p:nvPr>
            <p:ph type="title"/>
          </p:nvPr>
        </p:nvSpPr>
        <p:spPr>
          <a:xfrm>
            <a:off x="972000" y="68328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Wat heb je in deze module behandeld?</a:t>
            </a:r>
            <a:endParaRPr lang="de-DE" sz="4000" b="0" u="none" strike="noStrike">
              <a:solidFill>
                <a:schemeClr val="dk2"/>
              </a:solidFill>
              <a:effectLst/>
              <a:uFillTx/>
              <a:latin typeface="Calibri Light"/>
            </a:endParaRPr>
          </a:p>
        </p:txBody>
      </p:sp>
      <p:sp>
        <p:nvSpPr>
          <p:cNvPr id="1066" name="PlaceHolder 2"/>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0" u="none" strike="noStrike">
                <a:solidFill>
                  <a:schemeClr val="dk1"/>
                </a:solidFill>
                <a:effectLst/>
                <a:uFillTx/>
                <a:latin typeface="Calibri"/>
              </a:rPr>
              <a:t>In deze module heb je onderzocht hoe leerlingen casus-staafdiagrammen interpreteren en  (mis)interpreteren. Je werkte met voorbeelden van: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graphicFrame>
        <p:nvGraphicFramePr>
          <p:cNvPr id="1067" name="Tablo 3"/>
          <p:cNvGraphicFramePr/>
          <p:nvPr/>
        </p:nvGraphicFramePr>
        <p:xfrm>
          <a:off x="628560" y="3086640"/>
          <a:ext cx="7681320" cy="2722680"/>
        </p:xfrm>
        <a:graphic>
          <a:graphicData uri="http://schemas.openxmlformats.org/drawingml/2006/table">
            <a:tbl>
              <a:tblPr/>
              <a:tblGrid>
                <a:gridCol w="3847680"/>
                <a:gridCol w="3833640"/>
              </a:tblGrid>
              <a:tr h="0">
                <a:tc>
                  <a:txBody>
                    <a:bodyPr anchor="ctr">
                      <a:noAutofit/>
                    </a:bodyPr>
                    <a:p>
                      <a:pPr defTabSz="914400">
                        <a:lnSpc>
                          <a:spcPct val="100000"/>
                        </a:lnSpc>
                      </a:pPr>
                      <a:r>
                        <a:rPr lang="nl-NL" sz="1600" b="1" u="none" strike="noStrike">
                          <a:solidFill>
                            <a:schemeClr val="dk1"/>
                          </a:solidFill>
                          <a:effectLst/>
                          <a:uFillTx/>
                          <a:latin typeface="Calibri"/>
                        </a:rPr>
                        <a:t>Systematische fout</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1" u="none" strike="noStrike">
                          <a:solidFill>
                            <a:schemeClr val="dk1"/>
                          </a:solidFill>
                          <a:effectLst/>
                          <a:uFillTx/>
                          <a:latin typeface="Calibri"/>
                        </a:rPr>
                        <a:t>Definitie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nl-NL" sz="1600" b="0" u="none" strike="noStrike">
                          <a:solidFill>
                            <a:schemeClr val="dk1"/>
                          </a:solidFill>
                          <a:effectLst/>
                          <a:uFillTx/>
                          <a:latin typeface="Calibri"/>
                        </a:rPr>
                        <a:t>Overgeneralisatie van de histogrambenadering </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75960" tIns="50760" rIns="75960" bIns="50760" anchor="t">
                      <a:noAutofit/>
                    </a:bodyPr>
                    <a:p>
                      <a:pPr defTabSz="914400">
                        <a:lnSpc>
                          <a:spcPct val="100000"/>
                        </a:lnSpc>
                      </a:pPr>
                      <a:r>
                        <a:rPr lang="nl-NL" sz="1600" b="0" u="none" strike="noStrike">
                          <a:solidFill>
                            <a:schemeClr val="dk1"/>
                          </a:solidFill>
                          <a:effectLst/>
                          <a:uFillTx/>
                          <a:latin typeface="Calibri"/>
                        </a:rPr>
                        <a:t>Onjuiste veronderstelling dat een casus-staafdiagram kan worden geïnterpreteerd als een histogram, op basis van vorm of balans in plaats van op individuele meetwaarden.</a:t>
                      </a:r>
                      <a:endParaRPr lang="de-DE" sz="1600" b="0" u="none" strike="noStrike">
                        <a:solidFill>
                          <a:srgbClr val="000000"/>
                        </a:solidFill>
                        <a:effectLst/>
                        <a:uFillTx/>
                        <a:latin typeface="Calibri"/>
                      </a:endParaRPr>
                    </a:p>
                  </a:txBody>
                  <a:tcPr anchor="t" marL="75960" marR="75960" marT="50760" marB="507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nl-NL" sz="1600" b="0" u="none" strike="noStrike">
                          <a:solidFill>
                            <a:schemeClr val="dk1"/>
                          </a:solidFill>
                          <a:effectLst/>
                          <a:uFillTx/>
                          <a:latin typeface="Calibri"/>
                        </a:rPr>
                        <a:t>Paarsgewijze vergelijking van stapels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Beoordeling op basis van het één voor één vergelijken van overeenkomstige stapels/staven, in plaats van op basis van de verdeling als geheel.</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8" name="PlaceHolder 1"/>
          <p:cNvSpPr>
            <a:spLocks noGrp="1"/>
          </p:cNvSpPr>
          <p:nvPr>
            <p:ph type="title"/>
          </p:nvPr>
        </p:nvSpPr>
        <p:spPr>
          <a:xfrm>
            <a:off x="972000" y="683280"/>
            <a:ext cx="7917120" cy="897120"/>
          </a:xfrm>
          <a:prstGeom prst="rect">
            <a:avLst/>
          </a:prstGeom>
          <a:noFill/>
          <a:ln w="0">
            <a:noFill/>
          </a:ln>
        </p:spPr>
        <p:txBody>
          <a:bodyPr lIns="91440" tIns="45720" rIns="91440" bIns="45720" anchor="ctr">
            <a:normAutofit fontScale="775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Opfrissing van vakdidactische kennis: fouten van leerlingen begrijpen</a:t>
            </a:r>
            <a:endParaRPr lang="de-DE" sz="4000" b="0" u="none" strike="noStrike">
              <a:solidFill>
                <a:schemeClr val="dk2"/>
              </a:solidFill>
              <a:effectLst/>
              <a:uFillTx/>
              <a:latin typeface="Calibri Light"/>
            </a:endParaRPr>
          </a:p>
        </p:txBody>
      </p:sp>
      <p:sp>
        <p:nvSpPr>
          <p:cNvPr id="1069" name="PlaceHolder 2"/>
          <p:cNvSpPr>
            <a:spLocks noGrp="1"/>
          </p:cNvSpPr>
          <p:nvPr>
            <p:ph/>
          </p:nvPr>
        </p:nvSpPr>
        <p:spPr>
          <a:xfrm>
            <a:off x="850320" y="1838880"/>
            <a:ext cx="7443000" cy="4521240"/>
          </a:xfrm>
          <a:prstGeom prst="rect">
            <a:avLst/>
          </a:prstGeom>
          <a:noFill/>
          <a:ln w="0">
            <a:noFill/>
          </a:ln>
        </p:spPr>
        <p:txBody>
          <a:bodyPr lIns="91440" tIns="45720" rIns="91440" bIns="45720" anchor="t">
            <a:normAutofit fontScale="70000" lnSpcReduction="19999"/>
          </a:bodyPr>
          <a:p>
            <a:pPr indent="-228600" algn="l" defTabSz="914400">
              <a:lnSpc>
                <a:spcPct val="90000"/>
              </a:lnSpc>
              <a:spcBef>
                <a:spcPts val="1001"/>
              </a:spcBef>
              <a:buClr>
                <a:srgbClr val="444D26"/>
              </a:buClr>
              <a:buFont typeface="Arial"/>
              <a:buChar char="•"/>
            </a:pPr>
            <a:r>
              <a:rPr lang="nl-NL" sz="2800" b="0" u="none" strike="noStrike">
                <a:solidFill>
                  <a:schemeClr val="dk1"/>
                </a:solidFill>
                <a:effectLst/>
                <a:uFillTx/>
                <a:latin typeface="Calibri"/>
              </a:rPr>
              <a:t>• Deze module gaat over hoe leerlingen casus-staafdiagrammen interpreteren en wat hun systematische fouten kunnen onthullen over onderliggende conceptuele moeilijkheden.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800" b="0" u="none" strike="noStrike">
                <a:solidFill>
                  <a:schemeClr val="dk1"/>
                </a:solidFill>
                <a:effectLst/>
                <a:uFillTx/>
                <a:latin typeface="Calibri"/>
              </a:rPr>
              <a:t>• Leerlingen kunnen:</a:t>
            </a:r>
            <a:endParaRPr lang="de-DE" sz="2800" b="0" u="none" strike="noStrike">
              <a:solidFill>
                <a:schemeClr val="dk2"/>
              </a:solidFill>
              <a:effectLst/>
              <a:uFillTx/>
              <a:latin typeface="Calibri"/>
            </a:endParaRPr>
          </a:p>
          <a:p>
            <a:pPr marL="1371600" lvl="3" indent="-216000" algn="l" defTabSz="914400">
              <a:lnSpc>
                <a:spcPct val="90000"/>
              </a:lnSpc>
              <a:spcBef>
                <a:spcPts val="499"/>
              </a:spcBef>
              <a:buClr>
                <a:srgbClr val="444D26"/>
              </a:buClr>
              <a:buFont typeface="Arial"/>
              <a:buChar char="•"/>
            </a:pPr>
            <a:r>
              <a:rPr lang="nl-NL" sz="3200" b="0" u="none" strike="noStrike">
                <a:solidFill>
                  <a:schemeClr val="dk1"/>
                </a:solidFill>
                <a:effectLst/>
                <a:uFillTx/>
                <a:latin typeface="Calibri"/>
              </a:rPr>
              <a:t>– een histogramstrategie toepassen en staafhoogten als frequenties interpreteren;</a:t>
            </a:r>
            <a:endParaRPr lang="de-DE" sz="3200" b="0" u="none" strike="noStrike">
              <a:solidFill>
                <a:schemeClr val="dk2"/>
              </a:solidFill>
              <a:effectLst/>
              <a:uFillTx/>
              <a:latin typeface="Calibri"/>
            </a:endParaRPr>
          </a:p>
          <a:p>
            <a:pPr marL="1371600" lvl="3" indent="-216000" algn="l" defTabSz="914400">
              <a:lnSpc>
                <a:spcPct val="90000"/>
              </a:lnSpc>
              <a:spcBef>
                <a:spcPts val="499"/>
              </a:spcBef>
              <a:buClr>
                <a:srgbClr val="444D26"/>
              </a:buClr>
              <a:buFont typeface="Arial"/>
              <a:buChar char="•"/>
            </a:pPr>
            <a:r>
              <a:rPr lang="nl-NL" sz="3200" b="0" u="none" strike="noStrike">
                <a:solidFill>
                  <a:schemeClr val="dk1"/>
                </a:solidFill>
                <a:effectLst/>
                <a:uFillTx/>
                <a:latin typeface="Calibri"/>
              </a:rPr>
              <a:t>– zichtbare staven paarsgewijs vergelijken zonder alle waarden mee te nemen;</a:t>
            </a:r>
            <a:endParaRPr lang="de-DE" sz="3200" b="0" u="none" strike="noStrike">
              <a:solidFill>
                <a:schemeClr val="dk2"/>
              </a:solidFill>
              <a:effectLst/>
              <a:uFillTx/>
              <a:latin typeface="Calibri"/>
            </a:endParaRPr>
          </a:p>
          <a:p>
            <a:pPr marL="1371600" lvl="3" indent="-216000" algn="l" defTabSz="914400">
              <a:lnSpc>
                <a:spcPct val="90000"/>
              </a:lnSpc>
              <a:spcBef>
                <a:spcPts val="499"/>
              </a:spcBef>
              <a:buClr>
                <a:srgbClr val="444D26"/>
              </a:buClr>
              <a:buFont typeface="Arial"/>
              <a:buChar char="•"/>
            </a:pPr>
            <a:r>
              <a:rPr lang="nl-NL" sz="3200" b="0" u="none" strike="noStrike">
                <a:solidFill>
                  <a:schemeClr val="dk1"/>
                </a:solidFill>
                <a:effectLst/>
                <a:uFillTx/>
                <a:latin typeface="Calibri"/>
              </a:rPr>
              <a:t>– staven met waarde nul over het hoofd zien, hoewel die een casus met een gemeten waarde van nul weergeven;</a:t>
            </a:r>
            <a:endParaRPr lang="de-DE" sz="3200" b="0" u="none" strike="noStrike">
              <a:solidFill>
                <a:schemeClr val="dk2"/>
              </a:solidFill>
              <a:effectLst/>
              <a:uFillTx/>
              <a:latin typeface="Calibri"/>
            </a:endParaRPr>
          </a:p>
          <a:p>
            <a:pPr marL="1371600" lvl="3" indent="-216000" algn="l" defTabSz="914400">
              <a:lnSpc>
                <a:spcPct val="90000"/>
              </a:lnSpc>
              <a:spcBef>
                <a:spcPts val="499"/>
              </a:spcBef>
              <a:buClr>
                <a:srgbClr val="444D26"/>
              </a:buClr>
              <a:buFont typeface="Arial"/>
              <a:buChar char="•"/>
            </a:pPr>
            <a:r>
              <a:rPr lang="nl-NL" sz="3200" b="0" u="none" strike="noStrike">
                <a:solidFill>
                  <a:schemeClr val="dk1"/>
                </a:solidFill>
                <a:effectLst/>
                <a:uFillTx/>
                <a:latin typeface="Calibri"/>
              </a:rPr>
              <a:t>– zich richten op visuele patronen of symmetrie in plaats van op afzonderlijke gemeten waarden.</a:t>
            </a:r>
            <a:endParaRPr lang="de-DE" sz="32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800" b="0" u="none" strike="noStrike">
                <a:solidFill>
                  <a:schemeClr val="dk1"/>
                </a:solidFill>
                <a:effectLst/>
                <a:uFillTx/>
                <a:latin typeface="Calibri"/>
              </a:rPr>
              <a:t>• Een belangrijke conceptuele moeilijkheid is dat leerlingen mogelijk nog niet begrijpen dat elke staaf in een casus-staafdiagram één afzonderlijke gemeten waarde weergeeft en dat alle waarden, ook nullen, meetellen voor het gemiddelde.</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0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Bespreek: paarsgewijze vergelijking van stapels</a:t>
            </a:r>
            <a:endParaRPr lang="de-DE" sz="4000" b="0" u="none" strike="noStrike">
              <a:solidFill>
                <a:schemeClr val="dk2"/>
              </a:solidFill>
              <a:effectLst/>
              <a:uFillTx/>
              <a:latin typeface="Calibri Light"/>
            </a:endParaRPr>
          </a:p>
        </p:txBody>
      </p:sp>
      <p:sp>
        <p:nvSpPr>
          <p:cNvPr id="1071" name="Scenario Prompt Box"/>
          <p:cNvSpPr/>
          <p:nvPr/>
        </p:nvSpPr>
        <p:spPr>
          <a:xfrm>
            <a:off x="773640" y="4878360"/>
            <a:ext cx="7415280" cy="1468440"/>
          </a:xfrm>
          <a:prstGeom prst="rect">
            <a:avLst/>
          </a:prstGeom>
          <a:noFill/>
          <a:ln w="0">
            <a:noFill/>
          </a:ln>
        </p:spPr>
        <p:style>
          <a:lnRef idx="0"/>
          <a:fillRef idx="0"/>
          <a:effectRef idx="0"/>
          <a:fontRef idx="minor"/>
        </p:style>
        <p:txBody>
          <a:bodyPr lIns="90000" tIns="45000" rIns="90000" bIns="45000" anchor="t">
            <a:normAutofit/>
          </a:bodyPr>
          <a:p>
            <a:pPr defTabSz="914400">
              <a:lnSpc>
                <a:spcPct val="100000"/>
              </a:lnSpc>
            </a:pPr>
            <a:r>
              <a:rPr lang="nl-NL" sz="1800" b="0" u="none" strike="noStrike">
                <a:solidFill>
                  <a:srgbClr val="000000"/>
                </a:solidFill>
                <a:effectLst/>
                <a:uFillTx/>
                <a:latin typeface="Calibri"/>
              </a:rPr>
              <a:t>Bekijk het casus-staafdiagram hierboven. Denk aan een leerling die de vergelijking vooral op de zichtbare staven baseert. Tot welke conclusie zou deze leerling kunnen komen? Beschrijf het kijkpatroon dat je verwacht en bespreek welke gemeten waarden de leerling mogelijk wel of niet meeneemt.</a:t>
            </a:r>
            <a:endParaRPr lang="de-DE" sz="1800" b="0" u="none" strike="noStrike">
              <a:solidFill>
                <a:srgbClr val="000000"/>
              </a:solidFill>
              <a:effectLst/>
              <a:uFillTx/>
              <a:latin typeface="Calibri"/>
            </a:endParaRPr>
          </a:p>
          <a:p>
            <a:pPr defTabSz="914400">
              <a:lnSpc>
                <a:spcPct val="100000"/>
              </a:lnSpc>
            </a:pPr>
            <a:endParaRPr lang="de-DE" sz="1800" b="0" u="none" strike="noStrike">
              <a:solidFill>
                <a:srgbClr val="000000"/>
              </a:solidFill>
              <a:effectLst/>
              <a:uFillTx/>
              <a:latin typeface="Calibri"/>
            </a:endParaRPr>
          </a:p>
        </p:txBody>
      </p:sp>
      <p:pic>
        <p:nvPicPr>
          <p:cNvPr id="1072" name="Resim 1"/>
          <p:cNvPicPr/>
          <p:nvPr/>
        </p:nvPicPr>
        <p:blipFill>
          <a:blip r:embed="rId1"/>
          <a:stretch/>
        </p:blipFill>
        <p:spPr>
          <a:xfrm>
            <a:off x="1701000" y="1077480"/>
            <a:ext cx="5741640" cy="3353400"/>
          </a:xfrm>
          <a:prstGeom prst="rect">
            <a:avLst/>
          </a:prstGeom>
          <a:noFill/>
          <a:ln w="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1" u="none" strike="noStrike">
                <a:solidFill>
                  <a:schemeClr val="dk2"/>
                </a:solidFill>
                <a:effectLst/>
                <a:uFillTx/>
                <a:latin typeface="Calibri Light"/>
              </a:rPr>
              <a:t>Bespreek: overgeneralisatie van de histogrambenadering</a:t>
            </a:r>
            <a:endParaRPr lang="de-DE" sz="4000" b="0" u="none" strike="noStrike">
              <a:solidFill>
                <a:schemeClr val="dk2"/>
              </a:solidFill>
              <a:effectLst/>
              <a:uFillTx/>
              <a:latin typeface="Calibri Light"/>
            </a:endParaRPr>
          </a:p>
        </p:txBody>
      </p:sp>
      <p:sp>
        <p:nvSpPr>
          <p:cNvPr id="1074" name="Scenario Prompt Box"/>
          <p:cNvSpPr/>
          <p:nvPr/>
        </p:nvSpPr>
        <p:spPr>
          <a:xfrm>
            <a:off x="469080" y="1263600"/>
            <a:ext cx="8203320" cy="1978200"/>
          </a:xfrm>
          <a:prstGeom prst="rect">
            <a:avLst/>
          </a:prstGeom>
          <a:noFill/>
          <a:ln w="0">
            <a:noFill/>
          </a:ln>
        </p:spPr>
        <p:style>
          <a:lnRef idx="0"/>
          <a:fillRef idx="0"/>
          <a:effectRef idx="0"/>
          <a:fontRef idx="minor"/>
        </p:style>
        <p:txBody>
          <a:bodyPr lIns="90000" tIns="45000" rIns="90000" bIns="45000" anchor="t">
            <a:normAutofit/>
          </a:bodyPr>
          <a:p>
            <a:pPr algn="just" defTabSz="457200">
              <a:lnSpc>
                <a:spcPct val="100000"/>
              </a:lnSpc>
            </a:pPr>
            <a:r>
              <a:rPr lang="nl-NL" sz="1800" b="0" u="none" strike="noStrike">
                <a:solidFill>
                  <a:srgbClr val="000000"/>
                </a:solidFill>
                <a:effectLst/>
                <a:uFillTx/>
                <a:latin typeface="Calibri"/>
              </a:rPr>
              <a:t>Bekijk het casus-staafdiagram hieronder. Denk aan een leerling die bij het interpreteren van dit diagram een histogrambenadering overgeneraliseert, bijvoorbeeld door zich op het visuele patroon van de staven te richten in plaats van op de afzonderlijke gemeten waarden. Tot welke conclusie zou deze leerling kunnen komen? Beschrijf het kijkpatroon dat je verwacht en bespreek of deze systematische fout bij juist dit diagram waarschijnlijk is.</a:t>
            </a:r>
            <a:endParaRPr lang="de-DE" sz="1800" b="0" u="none" strike="noStrike">
              <a:solidFill>
                <a:srgbClr val="000000"/>
              </a:solidFill>
              <a:effectLst/>
              <a:uFillTx/>
              <a:latin typeface="Calibri"/>
            </a:endParaRPr>
          </a:p>
        </p:txBody>
      </p:sp>
      <p:grpSp>
        <p:nvGrpSpPr>
          <p:cNvPr id="1075" name="Grup 4"/>
          <p:cNvGrpSpPr/>
          <p:nvPr/>
        </p:nvGrpSpPr>
        <p:grpSpPr>
          <a:xfrm>
            <a:off x="2344320" y="3133080"/>
            <a:ext cx="4217400" cy="3094920"/>
            <a:chOff x="2344320" y="3133080"/>
            <a:chExt cx="4217400" cy="3094920"/>
          </a:xfrm>
        </p:grpSpPr>
        <p:pic>
          <p:nvPicPr>
            <p:cNvPr id="1076" name="Resim 2"/>
            <p:cNvPicPr/>
            <p:nvPr/>
          </p:nvPicPr>
          <p:blipFill>
            <a:blip r:embed="rId1"/>
            <a:stretch/>
          </p:blipFill>
          <p:spPr>
            <a:xfrm>
              <a:off x="2344320" y="3133080"/>
              <a:ext cx="4217400" cy="2118240"/>
            </a:xfrm>
            <a:prstGeom prst="rect">
              <a:avLst/>
            </a:prstGeom>
            <a:noFill/>
            <a:ln w="0">
              <a:noFill/>
            </a:ln>
          </p:spPr>
        </p:pic>
        <p:pic>
          <p:nvPicPr>
            <p:cNvPr id="1077" name="Resim 3"/>
            <p:cNvPicPr/>
            <p:nvPr/>
          </p:nvPicPr>
          <p:blipFill>
            <a:blip r:embed="rId2"/>
            <a:srcRect l="0" t="0" r="2259" b="6569"/>
            <a:stretch/>
          </p:blipFill>
          <p:spPr>
            <a:xfrm>
              <a:off x="2344320" y="5251680"/>
              <a:ext cx="4122360" cy="976320"/>
            </a:xfrm>
            <a:prstGeom prst="rect">
              <a:avLst/>
            </a:prstGeom>
            <a:noFill/>
            <a:ln w="0">
              <a:noFill/>
            </a:ln>
          </p:spPr>
        </p:pic>
      </p:gr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0" name="PlaceHolder 1"/>
          <p:cNvSpPr>
            <a:spLocks noGrp="1"/>
          </p:cNvSpPr>
          <p:nvPr>
            <p:ph type="title"/>
          </p:nvPr>
        </p:nvSpPr>
        <p:spPr>
          <a:xfrm>
            <a:off x="896760" y="297972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Opfrissing Casus-staafdiagrammen</a:t>
            </a:r>
            <a:endParaRPr lang="de-DE" sz="4000" b="0" u="none" strike="noStrike">
              <a:solidFill>
                <a:schemeClr val="dk2"/>
              </a:solidFill>
              <a:effectLst/>
              <a:uFillTx/>
              <a:latin typeface="Calibri Light"/>
            </a:endParaRPr>
          </a:p>
        </p:txBody>
      </p:sp>
      <p:sp>
        <p:nvSpPr>
          <p:cNvPr id="1141" name="Eylem Düğmesi: Geri Dön 2">
            <a:hlinkClick r:id="rId1" action="ppaction://hlinksldjump"/>
          </p:cNvPr>
          <p:cNvSpPr/>
          <p:nvPr/>
        </p:nvSpPr>
        <p:spPr>
          <a:xfrm rot="16200000">
            <a:off x="7804800" y="38844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42" name="Metin kutusu 3"/>
          <p:cNvSpPr/>
          <p:nvPr/>
        </p:nvSpPr>
        <p:spPr>
          <a:xfrm>
            <a:off x="7368840" y="4346640"/>
            <a:ext cx="1250280" cy="5983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3" name="PlaceHolder 1"/>
          <p:cNvSpPr>
            <a:spLocks noGrp="1"/>
          </p:cNvSpPr>
          <p:nvPr>
            <p:ph type="title"/>
          </p:nvPr>
        </p:nvSpPr>
        <p:spPr>
          <a:xfrm>
            <a:off x="294840" y="365040"/>
            <a:ext cx="8217000" cy="132192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nl-NL" sz="3200" b="0" u="none" strike="noStrike">
                <a:solidFill>
                  <a:schemeClr val="dk1"/>
                </a:solidFill>
                <a:effectLst/>
                <a:uFillTx/>
                <a:latin typeface="Calibri Light"/>
              </a:rPr>
              <a:t>Opfrissing van vakinhoudelijke kennis: Casus-staafdiagrammen</a:t>
            </a:r>
            <a:endParaRPr lang="de-DE" sz="3200" b="0" u="none" strike="noStrike">
              <a:solidFill>
                <a:schemeClr val="dk1"/>
              </a:solidFill>
              <a:effectLst/>
              <a:uFillTx/>
              <a:latin typeface="Calibri Light"/>
            </a:endParaRPr>
          </a:p>
        </p:txBody>
      </p:sp>
      <p:sp>
        <p:nvSpPr>
          <p:cNvPr id="1144" name="PlaceHolder 2"/>
          <p:cNvSpPr>
            <a:spLocks noGrp="1"/>
          </p:cNvSpPr>
          <p:nvPr>
            <p:ph/>
          </p:nvPr>
        </p:nvSpPr>
        <p:spPr>
          <a:xfrm>
            <a:off x="461880" y="1689840"/>
            <a:ext cx="7883280" cy="434772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Een Case-value plot /casus-staafdiagrammen (CVP) is een ander type diagram met staven, waarin de hoogte van elke staaf één gemeten waarde voorstelt. In een casus-staaf diagram met nominale data op de horizontale as en numerieke data op de verticale as (twee gemeten variabelen) staat de relevante gemeten waarde op de verticale as en kan variabiliteit gezien worden als variatie in de hoogtes van de staven.</a:t>
            </a:r>
            <a:endParaRPr lang="de-DE" sz="2000" b="0" u="none" strike="noStrike">
              <a:solidFill>
                <a:schemeClr val="dk1"/>
              </a:solidFill>
              <a:effectLst/>
              <a:uFillTx/>
              <a:latin typeface="Calibri"/>
            </a:endParaRPr>
          </a:p>
          <a:p>
            <a:pPr indent="0" algn="l" defTabSz="914400">
              <a:lnSpc>
                <a:spcPct val="90000"/>
              </a:lnSpc>
              <a:spcBef>
                <a:spcPts val="1001"/>
              </a:spcBef>
              <a:buNone/>
            </a:pPr>
            <a:endParaRPr lang="de-DE" sz="2000" b="0" u="none" strike="noStrike">
              <a:solidFill>
                <a:schemeClr val="dk1"/>
              </a:solidFill>
              <a:effectLst/>
              <a:uFillTx/>
              <a:latin typeface="Calibri"/>
            </a:endParaRPr>
          </a:p>
          <a:p>
            <a:pPr indent="-228600" algn="l"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Waarom gebruiken we het casus-staafdiagram?</a:t>
            </a:r>
            <a:endParaRPr lang="de-DE" sz="2000" b="0" u="none" strike="noStrike">
              <a:solidFill>
                <a:schemeClr val="dk1"/>
              </a:solidFill>
              <a:effectLst/>
              <a:uFillTx/>
              <a:latin typeface="Calibri"/>
            </a:endParaRPr>
          </a:p>
          <a:p>
            <a:pPr indent="-228600" algn="l"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o Om metingen van nominale data visueel te vergelijken</a:t>
            </a:r>
            <a:endParaRPr lang="de-DE" sz="2000" b="0" u="none" strike="noStrike">
              <a:solidFill>
                <a:schemeClr val="dk1"/>
              </a:solidFill>
              <a:effectLst/>
              <a:uFillTx/>
              <a:latin typeface="Calibri"/>
            </a:endParaRPr>
          </a:p>
          <a:p>
            <a:pPr indent="-228600" algn="l"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o Om de gemiddelden van groepen of categorieën (= nominale data) per casus te vergelijken</a:t>
            </a:r>
            <a:endParaRPr lang="de-DE" sz="2000" b="0" u="none" strike="noStrike">
              <a:solidFill>
                <a:schemeClr val="dk1"/>
              </a:solidFill>
              <a:effectLst/>
              <a:uFillTx/>
              <a:latin typeface="Calibri"/>
            </a:endParaRPr>
          </a:p>
          <a:p>
            <a:pPr indent="-228600" algn="l"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o Om de verschillen tussen de afzonderlijke metingen te zien</a:t>
            </a:r>
            <a:endParaRPr lang="de-DE" sz="2000" b="0" u="none" strike="noStrike">
              <a:solidFill>
                <a:schemeClr val="dk1"/>
              </a:solidFill>
              <a:effectLst/>
              <a:uFillTx/>
              <a:latin typeface="Calibri"/>
            </a:endParaRPr>
          </a:p>
          <a:p>
            <a:pPr indent="0" algn="l" defTabSz="914400">
              <a:lnSpc>
                <a:spcPct val="90000"/>
              </a:lnSpc>
              <a:spcBef>
                <a:spcPts val="1001"/>
              </a:spcBef>
              <a:buNone/>
            </a:pPr>
            <a:endParaRPr lang="de-DE" sz="2000" b="0" u="none" strike="noStrike">
              <a:solidFill>
                <a:schemeClr val="dk1"/>
              </a:solidFill>
              <a:effectLst/>
              <a:uFillTx/>
              <a:latin typeface="Calibri"/>
            </a:endParaRPr>
          </a:p>
          <a:p>
            <a:pPr indent="0" algn="l" defTabSz="685800">
              <a:lnSpc>
                <a:spcPct val="90000"/>
              </a:lnSpc>
              <a:spcBef>
                <a:spcPts val="751"/>
              </a:spcBef>
              <a:buNone/>
              <a:tabLst>
                <a:tab pos="0" algn="l"/>
              </a:tabLst>
            </a:pPr>
            <a:endParaRPr lang="de-DE" sz="2000" b="0" u="none" strike="noStrike">
              <a:solidFill>
                <a:schemeClr val="dk1"/>
              </a:solidFill>
              <a:effectLst/>
              <a:uFillTx/>
              <a:latin typeface="Calibri"/>
            </a:endParaRPr>
          </a:p>
        </p:txBody>
      </p:sp>
      <p:sp>
        <p:nvSpPr>
          <p:cNvPr id="1145" name="Eylem Düğmesi: Geri Dön 1">
            <a:hlinkClick r:id="rId1" action="ppaction://hlinksldjump"/>
          </p:cNvPr>
          <p:cNvSpPr/>
          <p:nvPr/>
        </p:nvSpPr>
        <p:spPr>
          <a:xfrm rot="16200000">
            <a:off x="7758720" y="468648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46" name="Metin kutusu 4"/>
          <p:cNvSpPr/>
          <p:nvPr/>
        </p:nvSpPr>
        <p:spPr>
          <a:xfrm>
            <a:off x="7067880" y="5155560"/>
            <a:ext cx="171288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7" name="PlaceHolder 1"/>
          <p:cNvSpPr>
            <a:spLocks noGrp="1"/>
          </p:cNvSpPr>
          <p:nvPr>
            <p:ph type="title"/>
          </p:nvPr>
        </p:nvSpPr>
        <p:spPr>
          <a:xfrm>
            <a:off x="389880" y="180000"/>
            <a:ext cx="8499240" cy="90900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nl-NL" sz="3200" b="0" u="none" strike="noStrike">
                <a:solidFill>
                  <a:schemeClr val="dk2"/>
                </a:solidFill>
                <a:effectLst/>
                <a:uFillTx/>
                <a:latin typeface="Calibri Light"/>
              </a:rPr>
              <a:t>Opfrissing van vakinhoudelijke kennis: Casus-staafdiagrammen</a:t>
            </a:r>
            <a:endParaRPr lang="de-DE" sz="3200" b="0" u="none" strike="noStrike">
              <a:solidFill>
                <a:schemeClr val="dk2"/>
              </a:solidFill>
              <a:effectLst/>
              <a:uFillTx/>
              <a:latin typeface="Calibri Light"/>
            </a:endParaRPr>
          </a:p>
        </p:txBody>
      </p:sp>
      <p:sp>
        <p:nvSpPr>
          <p:cNvPr id="1148" name="PlaceHolder 2"/>
          <p:cNvSpPr>
            <a:spLocks noGrp="1"/>
          </p:cNvSpPr>
          <p:nvPr>
            <p:ph/>
          </p:nvPr>
        </p:nvSpPr>
        <p:spPr>
          <a:xfrm>
            <a:off x="628560" y="1825560"/>
            <a:ext cx="3864240" cy="4348440"/>
          </a:xfrm>
          <a:prstGeom prst="rect">
            <a:avLst/>
          </a:prstGeom>
          <a:noFill/>
          <a:ln w="0">
            <a:noFill/>
          </a:ln>
        </p:spPr>
        <p:txBody>
          <a:bodyPr lIns="91440" tIns="45720" rIns="91440" bIns="45720" anchor="t">
            <a:normAutofit fontScale="55000" lnSpcReduction="19999"/>
          </a:bodyPr>
          <a:p>
            <a:pPr indent="-228600" algn="just"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Dit casus-staafdiagram toont de leeftijd van de acht docenten in de wiskundesectie van een school. Elke staaf staat voor één docent.</a:t>
            </a:r>
            <a:endParaRPr lang="de-DE" sz="2800" b="0" u="none" strike="noStrike">
              <a:solidFill>
                <a:schemeClr val="dk2"/>
              </a:solidFill>
              <a:effectLst/>
              <a:uFillTx/>
              <a:latin typeface="Calibri"/>
            </a:endParaRPr>
          </a:p>
          <a:p>
            <a:pPr indent="0" algn="just" defTabSz="914400">
              <a:lnSpc>
                <a:spcPct val="90000"/>
              </a:lnSpc>
              <a:spcBef>
                <a:spcPts val="1001"/>
              </a:spcBef>
              <a:buNone/>
            </a:pPr>
            <a:endParaRPr lang="de-DE" sz="2800" b="0" u="none" strike="noStrike">
              <a:solidFill>
                <a:schemeClr val="dk2"/>
              </a:solidFill>
              <a:effectLst/>
              <a:uFillTx/>
              <a:latin typeface="Calibri"/>
            </a:endParaRPr>
          </a:p>
          <a:p>
            <a:pPr indent="0" algn="just" defTabSz="914400">
              <a:lnSpc>
                <a:spcPct val="90000"/>
              </a:lnSpc>
              <a:spcBef>
                <a:spcPts val="1001"/>
              </a:spcBef>
              <a:buNone/>
            </a:pPr>
            <a:endParaRPr lang="de-DE" sz="18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De gemiddelde leeftijd kan worden weergegeven door een horizontale lijn op 40 jaar, die de verticale as op dat getal snijdt.</a:t>
            </a:r>
            <a:endParaRPr lang="de-DE" sz="2800" b="0" u="none" strike="noStrike">
              <a:solidFill>
                <a:schemeClr val="dk2"/>
              </a:solidFill>
              <a:effectLst/>
              <a:uFillTx/>
              <a:latin typeface="Calibri"/>
            </a:endParaRPr>
          </a:p>
          <a:p>
            <a:pPr indent="0" algn="just" defTabSz="914400">
              <a:lnSpc>
                <a:spcPct val="90000"/>
              </a:lnSpc>
              <a:spcBef>
                <a:spcPts val="1001"/>
              </a:spcBef>
              <a:buNone/>
            </a:pPr>
            <a:endParaRPr lang="de-DE" sz="2800" b="0" u="none" strike="noStrike">
              <a:solidFill>
                <a:schemeClr val="dk2"/>
              </a:solidFill>
              <a:effectLst/>
              <a:uFillTx/>
              <a:latin typeface="Calibri"/>
            </a:endParaRPr>
          </a:p>
          <a:p>
            <a:pPr indent="0" algn="just" defTabSz="914400">
              <a:lnSpc>
                <a:spcPct val="90000"/>
              </a:lnSpc>
              <a:spcBef>
                <a:spcPts val="1001"/>
              </a:spcBef>
              <a:buNone/>
            </a:pPr>
            <a:endParaRPr lang="de-DE" sz="18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Voor het gemiddelde geldt dat de lege (witte) ruimte tussen de lijn en de lagere staven precies even groot is als de delen van de hogere staven die boven de lijn uitkomen. Als de delen boven de lijn naar de lege ruimtes eronder worden verplaatst, worden alle staven even hoog.</a:t>
            </a:r>
            <a:endParaRPr lang="de-DE" sz="2800" b="0" u="none" strike="noStrike">
              <a:solidFill>
                <a:schemeClr val="dk2"/>
              </a:solidFill>
              <a:effectLst/>
              <a:uFillTx/>
              <a:latin typeface="Calibri"/>
            </a:endParaRPr>
          </a:p>
          <a:p>
            <a:pPr indent="0" algn="just" defTabSz="914400">
              <a:lnSpc>
                <a:spcPct val="90000"/>
              </a:lnSpc>
              <a:spcBef>
                <a:spcPts val="1001"/>
              </a:spcBef>
              <a:buNone/>
            </a:pPr>
            <a:br>
              <a:rPr sz="1800"/>
            </a:br>
            <a:endParaRPr lang="de-DE" sz="1800" b="0" u="none" strike="noStrike">
              <a:solidFill>
                <a:schemeClr val="dk2"/>
              </a:solidFill>
              <a:effectLst/>
              <a:uFillTx/>
              <a:latin typeface="Calibri"/>
            </a:endParaRPr>
          </a:p>
        </p:txBody>
      </p:sp>
      <p:sp>
        <p:nvSpPr>
          <p:cNvPr id="1149" name="Eylem Düğmesi: Geri Dön 1">
            <a:hlinkClick r:id="rId1" action="ppaction://hlinksldjump"/>
          </p:cNvPr>
          <p:cNvSpPr/>
          <p:nvPr/>
        </p:nvSpPr>
        <p:spPr>
          <a:xfrm rot="16200000">
            <a:off x="8071560" y="181044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50" name="Metin kutusu 4"/>
          <p:cNvSpPr/>
          <p:nvPr/>
        </p:nvSpPr>
        <p:spPr>
          <a:xfrm>
            <a:off x="7191000" y="1396080"/>
            <a:ext cx="195264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51" name="Resim 1"/>
          <p:cNvPicPr/>
          <p:nvPr/>
        </p:nvPicPr>
        <p:blipFill>
          <a:blip r:embed="rId2"/>
          <a:stretch/>
        </p:blipFill>
        <p:spPr>
          <a:xfrm>
            <a:off x="4775400" y="2435760"/>
            <a:ext cx="3907800" cy="2170800"/>
          </a:xfrm>
          <a:prstGeom prst="rect">
            <a:avLst/>
          </a:prstGeom>
          <a:noFill/>
          <a:ln w="0">
            <a:noFill/>
          </a:ln>
        </p:spPr>
      </p:pic>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6" name="PlaceHolder 1"/>
          <p:cNvSpPr>
            <a:spLocks noGrp="1"/>
          </p:cNvSpPr>
          <p:nvPr>
            <p:ph type="title"/>
          </p:nvPr>
        </p:nvSpPr>
        <p:spPr>
          <a:xfrm>
            <a:off x="972000" y="5058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67" name="PlaceHolder 2"/>
          <p:cNvSpPr>
            <a:spLocks noGrp="1"/>
          </p:cNvSpPr>
          <p:nvPr>
            <p:ph/>
          </p:nvPr>
        </p:nvSpPr>
        <p:spPr>
          <a:xfrm>
            <a:off x="628560" y="1404360"/>
            <a:ext cx="8100720" cy="476964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Eye-Teach-Stats is een Erasmus+-project dat aankomende en zittende wiskundedocenten ondersteunt bij het herkennen van en reageren op systematische fouten van leerlingen bij de interpretatie van statistische diagrammen.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bouwt voort op eye-trackingonderzoek dat de projectpartners hebben uitgevoerd met leerlingen in het basis- en voortgezet onderwijs, gericht op de opvattingen en moeilijkheden van leerlingen bij het interpreteren en vergelijken van statistische diagrammen (Abt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bestaat uit vijf modules – eye-tracking, stippendiagrammen, histogrammen, casus-staafdiagrammen en boxplots – en wordt aangeboden in het Engels, Duits en Nederlands.</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Projectpartners:</a:t>
            </a:r>
            <a:br>
              <a:rPr sz="1800"/>
            </a:br>
            <a:r>
              <a:rPr lang="nl-NL" sz="1800" b="0" u="none" strike="noStrike">
                <a:solidFill>
                  <a:schemeClr val="dk2"/>
                </a:solidFill>
                <a:effectLst/>
                <a:uFillTx/>
                <a:latin typeface="Calibri"/>
              </a:rPr>
              <a:t>Pädagogische Hochschule Heidelberg (penvoerder), Hogeschool Utrecht, KU Leuven, Pädagogische Hochschule Freiburg en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Meer informatie:</a:t>
            </a:r>
            <a:r>
              <a:rPr lang="nl-NL"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8" name="Rechteck 4"/>
          <p:cNvSpPr/>
          <p:nvPr/>
        </p:nvSpPr>
        <p:spPr>
          <a:xfrm>
            <a:off x="6755040" y="2208600"/>
            <a:ext cx="1458360" cy="42408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350" b="0" u="none" strike="noStrike">
              <a:solidFill>
                <a:schemeClr val="lt1"/>
              </a:solidFill>
              <a:effectLst/>
              <a:uFillTx/>
              <a:latin typeface="Calibri"/>
            </a:endParaRPr>
          </a:p>
        </p:txBody>
      </p:sp>
      <p:pic>
        <p:nvPicPr>
          <p:cNvPr id="1169" name="Picture 2" descr="Pädagogische Hochschule Heidelberg – Wikipedia"/>
          <p:cNvPicPr/>
          <p:nvPr/>
        </p:nvPicPr>
        <p:blipFill>
          <a:blip r:embed="rId1"/>
          <a:stretch/>
        </p:blipFill>
        <p:spPr>
          <a:xfrm>
            <a:off x="567360" y="2075760"/>
            <a:ext cx="1150200" cy="489240"/>
          </a:xfrm>
          <a:prstGeom prst="rect">
            <a:avLst/>
          </a:prstGeom>
          <a:noFill/>
          <a:ln w="0">
            <a:noFill/>
          </a:ln>
        </p:spPr>
      </p:pic>
      <p:pic>
        <p:nvPicPr>
          <p:cNvPr id="1170" name="Picture 6"/>
          <p:cNvPicPr/>
          <p:nvPr/>
        </p:nvPicPr>
        <p:blipFill>
          <a:blip r:embed="rId2"/>
          <a:stretch/>
        </p:blipFill>
        <p:spPr>
          <a:xfrm>
            <a:off x="1527840" y="3436560"/>
            <a:ext cx="1064160" cy="383400"/>
          </a:xfrm>
          <a:prstGeom prst="rect">
            <a:avLst/>
          </a:prstGeom>
          <a:noFill/>
          <a:ln w="0">
            <a:noFill/>
          </a:ln>
        </p:spPr>
      </p:pic>
      <p:pic>
        <p:nvPicPr>
          <p:cNvPr id="1171" name="Picture 10" descr="Deutschfachschaft PH Freiburg"/>
          <p:cNvPicPr/>
          <p:nvPr/>
        </p:nvPicPr>
        <p:blipFill>
          <a:blip r:embed="rId3"/>
          <a:stretch/>
        </p:blipFill>
        <p:spPr>
          <a:xfrm>
            <a:off x="4785840" y="3331080"/>
            <a:ext cx="1289520" cy="465840"/>
          </a:xfrm>
          <a:prstGeom prst="rect">
            <a:avLst/>
          </a:prstGeom>
          <a:noFill/>
          <a:ln w="0">
            <a:noFill/>
          </a:ln>
        </p:spPr>
      </p:pic>
      <p:sp>
        <p:nvSpPr>
          <p:cNvPr id="1172" name="Textfeld 8"/>
          <p:cNvSpPr/>
          <p:nvPr/>
        </p:nvSpPr>
        <p:spPr>
          <a:xfrm>
            <a:off x="1530720" y="2703960"/>
            <a:ext cx="2708280" cy="41328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3" name="Textfeld 9"/>
          <p:cNvSpPr/>
          <p:nvPr/>
        </p:nvSpPr>
        <p:spPr>
          <a:xfrm>
            <a:off x="2688120" y="4105080"/>
            <a:ext cx="1209240" cy="2685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4" name="Textfeld 10"/>
          <p:cNvSpPr/>
          <p:nvPr/>
        </p:nvSpPr>
        <p:spPr>
          <a:xfrm>
            <a:off x="2028240" y="5452200"/>
            <a:ext cx="6273000" cy="34812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175" name="Grafik 12"/>
          <p:cNvPicPr/>
          <p:nvPr/>
        </p:nvPicPr>
        <p:blipFill>
          <a:blip r:embed="rId4"/>
          <a:stretch/>
        </p:blipFill>
        <p:spPr>
          <a:xfrm>
            <a:off x="5186160" y="2142360"/>
            <a:ext cx="1337760" cy="268560"/>
          </a:xfrm>
          <a:prstGeom prst="rect">
            <a:avLst/>
          </a:prstGeom>
          <a:noFill/>
          <a:ln w="0">
            <a:noFill/>
          </a:ln>
        </p:spPr>
      </p:pic>
      <p:sp>
        <p:nvSpPr>
          <p:cNvPr id="1176" name="Textfeld 13"/>
          <p:cNvSpPr/>
          <p:nvPr/>
        </p:nvSpPr>
        <p:spPr>
          <a:xfrm>
            <a:off x="6633720" y="2635920"/>
            <a:ext cx="1150200" cy="268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7" name="Grafik 16"/>
          <p:cNvPicPr/>
          <p:nvPr/>
        </p:nvPicPr>
        <p:blipFill>
          <a:blip r:embed="rId5"/>
          <a:stretch/>
        </p:blipFill>
        <p:spPr>
          <a:xfrm>
            <a:off x="2217600" y="4799160"/>
            <a:ext cx="1215720" cy="465840"/>
          </a:xfrm>
          <a:prstGeom prst="rect">
            <a:avLst/>
          </a:prstGeom>
          <a:noFill/>
          <a:ln w="0">
            <a:noFill/>
          </a:ln>
        </p:spPr>
      </p:pic>
      <p:sp>
        <p:nvSpPr>
          <p:cNvPr id="1178" name="Grafik 28"/>
          <p:cNvSpPr/>
          <p:nvPr/>
        </p:nvSpPr>
        <p:spPr>
          <a:xfrm>
            <a:off x="1801440" y="1789920"/>
            <a:ext cx="943560" cy="94356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79" name="Grafik 29"/>
          <p:cNvSpPr/>
          <p:nvPr/>
        </p:nvSpPr>
        <p:spPr>
          <a:xfrm>
            <a:off x="6687720" y="1687680"/>
            <a:ext cx="943560" cy="94356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0" name="Grafik 31"/>
          <p:cNvSpPr/>
          <p:nvPr/>
        </p:nvSpPr>
        <p:spPr>
          <a:xfrm>
            <a:off x="2928600" y="1800000"/>
            <a:ext cx="943560" cy="94356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1" name="Picture 2"/>
          <p:cNvSpPr/>
          <p:nvPr/>
        </p:nvSpPr>
        <p:spPr>
          <a:xfrm>
            <a:off x="2855880" y="3161520"/>
            <a:ext cx="943560" cy="94356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2" name="Grafik 32"/>
          <p:cNvSpPr/>
          <p:nvPr/>
        </p:nvSpPr>
        <p:spPr>
          <a:xfrm>
            <a:off x="6170760" y="3085920"/>
            <a:ext cx="943560" cy="94356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3" name="Grafik 33"/>
          <p:cNvSpPr/>
          <p:nvPr/>
        </p:nvSpPr>
        <p:spPr>
          <a:xfrm>
            <a:off x="3625200" y="4471200"/>
            <a:ext cx="938880" cy="94356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4" name="Picture 4"/>
          <p:cNvSpPr/>
          <p:nvPr/>
        </p:nvSpPr>
        <p:spPr>
          <a:xfrm>
            <a:off x="7209720" y="3106440"/>
            <a:ext cx="938880" cy="94356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5" name="Picture 6"/>
          <p:cNvSpPr/>
          <p:nvPr/>
        </p:nvSpPr>
        <p:spPr>
          <a:xfrm>
            <a:off x="4738320" y="4486320"/>
            <a:ext cx="943560" cy="94356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6" name="Picture 8"/>
          <p:cNvSpPr/>
          <p:nvPr/>
        </p:nvSpPr>
        <p:spPr>
          <a:xfrm>
            <a:off x="5855760" y="4479480"/>
            <a:ext cx="943560" cy="94356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7" name="PlaceHolder 1"/>
          <p:cNvSpPr>
            <a:spLocks noGrp="1"/>
          </p:cNvSpPr>
          <p:nvPr>
            <p:ph type="title"/>
          </p:nvPr>
        </p:nvSpPr>
        <p:spPr>
          <a:xfrm>
            <a:off x="628560" y="1131120"/>
            <a:ext cx="7885440" cy="64404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2700" b="0" u="none" strike="noStrike">
                <a:solidFill>
                  <a:schemeClr val="dk2"/>
                </a:solidFill>
                <a:effectLst/>
                <a:uFillTx/>
                <a:latin typeface="Calibri Light"/>
              </a:rPr>
              <a:t>Projectteam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8" name="PlaceHolder 1"/>
          <p:cNvSpPr>
            <a:spLocks noGrp="1"/>
          </p:cNvSpPr>
          <p:nvPr>
            <p:ph type="title"/>
          </p:nvPr>
        </p:nvSpPr>
        <p:spPr>
          <a:xfrm>
            <a:off x="984600" y="61488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Disclaimer en licentie</a:t>
            </a:r>
            <a:endParaRPr lang="de-DE" sz="4000" b="0" u="none" strike="noStrike">
              <a:solidFill>
                <a:schemeClr val="dk2"/>
              </a:solidFill>
              <a:effectLst/>
              <a:uFillTx/>
              <a:latin typeface="Calibri Light"/>
            </a:endParaRPr>
          </a:p>
        </p:txBody>
      </p:sp>
      <p:sp>
        <p:nvSpPr>
          <p:cNvPr id="1189" name="PlaceHolder 2"/>
          <p:cNvSpPr>
            <a:spLocks noGrp="1"/>
          </p:cNvSpPr>
          <p:nvPr>
            <p:ph/>
          </p:nvPr>
        </p:nvSpPr>
        <p:spPr>
          <a:xfrm>
            <a:off x="595440" y="2267280"/>
            <a:ext cx="7917120" cy="390672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nl-NL" sz="2000" b="0" u="none" strike="noStrike">
                <a:solidFill>
                  <a:schemeClr val="dk2"/>
                </a:solidFill>
                <a:effectLst/>
                <a:uFillTx/>
                <a:latin typeface="Calibri"/>
              </a:rPr>
              <a:t>Het 'Eye-teach-stats'-project (2023-1-DE03-KA220-SCH-000158223) wordt gefinancierd door de Europese Unie. De hier geuite opvattingen en meningen komen echter uitsluitend voor rekening van de auteur(s) en geven niet noodzakelijkerwijs die van de Europese Unie of het Nationaal Agentschap weer. Noch de Europese Unie, noch het Nationaal Agentschap kan ervoor aansprakelijk worden gesteld.</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nl-NL" sz="2000" b="0" u="none" strike="noStrike">
                <a:solidFill>
                  <a:schemeClr val="dk2"/>
                </a:solidFill>
                <a:effectLst/>
                <a:uFillTx/>
                <a:latin typeface="Calibri"/>
              </a:rPr>
              <a:t>Lesmodules © 2026 door het Eye-Teach-Stats-project is gelicentieerd onder CC BY-SA 4.0. Ga naar creativecommons.org/licenses/by-sa/4.0/ om een kopie van deze licentie te bekijken.</a:t>
            </a:r>
            <a:endParaRPr lang="de-DE" sz="2000" b="0" u="none" strike="noStrike">
              <a:solidFill>
                <a:schemeClr val="dk2"/>
              </a:solidFill>
              <a:effectLst/>
              <a:uFillTx/>
              <a:latin typeface="Calibri"/>
            </a:endParaRPr>
          </a:p>
        </p:txBody>
      </p:sp>
      <p:pic>
        <p:nvPicPr>
          <p:cNvPr id="1190" name="Resim 3"/>
          <p:cNvPicPr/>
          <p:nvPr/>
        </p:nvPicPr>
        <p:blipFill>
          <a:blip r:embed="rId1"/>
          <a:stretch/>
        </p:blipFill>
        <p:spPr>
          <a:xfrm>
            <a:off x="721440" y="4437360"/>
            <a:ext cx="1073160" cy="367920"/>
          </a:xfrm>
          <a:prstGeom prst="rect">
            <a:avLst/>
          </a:prstGeom>
          <a:noFill/>
          <a:ln w="0">
            <a:noFill/>
          </a:ln>
        </p:spPr>
      </p:pic>
      <p:pic>
        <p:nvPicPr>
          <p:cNvPr id="1191" name="Resim 4" descr="Co-funded by the European Union logo in png for web usage"/>
          <p:cNvPicPr/>
          <p:nvPr/>
        </p:nvPicPr>
        <p:blipFill>
          <a:blip r:embed="rId2"/>
          <a:stretch/>
        </p:blipFill>
        <p:spPr>
          <a:xfrm>
            <a:off x="721440" y="1635480"/>
            <a:ext cx="2450160" cy="507960"/>
          </a:xfrm>
          <a:prstGeom prst="rect">
            <a:avLst/>
          </a:prstGeom>
          <a:noFill/>
          <a:ln w="0">
            <a:noFill/>
          </a:ln>
        </p:spPr>
      </p:pic>
      <p:pic>
        <p:nvPicPr>
          <p:cNvPr id="1192" name="Image12"/>
          <p:cNvPicPr/>
          <p:nvPr/>
        </p:nvPicPr>
        <p:blipFill>
          <a:blip r:embed="rId3"/>
          <a:stretch/>
        </p:blipFill>
        <p:spPr>
          <a:xfrm>
            <a:off x="5198400" y="1388880"/>
            <a:ext cx="3630600" cy="75456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3" name="PlaceHolder 1"/>
          <p:cNvSpPr>
            <a:spLocks noGrp="1"/>
          </p:cNvSpPr>
          <p:nvPr>
            <p:ph type="title"/>
          </p:nvPr>
        </p:nvSpPr>
        <p:spPr>
          <a:xfrm>
            <a:off x="997200" y="954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Referenties</a:t>
            </a:r>
            <a:endParaRPr lang="de-DE" sz="4000" b="0" u="none" strike="noStrike">
              <a:solidFill>
                <a:schemeClr val="dk2"/>
              </a:solidFill>
              <a:effectLst/>
              <a:uFillTx/>
              <a:latin typeface="Calibri Light"/>
            </a:endParaRPr>
          </a:p>
        </p:txBody>
      </p:sp>
      <p:sp>
        <p:nvSpPr>
          <p:cNvPr id="1194" name="PlaceHolder 2"/>
          <p:cNvSpPr>
            <a:spLocks noGrp="1"/>
          </p:cNvSpPr>
          <p:nvPr>
            <p:ph/>
          </p:nvPr>
        </p:nvSpPr>
        <p:spPr>
          <a:xfrm>
            <a:off x="591840" y="867960"/>
            <a:ext cx="7728120" cy="51202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nl-NL" sz="1000" b="0" i="1" u="none" strike="noStrike">
                <a:solidFill>
                  <a:schemeClr val="dk2"/>
                </a:solidFill>
                <a:effectLst/>
                <a:uFillTx/>
                <a:latin typeface="Calibri"/>
              </a:rPr>
              <a:t>Frontiers in Education, 9</a:t>
            </a:r>
            <a:r>
              <a:rPr lang="nl-NL"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Loibl, K., Leuders, T., Van Dooren, W., &amp; Reinhold, F. (2025). Understanding student errors in comparing data sets with boxplots. </a:t>
            </a:r>
            <a:r>
              <a:rPr lang="nl-NL" sz="1000" b="0" i="1" u="none" strike="noStrike">
                <a:solidFill>
                  <a:schemeClr val="dk2"/>
                </a:solidFill>
                <a:effectLst/>
                <a:uFillTx/>
                <a:latin typeface="Calibri"/>
              </a:rPr>
              <a:t>Educational Studies in Mathematics, 120</a:t>
            </a:r>
            <a:r>
              <a:rPr lang="nl-NL"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nl-NL" sz="1000" b="0" i="1" u="none" strike="noStrike">
                <a:solidFill>
                  <a:schemeClr val="dk2"/>
                </a:solidFill>
                <a:effectLst/>
                <a:uFillTx/>
                <a:latin typeface="Calibri"/>
              </a:rPr>
              <a:t>Proceedings of the Forty-Third Conference of the International Group for the Psychology of Mathematics Education</a:t>
            </a:r>
            <a:r>
              <a:rPr lang="nl-NL"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nl-NL" sz="1000" b="0" i="1" u="none" strike="noStrike">
                <a:solidFill>
                  <a:schemeClr val="dk2"/>
                </a:solidFill>
                <a:effectLst/>
                <a:uFillTx/>
                <a:latin typeface="Calibri"/>
              </a:rPr>
              <a:t>Proceedings of the Eleventh Congress of the European Society for Research in Mathematics Education</a:t>
            </a:r>
            <a:r>
              <a:rPr lang="nl-NL"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nl-NL" sz="1000" b="0" i="1" u="none" strike="noStrike">
                <a:solidFill>
                  <a:schemeClr val="dk2"/>
                </a:solidFill>
                <a:effectLst/>
                <a:uFillTx/>
                <a:latin typeface="Calibri"/>
              </a:rPr>
              <a:t>Frontline Learning Research, 11</a:t>
            </a:r>
            <a:r>
              <a:rPr lang="nl-NL"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nl-NL" sz="1000" b="0" i="1" u="none" strike="noStrike">
                <a:solidFill>
                  <a:schemeClr val="dk2"/>
                </a:solidFill>
                <a:effectLst/>
                <a:uFillTx/>
                <a:latin typeface="Calibri"/>
              </a:rPr>
              <a:t>Educational Studies in Mathematics, 118</a:t>
            </a:r>
            <a:r>
              <a:rPr lang="nl-NL" sz="1000" b="0" u="none" strike="noStrike">
                <a:solidFill>
                  <a:schemeClr val="dk2"/>
                </a:solidFill>
                <a:effectLst/>
                <a:uFillTx/>
                <a:latin typeface="Calibri"/>
              </a:rPr>
              <a:t>(3), 479–503. </a:t>
            </a:r>
            <a:r>
              <a:rPr lang="nl-NL"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nl-NL" sz="1000" b="0" i="1" u="none" strike="noStrike">
                <a:solidFill>
                  <a:schemeClr val="dk2"/>
                </a:solidFill>
                <a:effectLst/>
                <a:uFillTx/>
                <a:latin typeface="Calibri"/>
              </a:rPr>
              <a:t>Proceedings of the 45th Conference of the International Group for the Psychology of Mathematics Education</a:t>
            </a:r>
            <a:r>
              <a:rPr lang="nl-NL"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(2023a). Eye-tracking measures as indicators for a local vs. global view of data. </a:t>
            </a:r>
            <a:r>
              <a:rPr lang="nl-NL" sz="1000" b="0" i="1" u="none" strike="noStrike">
                <a:solidFill>
                  <a:schemeClr val="dk2"/>
                </a:solidFill>
                <a:effectLst/>
                <a:uFillTx/>
                <a:latin typeface="Calibri"/>
              </a:rPr>
              <a:t>Frontiers in Education, 7</a:t>
            </a:r>
            <a:r>
              <a:rPr lang="nl-NL"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(2024). Students’ local vs. global views of data distributions: A cross-grade-level analysis using eye-tracking. </a:t>
            </a:r>
            <a:r>
              <a:rPr lang="nl-NL" sz="1000" b="0" i="1" u="none" strike="noStrike">
                <a:solidFill>
                  <a:schemeClr val="dk2"/>
                </a:solidFill>
                <a:effectLst/>
                <a:uFillTx/>
                <a:latin typeface="Calibri"/>
              </a:rPr>
              <a:t>Educational Studies in Mathematics</a:t>
            </a:r>
            <a:r>
              <a:rPr lang="nl-NL" sz="1000" b="0" u="none" strike="noStrike">
                <a:solidFill>
                  <a:schemeClr val="dk2"/>
                </a:solidFill>
                <a:effectLst/>
                <a:uFillTx/>
                <a:latin typeface="Calibri"/>
              </a:rPr>
              <a:t>. </a:t>
            </a:r>
            <a:r>
              <a:rPr lang="nl-NL"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5" name="Başlık 1"/>
          <p:cNvSpPr/>
          <p:nvPr/>
        </p:nvSpPr>
        <p:spPr>
          <a:xfrm>
            <a:off x="591840" y="5806800"/>
            <a:ext cx="7728120" cy="104976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nl-NL" sz="1400" b="0" i="1" u="none" strike="noStrike">
                <a:solidFill>
                  <a:schemeClr val="dk2"/>
                </a:solidFill>
                <a:effectLst/>
                <a:uFillTx/>
                <a:latin typeface="Calibri Light"/>
              </a:rPr>
              <a:t>Een overzicht van de publicaties binnen het project vind je op: </a:t>
            </a:r>
            <a:r>
              <a:rPr lang="nl-NL" sz="1400" b="0" u="none" strike="noStrike">
                <a:solidFill>
                  <a:schemeClr val="dk2"/>
                </a:solidFill>
                <a:effectLst/>
                <a:uFillTx/>
                <a:latin typeface="Calibri Light"/>
                <a:hlinkClick r:id="rId3"/>
              </a:rPr>
              <a:t>https://eye-teach-stats.eu/publications/</a:t>
            </a:r>
            <a:r>
              <a:rPr lang="nl-NL" sz="1400" b="0" u="none" strike="noStrike">
                <a:solidFill>
                  <a:schemeClr val="dk2"/>
                </a:solidFill>
                <a:effectLst/>
                <a:uFillTx/>
                <a:latin typeface="Calibri Light"/>
              </a:rPr>
              <a:t> </a:t>
            </a:r>
            <a:endParaRPr lang="de-DE" sz="1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13349</TotalTime>
  <Application>Collabora_Office/25.04.11.3$Linux_X86_64 LibreOffice_project/fcd27e92423bc48e8424a181f54405504d3ba72b</Application>
  <AppVersion>15.0000</AppVersion>
  <Words>7113</Words>
  <Paragraphs>572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cp:lastPrinted>2026-09-28T14:13:01Z</cp:lastPrinted>
  <dcterms:modified xsi:type="dcterms:W3CDTF">2026-10-09T10:38:41Z</dcterms:modified>
  <cp:revision>315</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1</vt:i4>
  </property>
  <property fmtid="{D5CDD505-2E9C-101B-9397-08002B2CF9AE}" pid="3" name="Notes">
    <vt:i4>70</vt:i4>
  </property>
  <property fmtid="{D5CDD505-2E9C-101B-9397-08002B2CF9AE}" pid="4" name="PresentationFormat">
    <vt:lpwstr>Ekran Gösterisi (4:3)</vt:lpwstr>
  </property>
  <property fmtid="{D5CDD505-2E9C-101B-9397-08002B2CF9AE}" pid="5" name="Slides">
    <vt:i4>70</vt:i4>
  </property>
</Properties>
</file>