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1.svg" ContentType="image/sv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3.xml" ContentType="application/vnd.openxmlformats-officedocument.presentationml.slideMaster+xml"/>
  <Override PartName="/ppt/slideMasters/slideMaster24.xml" ContentType="application/vnd.openxmlformats-officedocument.presentationml.slideMaster+xml"/>
  <Override PartName="/ppt/slideMasters/slideMaster3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86.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3" r:id="rId4"/>
    <p:sldMasterId id="2147483686" r:id="rId5"/>
    <p:sldMasterId id="2147483698" r:id="rId6"/>
  </p:sldMasterIdLst>
  <p:notesMasterIdLst>
    <p:notesMasterId r:id="rId7"/>
  </p:notesMasterIdLst>
  <p:sldIdLst>
    <p:sldId id="256" r:id="rId8"/>
    <p:sldId id="260" r:id="rId12"/>
    <p:sldId id="264" r:id="rId16"/>
    <p:sldId id="297" r:id="rId49"/>
    <p:sldId id="298" r:id="rId50"/>
    <p:sldId id="299" r:id="rId51"/>
    <p:sldId id="300" r:id="rId52"/>
    <p:sldId id="301" r:id="rId53"/>
    <p:sldId id="302" r:id="rId54"/>
    <p:sldId id="303" r:id="rId55"/>
    <p:sldId id="304" r:id="rId56"/>
    <p:sldId id="305" r:id="rId57"/>
    <p:sldId id="318" r:id="rId70"/>
    <p:sldId id="319" r:id="rId71"/>
    <p:sldId id="320" r:id="rId72"/>
    <p:sldId id="322" r:id="rId74"/>
    <p:sldId id="323" r:id="rId75"/>
    <p:sldId id="324" r:id="rId76"/>
    <p:sldId id="325" r:id="rId77"/>
  </p:sldIdLst>
  <p:sldSz cx="9144000" cy="6858000"/>
  <p:notesSz cx="10058400" cy="77724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13.xml"/><Relationship Id="rId4" Type="http://schemas.openxmlformats.org/officeDocument/2006/relationships/slideMaster" Target="slideMasters/slideMaster24.xml"/><Relationship Id="rId5" Type="http://schemas.openxmlformats.org/officeDocument/2006/relationships/slideMaster" Target="slideMasters/slideMaster36.xml"/><Relationship Id="rId6" Type="http://schemas.openxmlformats.org/officeDocument/2006/relationships/slideMaster" Target="slideMasters/slideMaster47.xml"/><Relationship Id="rId7" Type="http://schemas.openxmlformats.org/officeDocument/2006/relationships/notesMaster" Target="notesMasters/notesMaster1.xml"/><Relationship Id="rId8" Type="http://schemas.openxmlformats.org/officeDocument/2006/relationships/slide" Target="slides/slide1.xml"/><Relationship Id="rId12" Type="http://schemas.openxmlformats.org/officeDocument/2006/relationships/slide" Target="slides/slide5.xml"/><Relationship Id="rId16" Type="http://schemas.openxmlformats.org/officeDocument/2006/relationships/slide" Target="slides/slide9.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6.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1" name="PlaceHolder 1"/>
          <p:cNvSpPr>
            <a:spLocks noGrp="1"/>
          </p:cNvSpPr>
          <p:nvPr>
            <p:ph type="sldImg"/>
          </p:nvPr>
        </p:nvSpPr>
        <p:spPr>
          <a:xfrm>
            <a:off x="0" y="812520"/>
            <a:ext cx="0" cy="0"/>
          </a:xfrm>
          <a:prstGeom prst="rect">
            <a:avLst/>
          </a:prstGeom>
          <a:noFill/>
          <a:ln w="0">
            <a:noFill/>
          </a:ln>
        </p:spPr>
        <p:txBody>
          <a:bodyPr lIns="0" tIns="0" rIns="0" bIns="0" anchor="ctr">
            <a:noAutofit/>
          </a:bodyPr>
          <a:p>
            <a:pPr algn="r" defTabSz="914400">
              <a:lnSpc>
                <a:spcPct val="97000"/>
              </a:lnSpc>
              <a:tabLst>
                <a:tab pos="0" algn="l"/>
              </a:tabLst>
            </a:pPr>
            <a:r>
              <a:rPr lang="de-DE" sz="3300" b="0" u="none" strike="noStrike">
                <a:solidFill>
                  <a:schemeClr val="dk1"/>
                </a:solidFill>
                <a:effectLst/>
                <a:uFillTx/>
                <a:latin typeface="Calibri Light"/>
              </a:rPr>
              <a:t>Click to move the slide</a:t>
            </a:r>
            <a:endParaRPr lang="de-DE" sz="3300" b="0" u="none" strike="noStrike">
              <a:solidFill>
                <a:schemeClr val="dk1"/>
              </a:solidFill>
              <a:effectLst/>
              <a:uFillTx/>
              <a:latin typeface="Calibri Light"/>
            </a:endParaRPr>
          </a:p>
        </p:txBody>
      </p:sp>
      <p:sp>
        <p:nvSpPr>
          <p:cNvPr id="962"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lnSpc>
                <a:spcPct val="83000"/>
              </a:lnSpc>
              <a:buNone/>
            </a:pPr>
            <a:r>
              <a:rPr lang="de-DE" sz="2000" b="0" u="none" strike="noStrike">
                <a:solidFill>
                  <a:srgbClr val="000000"/>
                </a:solidFill>
                <a:effectLst/>
                <a:uFillTx/>
                <a:latin typeface="Calibri"/>
              </a:rPr>
              <a:t>Click to edit the notes format</a:t>
            </a:r>
            <a:endParaRPr lang="de-DE" sz="2000" b="0" u="none" strike="noStrike">
              <a:solidFill>
                <a:srgbClr val="000000"/>
              </a:solidFill>
              <a:effectLst/>
              <a:uFillTx/>
              <a:latin typeface="Calibri"/>
            </a:endParaRPr>
          </a:p>
        </p:txBody>
      </p:sp>
      <p:sp>
        <p:nvSpPr>
          <p:cNvPr id="963"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lnSpc>
                <a:spcPct val="83000"/>
              </a:lnSpc>
              <a:buNone/>
            </a:pPr>
            <a:r>
              <a:rPr lang="de-DE" sz="1400" b="0" u="none" strike="noStrike">
                <a:solidFill>
                  <a:srgbClr val="000000"/>
                </a:solidFill>
                <a:effectLst/>
                <a:uFillTx/>
                <a:latin typeface="Calibri"/>
              </a:rPr>
              <a:t>&lt;header&gt;</a:t>
            </a:r>
            <a:endParaRPr lang="de-DE" sz="1400" b="0" u="none" strike="noStrike">
              <a:solidFill>
                <a:srgbClr val="000000"/>
              </a:solidFill>
              <a:effectLst/>
              <a:uFillTx/>
              <a:latin typeface="Calibri"/>
            </a:endParaRPr>
          </a:p>
        </p:txBody>
      </p:sp>
      <p:sp>
        <p:nvSpPr>
          <p:cNvPr id="964" name="PlaceHolder 4"/>
          <p:cNvSpPr>
            <a:spLocks noGrp="1"/>
          </p:cNvSpPr>
          <p:nvPr>
            <p:ph type="dt" idx="8"/>
          </p:nvPr>
        </p:nvSpPr>
        <p:spPr>
          <a:xfrm>
            <a:off x="4278960" y="0"/>
            <a:ext cx="3280680" cy="534240"/>
          </a:xfrm>
          <a:prstGeom prst="rect">
            <a:avLst/>
          </a:prstGeom>
          <a:noFill/>
          <a:ln w="0">
            <a:noFill/>
          </a:ln>
        </p:spPr>
        <p:txBody>
          <a:bodyPr lIns="0" tIns="0" rIns="0" bIns="0" anchor="t">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r>
              <a:rPr lang="de-DE" sz="1400" b="0" u="none" strike="noStrike">
                <a:solidFill>
                  <a:srgbClr val="000000"/>
                </a:solidFill>
                <a:effectLst/>
                <a:uFillTx/>
                <a:latin typeface="Calibri"/>
              </a:rPr>
              <a:t>&lt;date/time&gt;</a:t>
            </a:r>
            <a:endParaRPr lang="de-DE" sz="1400" b="0" u="none" strike="noStrike">
              <a:solidFill>
                <a:srgbClr val="000000"/>
              </a:solidFill>
              <a:effectLst/>
              <a:uFillTx/>
              <a:latin typeface="Calibri"/>
            </a:endParaRPr>
          </a:p>
        </p:txBody>
      </p:sp>
      <p:sp>
        <p:nvSpPr>
          <p:cNvPr id="965" name="PlaceHolder 5"/>
          <p:cNvSpPr>
            <a:spLocks noGrp="1"/>
          </p:cNvSpPr>
          <p:nvPr>
            <p:ph type="ftr" idx="9"/>
          </p:nvPr>
        </p:nvSpPr>
        <p:spPr>
          <a:xfrm>
            <a:off x="0" y="10157400"/>
            <a:ext cx="3280680" cy="534240"/>
          </a:xfrm>
          <a:prstGeom prst="rect">
            <a:avLst/>
          </a:prstGeom>
          <a:noFill/>
          <a:ln w="0">
            <a:noFill/>
          </a:ln>
        </p:spPr>
        <p:txBody>
          <a:bodyPr lIns="0" tIns="0" rIns="0" bIns="0" anchor="b">
            <a:noAutofit/>
          </a:bodyPr>
          <a:lstStyle>
            <a:lvl1pPr indent="0" algn="l">
              <a:lnSpc>
                <a:spcPct val="83000"/>
              </a:lnSpc>
              <a:buNone/>
              <a:defRPr lang="de-DE" sz="1400" b="0" u="none" strike="noStrike">
                <a:solidFill>
                  <a:srgbClr val="000000"/>
                </a:solidFill>
                <a:effectLst/>
                <a:uFillTx/>
                <a:latin typeface="Calibri"/>
              </a:defRPr>
            </a:lvl1pPr>
          </a:lstStyle>
          <a:p>
            <a:pPr indent="0" algn="l">
              <a:lnSpc>
                <a:spcPct val="83000"/>
              </a:lnSpc>
              <a:buNone/>
            </a:pPr>
            <a:r>
              <a:rPr lang="de-DE" sz="1400" b="0" u="none" strike="noStrike">
                <a:solidFill>
                  <a:srgbClr val="000000"/>
                </a:solidFill>
                <a:effectLst/>
                <a:uFillTx/>
                <a:latin typeface="Calibri"/>
              </a:rPr>
              <a:t>&lt;footer&gt;</a:t>
            </a:r>
            <a:endParaRPr lang="de-DE" sz="1400" b="0" u="none" strike="noStrike">
              <a:solidFill>
                <a:srgbClr val="000000"/>
              </a:solidFill>
              <a:effectLst/>
              <a:uFillTx/>
              <a:latin typeface="Calibri"/>
            </a:endParaRPr>
          </a:p>
        </p:txBody>
      </p:sp>
      <p:sp>
        <p:nvSpPr>
          <p:cNvPr id="966" name="PlaceHolder 6"/>
          <p:cNvSpPr>
            <a:spLocks noGrp="1"/>
          </p:cNvSpPr>
          <p:nvPr>
            <p:ph type="sldNum" idx="10"/>
          </p:nvPr>
        </p:nvSpPr>
        <p:spPr>
          <a:xfrm>
            <a:off x="4278960" y="10157400"/>
            <a:ext cx="3280680" cy="534240"/>
          </a:xfrm>
          <a:prstGeom prst="rect">
            <a:avLst/>
          </a:prstGeom>
          <a:noFill/>
          <a:ln w="0">
            <a:noFill/>
          </a:ln>
        </p:spPr>
        <p:txBody>
          <a:bodyPr lIns="0" tIns="0" rIns="0" bIns="0" anchor="b">
            <a:noAutofit/>
          </a:bodyPr>
          <a:lstStyle>
            <a:lvl1pPr indent="0" algn="r">
              <a:lnSpc>
                <a:spcPct val="83000"/>
              </a:lnSpc>
              <a:buNone/>
              <a:defRPr lang="de-DE" sz="1400" b="0" u="none" strike="noStrike">
                <a:solidFill>
                  <a:srgbClr val="000000"/>
                </a:solidFill>
                <a:effectLst/>
                <a:uFillTx/>
                <a:latin typeface="Calibri"/>
              </a:defRPr>
            </a:lvl1pPr>
          </a:lstStyle>
          <a:p>
            <a:pPr indent="0" algn="r">
              <a:lnSpc>
                <a:spcPct val="83000"/>
              </a:lnSpc>
              <a:buNone/>
            </a:pPr>
            <a:fld id="{93B5E296-C771-432A-983D-6C4F320C4999}" type="slidenum">
              <a:rPr lang="de-DE"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slide" Target="../slides/slide63.xml"/><Relationship Id="rId2"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slide" Target="../slides/slide64.xml"/><Relationship Id="rId2"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slide" Target="../slides/slide65.xml"/><Relationship Id="rId2"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slide" Target="../slides/slide68.xml"/><Relationship Id="rId2"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slide" Target="../slides/slide70.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6" name="PlaceHolder 1"/>
          <p:cNvSpPr>
            <a:spLocks noGrp="1"/>
          </p:cNvSpPr>
          <p:nvPr>
            <p:ph type="sldImg"/>
          </p:nvPr>
        </p:nvSpPr>
        <p:spPr>
          <a:xfrm>
            <a:off x="0" y="590400"/>
            <a:ext cx="0" cy="0"/>
          </a:xfrm>
          <a:prstGeom prst="rect">
            <a:avLst/>
          </a:prstGeom>
          <a:ln w="0">
            <a:noFill/>
          </a:ln>
        </p:spPr>
      </p:sp>
      <p:sp>
        <p:nvSpPr>
          <p:cNvPr id="1197" name="PlaceHolder 2"/>
          <p:cNvSpPr>
            <a:spLocks noGrp="1"/>
          </p:cNvSpPr>
          <p:nvPr>
            <p:ph type="body"/>
          </p:nvPr>
        </p:nvSpPr>
        <p:spPr>
          <a:xfrm>
            <a:off x="1005840" y="3691800"/>
            <a:ext cx="8044920" cy="3496320"/>
          </a:xfrm>
          <a:prstGeom prst="rect">
            <a:avLst/>
          </a:prstGeom>
          <a:noFill/>
          <a:ln w="0">
            <a:noFill/>
          </a:ln>
        </p:spPr>
        <p:txBody>
          <a:bodyPr lIns="0" tIns="0" rIns="0" bIns="0" anchor="t">
            <a:noAutofit/>
          </a:bodyPr>
          <a:p>
            <a:pPr indent="0" algn="l">
              <a:lnSpc>
                <a:spcPct val="100000"/>
              </a:lnSpc>
              <a:buNone/>
            </a:pPr>
            <a:r>
              <a:rPr lang="tr-TR" sz="1200" b="0" u="none" strike="noStrike">
                <a:solidFill>
                  <a:schemeClr val="dk1"/>
                </a:solidFill>
                <a:effectLst/>
                <a:uFillTx/>
                <a:latin typeface="+mn-lt"/>
                <a:ea typeface="+mn-ea"/>
              </a:rPr>
              <a:t>Deze modules zijn ontwikkeld door Ayline Heursen, Vuslat Şeker, Martin Abt, Anita Alexander, Frank Reinhold, Lonneke Boels, Wim Van Dooren, Saskia Schreiter en Markus Vogel.</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
        <p:nvSpPr>
          <p:cNvPr id="1198" name="PlaceHolder 3"/>
          <p:cNvSpPr>
            <a:spLocks noGrp="1"/>
          </p:cNvSpPr>
          <p:nvPr>
            <p:ph type="sldNum" idx="11"/>
          </p:nvPr>
        </p:nvSpPr>
        <p:spPr>
          <a:xfrm>
            <a:off x="5693040" y="7383960"/>
            <a:ext cx="4363560" cy="38736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A29F490F-257F-48CC-971D-E0035C58A3A6}"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7" name="PlaceHolder 1"/>
          <p:cNvSpPr>
            <a:spLocks noGrp="1"/>
          </p:cNvSpPr>
          <p:nvPr>
            <p:ph type="sldImg"/>
          </p:nvPr>
        </p:nvSpPr>
        <p:spPr>
          <a:xfrm>
            <a:off x="0" y="590400"/>
            <a:ext cx="0" cy="0"/>
          </a:xfrm>
          <a:prstGeom prst="rect">
            <a:avLst/>
          </a:prstGeom>
          <a:ln w="0">
            <a:noFill/>
          </a:ln>
        </p:spPr>
      </p:sp>
      <p:sp>
        <p:nvSpPr>
          <p:cNvPr id="120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09" name="PlaceHolder 3"/>
          <p:cNvSpPr>
            <a:spLocks noGrp="1"/>
          </p:cNvSpPr>
          <p:nvPr>
            <p:ph type="sldNum" idx="14"/>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DCAD9DD-1A29-4AAF-993D-D295BCFBD5AF}"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8" name="PlaceHolder 1"/>
          <p:cNvSpPr>
            <a:spLocks noGrp="1"/>
          </p:cNvSpPr>
          <p:nvPr>
            <p:ph type="sldImg"/>
          </p:nvPr>
        </p:nvSpPr>
        <p:spPr>
          <a:xfrm>
            <a:off x="0" y="590400"/>
            <a:ext cx="0" cy="0"/>
          </a:xfrm>
          <a:prstGeom prst="rect">
            <a:avLst/>
          </a:prstGeom>
          <a:ln w="0">
            <a:noFill/>
          </a:ln>
        </p:spPr>
      </p:sp>
      <p:sp>
        <p:nvSpPr>
          <p:cNvPr id="1219"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220" name="PlaceHolder 3"/>
          <p:cNvSpPr>
            <a:spLocks noGrp="1"/>
          </p:cNvSpPr>
          <p:nvPr>
            <p:ph type="sldNum" idx="1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2262F440-4DD3-4732-A335-305386ED82B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1" name="PlaceHolder 1"/>
          <p:cNvSpPr>
            <a:spLocks noGrp="1"/>
          </p:cNvSpPr>
          <p:nvPr>
            <p:ph type="sldImg"/>
          </p:nvPr>
        </p:nvSpPr>
        <p:spPr>
          <a:xfrm>
            <a:off x="0" y="590400"/>
            <a:ext cx="0" cy="0"/>
          </a:xfrm>
          <a:prstGeom prst="rect">
            <a:avLst/>
          </a:prstGeom>
          <a:ln w="0">
            <a:noFill/>
          </a:ln>
        </p:spPr>
      </p:sp>
      <p:sp>
        <p:nvSpPr>
          <p:cNvPr id="1302"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3" name="PlaceHolder 3"/>
          <p:cNvSpPr>
            <a:spLocks noGrp="1"/>
          </p:cNvSpPr>
          <p:nvPr>
            <p:ph type="sldNum" idx="34"/>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3BA190A1-293D-4E18-9F0A-104925247BE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4" name="PlaceHolder 1"/>
          <p:cNvSpPr>
            <a:spLocks noGrp="1"/>
          </p:cNvSpPr>
          <p:nvPr>
            <p:ph type="sldImg"/>
          </p:nvPr>
        </p:nvSpPr>
        <p:spPr>
          <a:xfrm>
            <a:off x="0" y="590400"/>
            <a:ext cx="0" cy="0"/>
          </a:xfrm>
          <a:prstGeom prst="rect">
            <a:avLst/>
          </a:prstGeom>
          <a:ln w="0">
            <a:noFill/>
          </a:ln>
        </p:spPr>
      </p:sp>
      <p:sp>
        <p:nvSpPr>
          <p:cNvPr id="130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6" name="PlaceHolder 3"/>
          <p:cNvSpPr>
            <a:spLocks noGrp="1"/>
          </p:cNvSpPr>
          <p:nvPr>
            <p:ph type="sldNum" idx="35"/>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2ECEFB1-94E7-416A-B580-57B4CAE22F27}"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7" name="PlaceHolder 1"/>
          <p:cNvSpPr>
            <a:spLocks noGrp="1"/>
          </p:cNvSpPr>
          <p:nvPr>
            <p:ph type="sldImg"/>
          </p:nvPr>
        </p:nvSpPr>
        <p:spPr>
          <a:xfrm>
            <a:off x="0" y="590400"/>
            <a:ext cx="0" cy="0"/>
          </a:xfrm>
          <a:prstGeom prst="rect">
            <a:avLst/>
          </a:prstGeom>
          <a:ln w="0">
            <a:noFill/>
          </a:ln>
        </p:spPr>
      </p:sp>
      <p:sp>
        <p:nvSpPr>
          <p:cNvPr id="130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09" name="PlaceHolder 3"/>
          <p:cNvSpPr>
            <a:spLocks noGrp="1"/>
          </p:cNvSpPr>
          <p:nvPr>
            <p:ph type="sldNum" idx="36"/>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E9725B72-5D5B-4236-BB6B-99E52FB97226}"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0" name="PlaceHolder 1"/>
          <p:cNvSpPr>
            <a:spLocks noGrp="1"/>
          </p:cNvSpPr>
          <p:nvPr>
            <p:ph type="sldImg"/>
          </p:nvPr>
        </p:nvSpPr>
        <p:spPr>
          <a:xfrm>
            <a:off x="2846520" y="882720"/>
            <a:ext cx="3179520" cy="2383920"/>
          </a:xfrm>
          <a:prstGeom prst="rect">
            <a:avLst/>
          </a:prstGeom>
          <a:ln w="0">
            <a:noFill/>
          </a:ln>
        </p:spPr>
      </p:sp>
      <p:sp>
        <p:nvSpPr>
          <p:cNvPr id="1311"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Deze opfrissingsdia's komen overeen met de ondersteunende informatie in de vignetten. Lerarenopleiders kunnen ze gebruiken wanneer vakinhoudelijke kennis moet worden opgefrist of besproken.</a:t>
            </a:r>
            <a:endParaRPr lang="de-DE" sz="1200" b="0" u="none" strike="noStrike">
              <a:solidFill>
                <a:srgbClr val="000000"/>
              </a:solidFill>
              <a:effectLst/>
              <a:uFillTx/>
              <a:latin typeface="Calibri"/>
            </a:endParaRPr>
          </a:p>
          <a:p>
            <a:pPr indent="0" algn="l">
              <a:lnSpc>
                <a:spcPct val="100000"/>
              </a:lnSpc>
              <a:buNone/>
            </a:pPr>
            <a:br>
              <a:rPr sz="2000"/>
            </a:br>
            <a:endParaRPr lang="de-DE" sz="2000" b="0" u="none" strike="noStrike">
              <a:solidFill>
                <a:srgbClr val="000000"/>
              </a:solidFill>
              <a:effectLst/>
              <a:uFillTx/>
              <a:latin typeface="Calibri"/>
            </a:endParaRP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2" name="PlaceHolder 1"/>
          <p:cNvSpPr>
            <a:spLocks noGrp="1"/>
          </p:cNvSpPr>
          <p:nvPr>
            <p:ph type="sldImg"/>
          </p:nvPr>
        </p:nvSpPr>
        <p:spPr>
          <a:xfrm>
            <a:off x="0" y="590400"/>
            <a:ext cx="0" cy="0"/>
          </a:xfrm>
          <a:prstGeom prst="rect">
            <a:avLst/>
          </a:prstGeom>
          <a:ln w="0">
            <a:noFill/>
          </a:ln>
        </p:spPr>
      </p:sp>
      <p:sp>
        <p:nvSpPr>
          <p:cNvPr id="1313"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14" name="PlaceHolder 3"/>
          <p:cNvSpPr>
            <a:spLocks noGrp="1"/>
          </p:cNvSpPr>
          <p:nvPr>
            <p:ph type="sldNum" idx="3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70A8D4A7-BEA8-4816-847E-410123BA69DB}"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5" name="PlaceHolder 1"/>
          <p:cNvSpPr>
            <a:spLocks noGrp="1"/>
          </p:cNvSpPr>
          <p:nvPr>
            <p:ph type="sldImg"/>
          </p:nvPr>
        </p:nvSpPr>
        <p:spPr>
          <a:xfrm>
            <a:off x="2846520" y="882720"/>
            <a:ext cx="3179520" cy="2383920"/>
          </a:xfrm>
          <a:prstGeom prst="rect">
            <a:avLst/>
          </a:prstGeom>
          <a:ln w="0">
            <a:noFill/>
          </a:ln>
        </p:spPr>
      </p:sp>
      <p:sp>
        <p:nvSpPr>
          <p:cNvPr id="1316" name="PlaceHolder 2"/>
          <p:cNvSpPr>
            <a:spLocks noGrp="1"/>
          </p:cNvSpPr>
          <p:nvPr>
            <p:ph type="body"/>
          </p:nvPr>
        </p:nvSpPr>
        <p:spPr>
          <a:xfrm>
            <a:off x="887400" y="3400560"/>
            <a:ext cx="7096320" cy="277992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Kernvragen voor de bespreking: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Op welk onderdeel van de boxplot baseert de leerling zich, en komt dit overeen met wat dat onderdeel werkelijk weergeeft?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Begrijpt de leerling dat elk deel van de boxplot hetzelfde aandeel van de gegevens weergeeft, ongeacht de zichtbare grootte?</a:t>
            </a:r>
            <a:endParaRPr lang="de-DE" sz="1200" b="0" u="none" strike="noStrike">
              <a:solidFill>
                <a:srgbClr val="000000"/>
              </a:solidFill>
              <a:effectLst/>
              <a:uFillTx/>
              <a:latin typeface="Calibri"/>
            </a:endParaRP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7" name="PlaceHolder 1"/>
          <p:cNvSpPr>
            <a:spLocks noGrp="1"/>
          </p:cNvSpPr>
          <p:nvPr>
            <p:ph type="sldImg"/>
          </p:nvPr>
        </p:nvSpPr>
        <p:spPr>
          <a:xfrm>
            <a:off x="2846520" y="882720"/>
            <a:ext cx="3177720" cy="2382480"/>
          </a:xfrm>
          <a:prstGeom prst="rect">
            <a:avLst/>
          </a:prstGeom>
          <a:ln w="0">
            <a:noFill/>
          </a:ln>
        </p:spPr>
      </p:sp>
      <p:sp>
        <p:nvSpPr>
          <p:cNvPr id="1318" name="PlaceHolder 2"/>
          <p:cNvSpPr>
            <a:spLocks noGrp="1"/>
          </p:cNvSpPr>
          <p:nvPr>
            <p:ph type="body"/>
          </p:nvPr>
        </p:nvSpPr>
        <p:spPr>
          <a:xfrm>
            <a:off x="887400" y="3400560"/>
            <a:ext cx="7094880" cy="277884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Opmerking voor de lerarenopleider: Deze opgave verschuift de bespreking van het herkennen van een fout naar het kiezen van opgaven die een conceptuele moeilijkheid zichtbaar kunnen maken. Bespreek wat een opgave bruikbaar maakt om mediaan-bias te onderzoeken.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Wat moet een opgavenset zichtbaar maken als je mediaan-bias wilt onderzoeken?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 antwoord verwacht je van een leerling die vooral op de mediaan afgaat, en waarom?</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Waarom levert de ene opgavenset meer informatie op dan de andere over juist deze conceptuele moeilijkheid?</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helpt de keuze van een vervolgopgave je meer te weten te komen over het begrip van boxplots door de leerling?</a:t>
            </a:r>
            <a:endParaRPr lang="de-DE" sz="1200" b="0" u="none" strike="noStrike">
              <a:solidFill>
                <a:srgbClr val="000000"/>
              </a:solidFill>
              <a:effectLst/>
              <a:uFillTx/>
              <a:latin typeface="Calibri"/>
            </a:endParaRPr>
          </a:p>
        </p:txBody>
      </p:sp>
      <p:sp>
        <p:nvSpPr>
          <p:cNvPr id="1319" name="PlaceHolder 3"/>
          <p:cNvSpPr>
            <a:spLocks noGrp="1"/>
          </p:cNvSpPr>
          <p:nvPr>
            <p:ph type="sldNum" idx="38"/>
          </p:nvPr>
        </p:nvSpPr>
        <p:spPr>
          <a:xfrm>
            <a:off x="5027400" y="6711480"/>
            <a:ext cx="3840840" cy="35136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D061D492-608A-42D0-A2D8-4D9C031319BC}"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0" name="PlaceHolder 1"/>
          <p:cNvSpPr>
            <a:spLocks noGrp="1"/>
          </p:cNvSpPr>
          <p:nvPr>
            <p:ph type="sldImg"/>
          </p:nvPr>
        </p:nvSpPr>
        <p:spPr>
          <a:xfrm>
            <a:off x="2846520" y="882720"/>
            <a:ext cx="3179520" cy="2383920"/>
          </a:xfrm>
          <a:prstGeom prst="rect">
            <a:avLst/>
          </a:prstGeom>
          <a:ln w="0">
            <a:noFill/>
          </a:ln>
        </p:spPr>
      </p:sp>
      <p:sp>
        <p:nvSpPr>
          <p:cNvPr id="1321"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Richt de bespreking op specifieke kenmerken van een boxplotopgave die kunnen uitlokken dat een leerling oppervlakte en frequentie verwart. Laat docenten hun interpretatie onderbouwen met kenmerken van de opgave en, waar relevant, met de verwachte redenering van de leerling.</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kenmerken van de boxplotopgave kunnen een leerling ertoe brengen de lengte of oppervlakte van de box als frequentie te interpreteren?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Waar zou een leerling die oppervlakte (lengte) en frequentie verwart in deze opgave waarschijnlijk op letten?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aanwijzingen zouden je ervan overtuigen dat deze fout waarschijnlijk optreedt?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hangt deze fout samen met het begrip van de leerling van wat de box en de snorren weergeven?</a:t>
            </a:r>
            <a:endParaRPr lang="de-DE" sz="1200" b="0" u="none" strike="noStrike">
              <a:solidFill>
                <a:srgbClr val="000000"/>
              </a:solidFill>
              <a:effectLst/>
              <a:uFillTx/>
              <a:latin typeface="Calibri"/>
            </a:endParaRPr>
          </a:p>
        </p:txBody>
      </p:sp>
      <p:sp>
        <p:nvSpPr>
          <p:cNvPr id="1322" name="PlaceHolder 3"/>
          <p:cNvSpPr>
            <a:spLocks noGrp="1"/>
          </p:cNvSpPr>
          <p:nvPr>
            <p:ph type="sldNum" idx="39"/>
          </p:nvPr>
        </p:nvSpPr>
        <p:spPr>
          <a:xfrm>
            <a:off x="5027400" y="6711480"/>
            <a:ext cx="3841200" cy="3517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1AB57CA7-9A46-4B0B-B356-1C78E623D039}"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3" name="PlaceHolder 1"/>
          <p:cNvSpPr>
            <a:spLocks noGrp="1"/>
          </p:cNvSpPr>
          <p:nvPr>
            <p:ph type="sldImg"/>
          </p:nvPr>
        </p:nvSpPr>
        <p:spPr>
          <a:xfrm>
            <a:off x="2846520" y="882720"/>
            <a:ext cx="3179520" cy="2383920"/>
          </a:xfrm>
          <a:prstGeom prst="rect">
            <a:avLst/>
          </a:prstGeom>
          <a:ln w="0">
            <a:noFill/>
          </a:ln>
        </p:spPr>
      </p:sp>
      <p:sp>
        <p:nvSpPr>
          <p:cNvPr id="1324"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lnSpc>
                <a:spcPct val="100000"/>
              </a:lnSpc>
              <a:buNone/>
            </a:pPr>
            <a:r>
              <a:rPr lang="tr-TR" sz="1200" b="0" u="none" strike="noStrike">
                <a:solidFill>
                  <a:schemeClr val="dk1"/>
                </a:solidFill>
                <a:effectLst/>
                <a:uFillTx/>
                <a:latin typeface="+mn-lt"/>
                <a:ea typeface="+mn-ea"/>
              </a:rPr>
              <a:t>Mogelijke richtinggevende vragen: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Welke kenmerken van het kijkpatroon ondersteunen het vermoeden dat de leerling oppervlakte (lengte) en frequentie verwart?</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Kunnen meerdere kijkpatronen passen bij een onjuiste interpretatie? Welke aanvullende informatie heb je nodig om te beslissen?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laten de verschillende kijkpatronen zien dat leerlingen dezelfde boxplotopgave op verschillende manieren kunnen aanpakken?</a:t>
            </a:r>
            <a:endParaRPr lang="de-DE" sz="1200" b="0" u="none" strike="noStrike">
              <a:solidFill>
                <a:srgbClr val="000000"/>
              </a:solidFill>
              <a:effectLst/>
              <a:uFillTx/>
              <a:latin typeface="Calibri"/>
            </a:endParaRPr>
          </a:p>
          <a:p>
            <a:pPr indent="0" algn="l">
              <a:lnSpc>
                <a:spcPct val="100000"/>
              </a:lnSpc>
              <a:buNone/>
            </a:pPr>
            <a:r>
              <a:rPr lang="tr-TR" sz="1200" b="0" u="none" strike="noStrike">
                <a:solidFill>
                  <a:schemeClr val="dk1"/>
                </a:solidFill>
                <a:effectLst/>
                <a:uFillTx/>
                <a:latin typeface="+mn-lt"/>
                <a:ea typeface="+mn-ea"/>
              </a:rPr>
              <a:t>• Hoe kun je deze eye-trackingdata gebruiken om vervolgvragen aan een leerling te formuleren?</a:t>
            </a:r>
            <a:endParaRPr lang="de-DE" sz="1200" b="0" u="none" strike="noStrike">
              <a:solidFill>
                <a:srgbClr val="000000"/>
              </a:solidFill>
              <a:effectLst/>
              <a:uFillTx/>
              <a:latin typeface="Calibri"/>
            </a:endParaRPr>
          </a:p>
        </p:txBody>
      </p:sp>
      <p:sp>
        <p:nvSpPr>
          <p:cNvPr id="1325" name="PlaceHolder 3"/>
          <p:cNvSpPr>
            <a:spLocks noGrp="1"/>
          </p:cNvSpPr>
          <p:nvPr>
            <p:ph type="sldNum" idx="40"/>
          </p:nvPr>
        </p:nvSpPr>
        <p:spPr>
          <a:xfrm>
            <a:off x="5027400" y="6711480"/>
            <a:ext cx="3841200" cy="3517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A20BB9E6-0308-401F-82B6-5B32FC789AF5}"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2" name="PlaceHolder 1"/>
          <p:cNvSpPr>
            <a:spLocks noGrp="1"/>
          </p:cNvSpPr>
          <p:nvPr>
            <p:ph type="sldImg"/>
          </p:nvPr>
        </p:nvSpPr>
        <p:spPr>
          <a:xfrm>
            <a:off x="0" y="590400"/>
            <a:ext cx="0" cy="0"/>
          </a:xfrm>
          <a:prstGeom prst="rect">
            <a:avLst/>
          </a:prstGeom>
          <a:ln w="0">
            <a:noFill/>
          </a:ln>
        </p:spPr>
      </p:sp>
      <p:sp>
        <p:nvSpPr>
          <p:cNvPr id="1363" name="PlaceHolder 2"/>
          <p:cNvSpPr>
            <a:spLocks noGrp="1"/>
          </p:cNvSpPr>
          <p:nvPr>
            <p:ph type="body"/>
          </p:nvPr>
        </p:nvSpPr>
        <p:spPr>
          <a:xfrm>
            <a:off x="1005840" y="3691800"/>
            <a:ext cx="8045280" cy="3496680"/>
          </a:xfrm>
          <a:prstGeom prst="rect">
            <a:avLst/>
          </a:prstGeom>
          <a:noFill/>
          <a:ln w="0">
            <a:noFill/>
          </a:ln>
        </p:spPr>
        <p:txBody>
          <a:bodyPr lIns="0" tIns="0" rIns="0" bIns="0" anchor="t">
            <a:noAutofit/>
          </a:bodyPr>
          <a:p>
            <a:pPr indent="0" algn="l" defTabSz="914400">
              <a:lnSpc>
                <a:spcPct val="100000"/>
              </a:lnSpc>
              <a:buNone/>
              <a:tabLst>
                <a:tab pos="0" algn="l"/>
              </a:tabLst>
            </a:pPr>
            <a:r>
              <a:rPr lang="en-US" sz="1200" b="0" u="none" strike="noStrike">
                <a:solidFill>
                  <a:srgbClr val="000000"/>
                </a:solidFill>
                <a:effectLst/>
                <a:uFillTx/>
                <a:latin typeface="Calibri"/>
              </a:rPr>
              <a:t>Slide- 65-66 </a:t>
            </a:r>
            <a:endParaRPr lang="de-DE" sz="1200" b="0" u="none" strike="noStrike">
              <a:solidFill>
                <a:srgbClr val="000000"/>
              </a:solidFill>
              <a:effectLst/>
              <a:uFillTx/>
              <a:latin typeface="Calibri"/>
            </a:endParaRPr>
          </a:p>
          <a:p>
            <a:pPr indent="0" algn="l" defTabSz="914400">
              <a:lnSpc>
                <a:spcPct val="100000"/>
              </a:lnSpc>
              <a:buNone/>
              <a:tabLst>
                <a:tab pos="0" algn="l"/>
              </a:tabLst>
            </a:pPr>
            <a:endParaRPr lang="de-DE" sz="1200" b="0" u="none" strike="noStrike">
              <a:solidFill>
                <a:srgbClr val="000000"/>
              </a:solidFill>
              <a:effectLst/>
              <a:uFillTx/>
              <a:latin typeface="Calibri"/>
            </a:endParaRPr>
          </a:p>
        </p:txBody>
      </p:sp>
      <p:sp>
        <p:nvSpPr>
          <p:cNvPr id="1364" name="PlaceHolder 3"/>
          <p:cNvSpPr>
            <a:spLocks noGrp="1"/>
          </p:cNvSpPr>
          <p:nvPr>
            <p:ph type="sldNum" idx="53"/>
          </p:nvPr>
        </p:nvSpPr>
        <p:spPr>
          <a:xfrm>
            <a:off x="5693040" y="7383960"/>
            <a:ext cx="4363920" cy="38772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7250C82E-0240-4252-AE9B-6407C7972766}"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5" name="PlaceHolder 1"/>
          <p:cNvSpPr>
            <a:spLocks noGrp="1"/>
          </p:cNvSpPr>
          <p:nvPr>
            <p:ph type="sldImg"/>
          </p:nvPr>
        </p:nvSpPr>
        <p:spPr>
          <a:xfrm>
            <a:off x="2846520" y="882720"/>
            <a:ext cx="3179520" cy="2383920"/>
          </a:xfrm>
          <a:prstGeom prst="rect">
            <a:avLst/>
          </a:prstGeom>
          <a:ln w="0">
            <a:noFill/>
          </a:ln>
        </p:spPr>
      </p:sp>
      <p:sp>
        <p:nvSpPr>
          <p:cNvPr id="1366" name="PlaceHolder 2"/>
          <p:cNvSpPr>
            <a:spLocks noGrp="1"/>
          </p:cNvSpPr>
          <p:nvPr>
            <p:ph type="body"/>
          </p:nvPr>
        </p:nvSpPr>
        <p:spPr>
          <a:xfrm>
            <a:off x="887400" y="3400560"/>
            <a:ext cx="7095600" cy="2779200"/>
          </a:xfrm>
          <a:prstGeom prst="rect">
            <a:avLst/>
          </a:prstGeom>
          <a:noFill/>
          <a:ln w="0">
            <a:noFill/>
          </a:ln>
        </p:spPr>
        <p:txBody>
          <a:bodyPr lIns="91440" tIns="45720" rIns="91440" bIns="45720" anchor="t">
            <a:noAutofit/>
          </a:bodyPr>
          <a:p>
            <a:pPr indent="0" algn="l">
              <a:buNone/>
            </a:pPr>
            <a:endParaRPr lang="de-DE" sz="1800" b="0" u="none" strike="noStrike">
              <a:solidFill>
                <a:srgbClr val="000000"/>
              </a:solidFill>
              <a:effectLst/>
              <a:uFillTx/>
              <a:latin typeface="Calibri"/>
            </a:endParaRPr>
          </a:p>
        </p:txBody>
      </p:sp>
      <p:sp>
        <p:nvSpPr>
          <p:cNvPr id="1367" name="PlaceHolder 3"/>
          <p:cNvSpPr>
            <a:spLocks noGrp="1"/>
          </p:cNvSpPr>
          <p:nvPr>
            <p:ph type="sldNum" idx="54"/>
          </p:nvPr>
        </p:nvSpPr>
        <p:spPr>
          <a:xfrm>
            <a:off x="5027400" y="6711480"/>
            <a:ext cx="3841200" cy="351720"/>
          </a:xfrm>
          <a:prstGeom prst="rect">
            <a:avLst/>
          </a:prstGeom>
          <a:noFill/>
          <a:ln w="0">
            <a:noFill/>
          </a:ln>
        </p:spPr>
        <p:txBody>
          <a:bodyPr lIns="91440" tIns="45720" rIns="91440" bIns="45720" anchor="b">
            <a:noAutofit/>
          </a:bodyPr>
          <a:lstStyle>
            <a:lvl1pPr indent="0" algn="r" defTabSz="457200">
              <a:lnSpc>
                <a:spcPct val="100000"/>
              </a:lnSpc>
              <a:buNone/>
              <a:tabLst>
                <a:tab pos="0" algn="l"/>
              </a:tabLst>
              <a:defRPr lang="de-DE" sz="1200" b="0" u="none" strike="noStrike">
                <a:solidFill>
                  <a:srgbClr val="000000"/>
                </a:solidFill>
                <a:effectLst/>
                <a:uFillTx/>
                <a:latin typeface="Calibri"/>
                <a:ea typeface="+mn-ea"/>
              </a:defRPr>
            </a:lvl1pPr>
          </a:lstStyle>
          <a:p>
            <a:pPr indent="0" algn="r" defTabSz="457200">
              <a:lnSpc>
                <a:spcPct val="100000"/>
              </a:lnSpc>
              <a:buNone/>
              <a:tabLst>
                <a:tab pos="0" algn="l"/>
              </a:tabLst>
            </a:pPr>
            <a:fld id="{3DABB9CF-5742-4F8F-8CC5-C8D7EC47A8FD}" type="slidenum">
              <a:rPr lang="de-DE" sz="1200" b="0" u="none" strike="noStrike">
                <a:solidFill>
                  <a:srgbClr val="000000"/>
                </a:solidFill>
                <a:effectLst/>
                <a:uFillTx/>
                <a:latin typeface="Calibri"/>
                <a:ea typeface="+mn-ea"/>
              </a:rPr>
              <a:t>&lt;number&gt;</a:t>
            </a:fld>
            <a:endParaRPr lang="de-DE" sz="1200" b="0" u="none" strike="noStrike">
              <a:solidFill>
                <a:srgbClr val="000000"/>
              </a:solidFill>
              <a:effectLst/>
              <a:uFillTx/>
              <a:latin typeface="Calibri"/>
            </a:endParaRP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8" name="PlaceHolder 1"/>
          <p:cNvSpPr>
            <a:spLocks noGrp="1"/>
          </p:cNvSpPr>
          <p:nvPr>
            <p:ph type="sldImg"/>
          </p:nvPr>
        </p:nvSpPr>
        <p:spPr>
          <a:xfrm>
            <a:off x="0" y="590400"/>
            <a:ext cx="0" cy="0"/>
          </a:xfrm>
          <a:prstGeom prst="rect">
            <a:avLst/>
          </a:prstGeom>
          <a:ln w="0">
            <a:noFill/>
          </a:ln>
        </p:spPr>
      </p:sp>
      <p:sp>
        <p:nvSpPr>
          <p:cNvPr id="1369"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0" name="PlaceHolder 3"/>
          <p:cNvSpPr>
            <a:spLocks noGrp="1"/>
          </p:cNvSpPr>
          <p:nvPr>
            <p:ph type="sldNum" idx="55"/>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E94C213C-CECD-41D1-9A84-26327C5A3228}"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4" name="PlaceHolder 1"/>
          <p:cNvSpPr>
            <a:spLocks noGrp="1"/>
          </p:cNvSpPr>
          <p:nvPr>
            <p:ph type="sldImg"/>
          </p:nvPr>
        </p:nvSpPr>
        <p:spPr>
          <a:xfrm>
            <a:off x="0" y="590400"/>
            <a:ext cx="0" cy="0"/>
          </a:xfrm>
          <a:prstGeom prst="rect">
            <a:avLst/>
          </a:prstGeom>
          <a:ln w="0">
            <a:noFill/>
          </a:ln>
        </p:spPr>
      </p:sp>
      <p:sp>
        <p:nvSpPr>
          <p:cNvPr id="1375"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6" name="PlaceHolder 3"/>
          <p:cNvSpPr>
            <a:spLocks noGrp="1"/>
          </p:cNvSpPr>
          <p:nvPr>
            <p:ph type="sldNum" idx="57"/>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5B75BEA8-49D5-48AF-8499-12B0B6083B1E}"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7" name="PlaceHolder 1"/>
          <p:cNvSpPr>
            <a:spLocks noGrp="1"/>
          </p:cNvSpPr>
          <p:nvPr>
            <p:ph type="sldImg"/>
          </p:nvPr>
        </p:nvSpPr>
        <p:spPr>
          <a:xfrm>
            <a:off x="0" y="590400"/>
            <a:ext cx="0" cy="0"/>
          </a:xfrm>
          <a:prstGeom prst="rect">
            <a:avLst/>
          </a:prstGeom>
          <a:ln w="0">
            <a:noFill/>
          </a:ln>
        </p:spPr>
      </p:sp>
      <p:sp>
        <p:nvSpPr>
          <p:cNvPr id="1378" name="PlaceHolder 2"/>
          <p:cNvSpPr>
            <a:spLocks noGrp="1"/>
          </p:cNvSpPr>
          <p:nvPr>
            <p:ph type="body"/>
          </p:nvPr>
        </p:nvSpPr>
        <p:spPr>
          <a:xfrm>
            <a:off x="1005840" y="3691800"/>
            <a:ext cx="8046000" cy="349704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79" name="PlaceHolder 3"/>
          <p:cNvSpPr>
            <a:spLocks noGrp="1"/>
          </p:cNvSpPr>
          <p:nvPr>
            <p:ph type="sldNum" idx="58"/>
          </p:nvPr>
        </p:nvSpPr>
        <p:spPr>
          <a:xfrm>
            <a:off x="5693040" y="7383960"/>
            <a:ext cx="4364640" cy="388080"/>
          </a:xfrm>
          <a:prstGeom prst="rect">
            <a:avLst/>
          </a:prstGeom>
          <a:noFill/>
          <a:ln w="0">
            <a:noFill/>
          </a:ln>
        </p:spPr>
        <p:txBody>
          <a:bodyPr lIns="0" tIns="0" rIns="0" bIns="0" anchor="b">
            <a:noAutofit/>
          </a:bodyPr>
          <a:lstStyle>
            <a:lvl1pPr indent="0" algn="r">
              <a:lnSpc>
                <a:spcPct val="83000"/>
              </a:lnSpc>
              <a:buNone/>
              <a:tabLst>
                <a:tab pos="0" algn="l"/>
              </a:tabLst>
              <a:defRPr lang="en-US" sz="1400" b="0" u="none" strike="noStrike">
                <a:solidFill>
                  <a:srgbClr val="000000"/>
                </a:solidFill>
                <a:effectLst/>
                <a:uFillTx/>
                <a:latin typeface="Calibri"/>
              </a:defRPr>
            </a:lvl1pPr>
          </a:lstStyle>
          <a:p>
            <a:pPr indent="0" algn="r">
              <a:lnSpc>
                <a:spcPct val="83000"/>
              </a:lnSpc>
              <a:buNone/>
              <a:tabLst>
                <a:tab pos="0" algn="l"/>
              </a:tabLst>
            </a:pPr>
            <a:fld id="{BB87D34D-B376-4144-834C-1CDDDE15ABF1}" type="slidenum">
              <a:rPr lang="en-US" sz="1400" b="0" u="none" strike="noStrike">
                <a:solidFill>
                  <a:srgbClr val="000000"/>
                </a:solidFill>
                <a:effectLst/>
                <a:uFillTx/>
                <a:latin typeface="Calibri"/>
              </a:rPr>
              <a:t>&lt;number&gt;</a:t>
            </a:fld>
            <a:endParaRPr lang="de-DE" sz="1400" b="0" u="none" strike="noStrike">
              <a:solidFill>
                <a:srgbClr val="000000"/>
              </a:solidFill>
              <a:effectLst/>
              <a:uFillTx/>
              <a:latin typeface="Calibri"/>
            </a:endParaRP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0" name="PlaceHolder 1"/>
          <p:cNvSpPr>
            <a:spLocks noGrp="1"/>
          </p:cNvSpPr>
          <p:nvPr>
            <p:ph type="sldImg"/>
          </p:nvPr>
        </p:nvSpPr>
        <p:spPr>
          <a:xfrm>
            <a:off x="0" y="590400"/>
            <a:ext cx="0" cy="0"/>
          </a:xfrm>
          <a:prstGeom prst="rect">
            <a:avLst/>
          </a:prstGeom>
          <a:ln w="0">
            <a:noFill/>
          </a:ln>
        </p:spPr>
      </p:sp>
      <p:sp>
        <p:nvSpPr>
          <p:cNvPr id="1381"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2" name="PlaceHolder 3"/>
          <p:cNvSpPr>
            <a:spLocks noGrp="1"/>
          </p:cNvSpPr>
          <p:nvPr>
            <p:ph type="sldNum" idx="59"/>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F1D2839E-B500-4621-BEBD-B88CC460286C}"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83" name="PlaceHolder 1"/>
          <p:cNvSpPr>
            <a:spLocks noGrp="1"/>
          </p:cNvSpPr>
          <p:nvPr>
            <p:ph type="sldImg"/>
          </p:nvPr>
        </p:nvSpPr>
        <p:spPr>
          <a:xfrm>
            <a:off x="0" y="590400"/>
            <a:ext cx="0" cy="0"/>
          </a:xfrm>
          <a:prstGeom prst="rect">
            <a:avLst/>
          </a:prstGeom>
          <a:ln w="0">
            <a:noFill/>
          </a:ln>
        </p:spPr>
      </p:sp>
      <p:sp>
        <p:nvSpPr>
          <p:cNvPr id="1384" name="PlaceHolder 2"/>
          <p:cNvSpPr>
            <a:spLocks noGrp="1"/>
          </p:cNvSpPr>
          <p:nvPr>
            <p:ph type="body"/>
          </p:nvPr>
        </p:nvSpPr>
        <p:spPr>
          <a:xfrm>
            <a:off x="1005840" y="3691800"/>
            <a:ext cx="8044560" cy="3495960"/>
          </a:xfrm>
          <a:prstGeom prst="rect">
            <a:avLst/>
          </a:prstGeom>
          <a:noFill/>
          <a:ln w="0">
            <a:noFill/>
          </a:ln>
        </p:spPr>
        <p:txBody>
          <a:bodyPr lIns="0" tIns="0" rIns="0" bIns="0" anchor="t">
            <a:noAutofit/>
          </a:bodyPr>
          <a:p>
            <a:pPr indent="0" algn="l">
              <a:buNone/>
            </a:pPr>
            <a:endParaRPr lang="de-DE" sz="1800" b="0" u="none" strike="noStrike">
              <a:solidFill>
                <a:srgbClr val="000000"/>
              </a:solidFill>
              <a:effectLst/>
              <a:uFillTx/>
              <a:latin typeface="Calibri"/>
            </a:endParaRPr>
          </a:p>
        </p:txBody>
      </p:sp>
      <p:sp>
        <p:nvSpPr>
          <p:cNvPr id="1385" name="PlaceHolder 3"/>
          <p:cNvSpPr>
            <a:spLocks noGrp="1"/>
          </p:cNvSpPr>
          <p:nvPr>
            <p:ph type="sldNum" idx="60"/>
          </p:nvPr>
        </p:nvSpPr>
        <p:spPr>
          <a:xfrm>
            <a:off x="5693040" y="7383960"/>
            <a:ext cx="4363200" cy="387000"/>
          </a:xfrm>
          <a:prstGeom prst="rect">
            <a:avLst/>
          </a:prstGeom>
          <a:noFill/>
          <a:ln w="0">
            <a:noFill/>
          </a:ln>
        </p:spPr>
        <p:txBody>
          <a:bodyPr lIns="0" tIns="0" rIns="0" bIns="0" anchor="b">
            <a:noAutofit/>
          </a:bodyPr>
          <a:lstStyle>
            <a:lvl1pPr indent="0" algn="r" defTabSz="914400">
              <a:lnSpc>
                <a:spcPct val="83000"/>
              </a:lnSpc>
              <a:buNone/>
              <a:tabLst>
                <a:tab pos="0" algn="l"/>
              </a:tabLst>
              <a:defRPr lang="en-US" sz="1400" b="0" u="none" strike="noStrike">
                <a:solidFill>
                  <a:srgbClr val="000000"/>
                </a:solidFill>
                <a:effectLst/>
                <a:uFillTx/>
                <a:latin typeface="Calibri"/>
                <a:ea typeface="+mn-ea"/>
              </a:defRPr>
            </a:lvl1pPr>
          </a:lstStyle>
          <a:p>
            <a:pPr indent="0" algn="r" defTabSz="914400">
              <a:lnSpc>
                <a:spcPct val="83000"/>
              </a:lnSpc>
              <a:buNone/>
              <a:tabLst>
                <a:tab pos="0" algn="l"/>
              </a:tabLst>
            </a:pPr>
            <a:fld id="{1AF3BB7E-CA74-4CED-A624-61651A46744F}" type="slidenum">
              <a:rPr lang="en-US" sz="1400" b="0" u="none" strike="noStrike">
                <a:solidFill>
                  <a:srgbClr val="000000"/>
                </a:solidFill>
                <a:effectLst/>
                <a:uFillTx/>
                <a:latin typeface="Calibri"/>
                <a:ea typeface="+mn-ea"/>
              </a:rPr>
              <a:t>&lt;number&gt;</a:t>
            </a:fld>
            <a:endParaRPr lang="de-DE" sz="1400" b="0" u="none" strike="noStrike">
              <a:solidFill>
                <a:srgbClr val="000000"/>
              </a:solidFill>
              <a:effectLst/>
              <a:uFillTx/>
              <a:latin typeface="Calibri"/>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6.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el und vertikaler Text">
    <p:bg>
      <p:bgPr>
        <a:solidFill>
          <a:schemeClr val="lt1">
            <a:lumMod val="95000"/>
            <a:alpha val="49000"/>
          </a:schemeClr>
        </a:solidFill>
      </p:bgPr>
    </p:bg>
    <p:spTree>
      <p:nvGrpSpPr>
        <p:cNvPr id="1" name=""/>
        <p:cNvGrpSpPr/>
        <p:nvPr/>
      </p:nvGrpSpPr>
      <p:grpSpPr>
        <a:xfrm>
          <a:off x="0" y="0"/>
          <a:ext cx="0" cy="0"/>
          <a:chOff x="0" y="0"/>
          <a:chExt cx="0" cy="0"/>
        </a:xfrm>
      </p:grpSpPr>
      <p:sp>
        <p:nvSpPr>
          <p:cNvPr id="2"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 name="Grafik 21"/>
          <p:cNvPicPr/>
          <p:nvPr/>
        </p:nvPicPr>
        <p:blipFill>
          <a:blip r:embed="rId2"/>
          <a:stretch/>
        </p:blipFill>
        <p:spPr>
          <a:xfrm>
            <a:off x="8141400" y="5590800"/>
            <a:ext cx="1005840" cy="1259280"/>
          </a:xfrm>
          <a:prstGeom prst="rect">
            <a:avLst/>
          </a:prstGeom>
          <a:noFill/>
          <a:ln w="0">
            <a:noFill/>
          </a:ln>
        </p:spPr>
      </p:pic>
      <p:cxnSp>
        <p:nvCxnSpPr>
          <p:cNvPr id="4" name="Gerader Verbinder 22"/>
          <p:cNvCxnSpPr/>
          <p:nvPr/>
        </p:nvCxnSpPr>
        <p:spPr>
          <a:xfrm>
            <a:off x="2289600" y="6504480"/>
            <a:ext cx="2880" cy="367920"/>
          </a:xfrm>
          <a:prstGeom prst="straightConnector1">
            <a:avLst/>
          </a:prstGeom>
          <a:ln w="0">
            <a:solidFill>
              <a:srgbClr val="444D26"/>
            </a:solidFill>
          </a:ln>
        </p:spPr>
      </p:cxnSp>
      <p:cxnSp>
        <p:nvCxnSpPr>
          <p:cNvPr id="5" name="Gerader Verbinder 23"/>
          <p:cNvCxnSpPr/>
          <p:nvPr/>
        </p:nvCxnSpPr>
        <p:spPr>
          <a:xfrm>
            <a:off x="6201360" y="6504480"/>
            <a:ext cx="2880" cy="367920"/>
          </a:xfrm>
          <a:prstGeom prst="straightConnector1">
            <a:avLst/>
          </a:prstGeom>
          <a:ln w="0">
            <a:solidFill>
              <a:srgbClr val="444D26"/>
            </a:solidFill>
          </a:ln>
        </p:spPr>
      </p:cxnSp>
      <p:sp>
        <p:nvSpPr>
          <p:cNvPr id="6"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EA01CCA-C065-4F3B-9538-AE7D028CBBD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F15C571-0245-43E0-A71D-79E74E9C6AD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 name="Resim 1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 name="Resim 1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ild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 name="Grafik 21"/>
          <p:cNvPicPr/>
          <p:nvPr/>
        </p:nvPicPr>
        <p:blipFill>
          <a:blip r:embed="rId2"/>
          <a:stretch/>
        </p:blipFill>
        <p:spPr>
          <a:xfrm>
            <a:off x="8141400" y="5590800"/>
            <a:ext cx="1005840" cy="1259280"/>
          </a:xfrm>
          <a:prstGeom prst="rect">
            <a:avLst/>
          </a:prstGeom>
          <a:noFill/>
          <a:ln w="0">
            <a:noFill/>
          </a:ln>
        </p:spPr>
      </p:pic>
      <p:cxnSp>
        <p:nvCxnSpPr>
          <p:cNvPr id="15" name="Gerader Verbinder 22"/>
          <p:cNvCxnSpPr/>
          <p:nvPr/>
        </p:nvCxnSpPr>
        <p:spPr>
          <a:xfrm>
            <a:off x="2289600" y="6504480"/>
            <a:ext cx="2880" cy="367920"/>
          </a:xfrm>
          <a:prstGeom prst="straightConnector1">
            <a:avLst/>
          </a:prstGeom>
          <a:ln w="0">
            <a:solidFill>
              <a:srgbClr val="444D26"/>
            </a:solidFill>
          </a:ln>
        </p:spPr>
      </p:cxnSp>
      <p:cxnSp>
        <p:nvCxnSpPr>
          <p:cNvPr id="16" name="Gerader Verbinder 23"/>
          <p:cNvCxnSpPr/>
          <p:nvPr/>
        </p:nvCxnSpPr>
        <p:spPr>
          <a:xfrm>
            <a:off x="6201360" y="6504480"/>
            <a:ext cx="2880" cy="367920"/>
          </a:xfrm>
          <a:prstGeom prst="straightConnector1">
            <a:avLst/>
          </a:prstGeom>
          <a:ln w="0">
            <a:solidFill>
              <a:srgbClr val="444D26"/>
            </a:solidFill>
          </a:ln>
        </p:spPr>
      </p:cxnSp>
      <p:sp>
        <p:nvSpPr>
          <p:cNvPr id="1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82DA2F0-ABD6-4561-81E3-97C7A0853A2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6D269A6-CF87-4F06-B864-7ADE2AF18EF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kaler Titel und Text">
    <p:bg>
      <p:bgPr>
        <a:solidFill>
          <a:schemeClr val="lt1">
            <a:lumMod val="95000"/>
            <a:alpha val="49000"/>
          </a:schemeClr>
        </a:solidFill>
      </p:bgPr>
    </p:bg>
    <p:spTree>
      <p:nvGrpSpPr>
        <p:cNvPr id="1" name=""/>
        <p:cNvGrpSpPr/>
        <p:nvPr/>
      </p:nvGrpSpPr>
      <p:grpSpPr>
        <a:xfrm>
          <a:off x="0" y="0"/>
          <a:ext cx="0" cy="0"/>
          <a:chOff x="0" y="0"/>
          <a:chExt cx="0" cy="0"/>
        </a:xfrm>
      </p:grpSpPr>
      <p:sp>
        <p:nvSpPr>
          <p:cNvPr id="25"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 name="Grafik 21"/>
          <p:cNvPicPr/>
          <p:nvPr/>
        </p:nvPicPr>
        <p:blipFill>
          <a:blip r:embed="rId2"/>
          <a:stretch/>
        </p:blipFill>
        <p:spPr>
          <a:xfrm>
            <a:off x="8141400" y="5590800"/>
            <a:ext cx="1005840" cy="1259280"/>
          </a:xfrm>
          <a:prstGeom prst="rect">
            <a:avLst/>
          </a:prstGeom>
          <a:noFill/>
          <a:ln w="0">
            <a:noFill/>
          </a:ln>
        </p:spPr>
      </p:pic>
      <p:cxnSp>
        <p:nvCxnSpPr>
          <p:cNvPr id="27" name="Gerader Verbinder 22"/>
          <p:cNvCxnSpPr/>
          <p:nvPr/>
        </p:nvCxnSpPr>
        <p:spPr>
          <a:xfrm>
            <a:off x="2289600" y="6504480"/>
            <a:ext cx="2880" cy="367920"/>
          </a:xfrm>
          <a:prstGeom prst="straightConnector1">
            <a:avLst/>
          </a:prstGeom>
          <a:ln w="0">
            <a:solidFill>
              <a:srgbClr val="444D26"/>
            </a:solidFill>
          </a:ln>
        </p:spPr>
      </p:cxnSp>
      <p:cxnSp>
        <p:nvCxnSpPr>
          <p:cNvPr id="28" name="Gerader Verbinder 23"/>
          <p:cNvCxnSpPr/>
          <p:nvPr/>
        </p:nvCxnSpPr>
        <p:spPr>
          <a:xfrm>
            <a:off x="6201360" y="6504480"/>
            <a:ext cx="2880" cy="367920"/>
          </a:xfrm>
          <a:prstGeom prst="straightConnector1">
            <a:avLst/>
          </a:prstGeom>
          <a:ln w="0">
            <a:solidFill>
              <a:srgbClr val="444D26"/>
            </a:solidFill>
          </a:ln>
        </p:spPr>
      </p:cxnSp>
      <p:sp>
        <p:nvSpPr>
          <p:cNvPr id="29"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30"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0FC77E1-5EDF-4E50-B66C-76573A97FBB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4E15409-1E7F-4674-8D7D-C779CC66A00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enutzerdefiniertes Layout">
    <p:bg>
      <p:bgPr>
        <a:solidFill>
          <a:schemeClr val="lt1">
            <a:lumMod val="95000"/>
            <a:alpha val="49000"/>
          </a:schemeClr>
        </a:solidFill>
      </p:bgPr>
    </p:bg>
    <p:spTree>
      <p:nvGrpSpPr>
        <p:cNvPr id="1" name=""/>
        <p:cNvGrpSpPr/>
        <p:nvPr/>
      </p:nvGrpSpPr>
      <p:grpSpPr>
        <a:xfrm>
          <a:off x="0" y="0"/>
          <a:ext cx="0" cy="0"/>
          <a:chOff x="0" y="0"/>
          <a:chExt cx="0" cy="0"/>
        </a:xfrm>
      </p:grpSpPr>
      <p:sp>
        <p:nvSpPr>
          <p:cNvPr id="3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 name="Grafik 21"/>
          <p:cNvPicPr/>
          <p:nvPr/>
        </p:nvPicPr>
        <p:blipFill>
          <a:blip r:embed="rId2"/>
          <a:stretch/>
        </p:blipFill>
        <p:spPr>
          <a:xfrm>
            <a:off x="8141400" y="5590800"/>
            <a:ext cx="1005840" cy="1259280"/>
          </a:xfrm>
          <a:prstGeom prst="rect">
            <a:avLst/>
          </a:prstGeom>
          <a:noFill/>
          <a:ln w="0">
            <a:noFill/>
          </a:ln>
        </p:spPr>
      </p:pic>
      <p:cxnSp>
        <p:nvCxnSpPr>
          <p:cNvPr id="38" name="Gerader Verbinder 22"/>
          <p:cNvCxnSpPr/>
          <p:nvPr/>
        </p:nvCxnSpPr>
        <p:spPr>
          <a:xfrm>
            <a:off x="2289600" y="6504480"/>
            <a:ext cx="2880" cy="367920"/>
          </a:xfrm>
          <a:prstGeom prst="straightConnector1">
            <a:avLst/>
          </a:prstGeom>
          <a:ln w="0">
            <a:solidFill>
              <a:srgbClr val="444D26"/>
            </a:solidFill>
          </a:ln>
        </p:spPr>
      </p:cxnSp>
      <p:cxnSp>
        <p:nvCxnSpPr>
          <p:cNvPr id="39" name="Gerader Verbinder 23"/>
          <p:cNvCxnSpPr/>
          <p:nvPr/>
        </p:nvCxnSpPr>
        <p:spPr>
          <a:xfrm>
            <a:off x="6201360" y="6504480"/>
            <a:ext cx="2880" cy="367920"/>
          </a:xfrm>
          <a:prstGeom prst="straightConnector1">
            <a:avLst/>
          </a:prstGeom>
          <a:ln w="0">
            <a:solidFill>
              <a:srgbClr val="444D26"/>
            </a:solidFill>
          </a:ln>
        </p:spPr>
      </p:cxnSp>
      <p:sp>
        <p:nvSpPr>
          <p:cNvPr id="4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4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0173136-47C1-412B-8BA7-202F9ECDE6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86A1374-342C-4934-9F09-9D772B66DB1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5"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el und Inhalt">
    <p:bg>
      <p:bgPr>
        <a:solidFill>
          <a:schemeClr val="lt1">
            <a:lumMod val="95000"/>
            <a:alpha val="49000"/>
          </a:schemeClr>
        </a:solidFill>
      </p:bgPr>
    </p:bg>
    <p:spTree>
      <p:nvGrpSpPr>
        <p:cNvPr id="1" name=""/>
        <p:cNvGrpSpPr/>
        <p:nvPr/>
      </p:nvGrpSpPr>
      <p:grpSpPr>
        <a:xfrm>
          <a:off x="0" y="0"/>
          <a:ext cx="0" cy="0"/>
          <a:chOff x="0" y="0"/>
          <a:chExt cx="0" cy="0"/>
        </a:xfrm>
      </p:grpSpPr>
      <p:sp>
        <p:nvSpPr>
          <p:cNvPr id="46"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 name="Grafik 21"/>
          <p:cNvPicPr/>
          <p:nvPr/>
        </p:nvPicPr>
        <p:blipFill>
          <a:blip r:embed="rId2"/>
          <a:stretch/>
        </p:blipFill>
        <p:spPr>
          <a:xfrm>
            <a:off x="8141400" y="5590800"/>
            <a:ext cx="1005840" cy="1259280"/>
          </a:xfrm>
          <a:prstGeom prst="rect">
            <a:avLst/>
          </a:prstGeom>
          <a:noFill/>
          <a:ln w="0">
            <a:noFill/>
          </a:ln>
        </p:spPr>
      </p:pic>
      <p:cxnSp>
        <p:nvCxnSpPr>
          <p:cNvPr id="48" name="Gerader Verbinder 22"/>
          <p:cNvCxnSpPr/>
          <p:nvPr/>
        </p:nvCxnSpPr>
        <p:spPr>
          <a:xfrm>
            <a:off x="2289600" y="6504480"/>
            <a:ext cx="2880" cy="367920"/>
          </a:xfrm>
          <a:prstGeom prst="straightConnector1">
            <a:avLst/>
          </a:prstGeom>
          <a:ln w="0">
            <a:solidFill>
              <a:srgbClr val="444D26"/>
            </a:solidFill>
          </a:ln>
        </p:spPr>
      </p:cxnSp>
      <p:cxnSp>
        <p:nvCxnSpPr>
          <p:cNvPr id="49" name="Gerader Verbinder 23"/>
          <p:cNvCxnSpPr/>
          <p:nvPr/>
        </p:nvCxnSpPr>
        <p:spPr>
          <a:xfrm>
            <a:off x="6201360" y="6504480"/>
            <a:ext cx="2880" cy="367920"/>
          </a:xfrm>
          <a:prstGeom prst="straightConnector1">
            <a:avLst/>
          </a:prstGeom>
          <a:ln w="0">
            <a:solidFill>
              <a:srgbClr val="444D26"/>
            </a:solidFill>
          </a:ln>
        </p:spPr>
      </p:cxnSp>
      <p:sp>
        <p:nvSpPr>
          <p:cNvPr id="50"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51"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734E84C-5B46-4E11-8A63-53D4D96AD8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89F761-9A51-414F-AD07-845AAD2945C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Abschnitts-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57"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 name="Grafik 21"/>
          <p:cNvPicPr/>
          <p:nvPr/>
        </p:nvPicPr>
        <p:blipFill>
          <a:blip r:embed="rId2"/>
          <a:stretch/>
        </p:blipFill>
        <p:spPr>
          <a:xfrm>
            <a:off x="8141400" y="5590800"/>
            <a:ext cx="1005840" cy="1259280"/>
          </a:xfrm>
          <a:prstGeom prst="rect">
            <a:avLst/>
          </a:prstGeom>
          <a:noFill/>
          <a:ln w="0">
            <a:noFill/>
          </a:ln>
        </p:spPr>
      </p:pic>
      <p:cxnSp>
        <p:nvCxnSpPr>
          <p:cNvPr id="59" name="Gerader Verbinder 22"/>
          <p:cNvCxnSpPr/>
          <p:nvPr/>
        </p:nvCxnSpPr>
        <p:spPr>
          <a:xfrm>
            <a:off x="2289600" y="6504480"/>
            <a:ext cx="2880" cy="367920"/>
          </a:xfrm>
          <a:prstGeom prst="straightConnector1">
            <a:avLst/>
          </a:prstGeom>
          <a:ln w="0">
            <a:solidFill>
              <a:srgbClr val="444D26"/>
            </a:solidFill>
          </a:ln>
        </p:spPr>
      </p:cxnSp>
      <p:cxnSp>
        <p:nvCxnSpPr>
          <p:cNvPr id="60" name="Gerader Verbinder 23"/>
          <p:cNvCxnSpPr/>
          <p:nvPr/>
        </p:nvCxnSpPr>
        <p:spPr>
          <a:xfrm>
            <a:off x="6201360" y="6504480"/>
            <a:ext cx="2880" cy="367920"/>
          </a:xfrm>
          <a:prstGeom prst="straightConnector1">
            <a:avLst/>
          </a:prstGeom>
          <a:ln w="0">
            <a:solidFill>
              <a:srgbClr val="444D26"/>
            </a:solidFill>
          </a:ln>
        </p:spPr>
      </p:cxnSp>
      <p:sp>
        <p:nvSpPr>
          <p:cNvPr id="61"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62"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9A799CF-1D58-40B4-962A-C9317810BA7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6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6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799FD7D-73F4-4543-B8B9-E6061387C29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 name="Resim 4"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6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Zwei Inhalte">
    <p:bg>
      <p:bgPr>
        <a:solidFill>
          <a:schemeClr val="lt1">
            <a:lumMod val="95000"/>
            <a:alpha val="49000"/>
          </a:schemeClr>
        </a:solidFill>
      </p:bgPr>
    </p:bg>
    <p:spTree>
      <p:nvGrpSpPr>
        <p:cNvPr id="1" name=""/>
        <p:cNvGrpSpPr/>
        <p:nvPr/>
      </p:nvGrpSpPr>
      <p:grpSpPr>
        <a:xfrm>
          <a:off x="0" y="0"/>
          <a:ext cx="0" cy="0"/>
          <a:chOff x="0" y="0"/>
          <a:chExt cx="0" cy="0"/>
        </a:xfrm>
      </p:grpSpPr>
      <p:sp>
        <p:nvSpPr>
          <p:cNvPr id="68"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 name="Grafik 21"/>
          <p:cNvPicPr/>
          <p:nvPr/>
        </p:nvPicPr>
        <p:blipFill>
          <a:blip r:embed="rId2"/>
          <a:stretch/>
        </p:blipFill>
        <p:spPr>
          <a:xfrm>
            <a:off x="8141400" y="5590800"/>
            <a:ext cx="1005840" cy="1259280"/>
          </a:xfrm>
          <a:prstGeom prst="rect">
            <a:avLst/>
          </a:prstGeom>
          <a:noFill/>
          <a:ln w="0">
            <a:noFill/>
          </a:ln>
        </p:spPr>
      </p:pic>
      <p:cxnSp>
        <p:nvCxnSpPr>
          <p:cNvPr id="70" name="Gerader Verbinder 22"/>
          <p:cNvCxnSpPr/>
          <p:nvPr/>
        </p:nvCxnSpPr>
        <p:spPr>
          <a:xfrm>
            <a:off x="2289600" y="6504480"/>
            <a:ext cx="2880" cy="367920"/>
          </a:xfrm>
          <a:prstGeom prst="straightConnector1">
            <a:avLst/>
          </a:prstGeom>
          <a:ln w="0">
            <a:solidFill>
              <a:srgbClr val="444D26"/>
            </a:solidFill>
          </a:ln>
        </p:spPr>
      </p:cxnSp>
      <p:cxnSp>
        <p:nvCxnSpPr>
          <p:cNvPr id="71" name="Gerader Verbinder 23"/>
          <p:cNvCxnSpPr/>
          <p:nvPr/>
        </p:nvCxnSpPr>
        <p:spPr>
          <a:xfrm>
            <a:off x="6201360" y="6504480"/>
            <a:ext cx="2880" cy="367920"/>
          </a:xfrm>
          <a:prstGeom prst="straightConnector1">
            <a:avLst/>
          </a:prstGeom>
          <a:ln w="0">
            <a:solidFill>
              <a:srgbClr val="444D26"/>
            </a:solidFill>
          </a:ln>
        </p:spPr>
      </p:cxnSp>
      <p:sp>
        <p:nvSpPr>
          <p:cNvPr id="72"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73"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9A9991E-0428-4F51-A78A-F73312EA2C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CA0E27A-1EF3-4EB5-B2BC-9F6DD02B2F3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 name="Resim 5"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79"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Vergleich">
    <p:bg>
      <p:bgPr>
        <a:solidFill>
          <a:schemeClr val="lt1">
            <a:lumMod val="95000"/>
            <a:alpha val="49000"/>
          </a:schemeClr>
        </a:solidFill>
      </p:bgPr>
    </p:bg>
    <p:spTree>
      <p:nvGrpSpPr>
        <p:cNvPr id="1" name=""/>
        <p:cNvGrpSpPr/>
        <p:nvPr/>
      </p:nvGrpSpPr>
      <p:grpSpPr>
        <a:xfrm>
          <a:off x="0" y="0"/>
          <a:ext cx="0" cy="0"/>
          <a:chOff x="0" y="0"/>
          <a:chExt cx="0" cy="0"/>
        </a:xfrm>
      </p:grpSpPr>
      <p:sp>
        <p:nvSpPr>
          <p:cNvPr id="80"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1" name="Grafik 21"/>
          <p:cNvPicPr/>
          <p:nvPr/>
        </p:nvPicPr>
        <p:blipFill>
          <a:blip r:embed="rId2"/>
          <a:stretch/>
        </p:blipFill>
        <p:spPr>
          <a:xfrm>
            <a:off x="8141400" y="5590800"/>
            <a:ext cx="1005840" cy="1259280"/>
          </a:xfrm>
          <a:prstGeom prst="rect">
            <a:avLst/>
          </a:prstGeom>
          <a:noFill/>
          <a:ln w="0">
            <a:noFill/>
          </a:ln>
        </p:spPr>
      </p:pic>
      <p:cxnSp>
        <p:nvCxnSpPr>
          <p:cNvPr id="82" name="Gerader Verbinder 22"/>
          <p:cNvCxnSpPr/>
          <p:nvPr/>
        </p:nvCxnSpPr>
        <p:spPr>
          <a:xfrm>
            <a:off x="2289600" y="6504480"/>
            <a:ext cx="2880" cy="367920"/>
          </a:xfrm>
          <a:prstGeom prst="straightConnector1">
            <a:avLst/>
          </a:prstGeom>
          <a:ln w="0">
            <a:solidFill>
              <a:srgbClr val="444D26"/>
            </a:solidFill>
          </a:ln>
        </p:spPr>
      </p:cxnSp>
      <p:cxnSp>
        <p:nvCxnSpPr>
          <p:cNvPr id="83" name="Gerader Verbinder 23"/>
          <p:cNvCxnSpPr/>
          <p:nvPr/>
        </p:nvCxnSpPr>
        <p:spPr>
          <a:xfrm>
            <a:off x="6201360" y="6504480"/>
            <a:ext cx="2880" cy="367920"/>
          </a:xfrm>
          <a:prstGeom prst="straightConnector1">
            <a:avLst/>
          </a:prstGeom>
          <a:ln w="0">
            <a:solidFill>
              <a:srgbClr val="444D26"/>
            </a:solidFill>
          </a:ln>
        </p:spPr>
      </p:cxnSp>
      <p:sp>
        <p:nvSpPr>
          <p:cNvPr id="84"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85"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C49054E-65EB-4F32-A679-6065C824202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6FF80C6-751F-42E2-9FE3-045D3B6BCE8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Nur Titel">
    <p:bg>
      <p:bgPr>
        <a:solidFill>
          <a:schemeClr val="lt1">
            <a:lumMod val="95000"/>
            <a:alpha val="49000"/>
          </a:schemeClr>
        </a:solidFill>
      </p:bgPr>
    </p:bg>
    <p:spTree>
      <p:nvGrpSpPr>
        <p:cNvPr id="1" name=""/>
        <p:cNvGrpSpPr/>
        <p:nvPr/>
      </p:nvGrpSpPr>
      <p:grpSpPr>
        <a:xfrm>
          <a:off x="0" y="0"/>
          <a:ext cx="0" cy="0"/>
          <a:chOff x="0" y="0"/>
          <a:chExt cx="0" cy="0"/>
        </a:xfrm>
      </p:grpSpPr>
      <p:sp>
        <p:nvSpPr>
          <p:cNvPr id="9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 name="Grafik 21"/>
          <p:cNvPicPr/>
          <p:nvPr/>
        </p:nvPicPr>
        <p:blipFill>
          <a:blip r:embed="rId2"/>
          <a:stretch/>
        </p:blipFill>
        <p:spPr>
          <a:xfrm>
            <a:off x="8141400" y="5590800"/>
            <a:ext cx="1005840" cy="1259280"/>
          </a:xfrm>
          <a:prstGeom prst="rect">
            <a:avLst/>
          </a:prstGeom>
          <a:noFill/>
          <a:ln w="0">
            <a:noFill/>
          </a:ln>
        </p:spPr>
      </p:pic>
      <p:cxnSp>
        <p:nvCxnSpPr>
          <p:cNvPr id="96" name="Gerader Verbinder 22"/>
          <p:cNvCxnSpPr/>
          <p:nvPr/>
        </p:nvCxnSpPr>
        <p:spPr>
          <a:xfrm>
            <a:off x="2289600" y="6504480"/>
            <a:ext cx="2880" cy="367920"/>
          </a:xfrm>
          <a:prstGeom prst="straightConnector1">
            <a:avLst/>
          </a:prstGeom>
          <a:ln w="0">
            <a:solidFill>
              <a:srgbClr val="444D26"/>
            </a:solidFill>
          </a:ln>
        </p:spPr>
      </p:cxnSp>
      <p:cxnSp>
        <p:nvCxnSpPr>
          <p:cNvPr id="97" name="Gerader Verbinder 23"/>
          <p:cNvCxnSpPr/>
          <p:nvPr/>
        </p:nvCxnSpPr>
        <p:spPr>
          <a:xfrm>
            <a:off x="6201360" y="6504480"/>
            <a:ext cx="2880" cy="367920"/>
          </a:xfrm>
          <a:prstGeom prst="straightConnector1">
            <a:avLst/>
          </a:prstGeom>
          <a:ln w="0">
            <a:solidFill>
              <a:srgbClr val="444D26"/>
            </a:solidFill>
          </a:ln>
        </p:spPr>
      </p:cxnSp>
      <p:sp>
        <p:nvSpPr>
          <p:cNvPr id="9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9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95E936FC-3207-4810-817A-8D9AB5F2B2B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0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0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17C75F4-07C7-42A9-A2D0-293110AFAC9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0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elfolie">
    <p:bg>
      <p:bgPr>
        <a:solidFill>
          <a:schemeClr val="lt1">
            <a:lumMod val="95000"/>
            <a:alpha val="49000"/>
          </a:schemeClr>
        </a:solidFill>
      </p:bgPr>
    </p:bg>
    <p:spTree>
      <p:nvGrpSpPr>
        <p:cNvPr id="1" name=""/>
        <p:cNvGrpSpPr/>
        <p:nvPr/>
      </p:nvGrpSpPr>
      <p:grpSpPr>
        <a:xfrm>
          <a:off x="0" y="0"/>
          <a:ext cx="0" cy="0"/>
          <a:chOff x="0" y="0"/>
          <a:chExt cx="0" cy="0"/>
        </a:xfrm>
      </p:grpSpPr>
      <p:sp>
        <p:nvSpPr>
          <p:cNvPr id="10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05" name="Grafik 21"/>
          <p:cNvPicPr/>
          <p:nvPr/>
        </p:nvPicPr>
        <p:blipFill>
          <a:blip r:embed="rId2"/>
          <a:stretch/>
        </p:blipFill>
        <p:spPr>
          <a:xfrm>
            <a:off x="8141400" y="5590800"/>
            <a:ext cx="1005840" cy="1259280"/>
          </a:xfrm>
          <a:prstGeom prst="rect">
            <a:avLst/>
          </a:prstGeom>
          <a:noFill/>
          <a:ln w="0">
            <a:noFill/>
          </a:ln>
        </p:spPr>
      </p:pic>
      <p:cxnSp>
        <p:nvCxnSpPr>
          <p:cNvPr id="106" name="Gerader Verbinder 22"/>
          <p:cNvCxnSpPr/>
          <p:nvPr/>
        </p:nvCxnSpPr>
        <p:spPr>
          <a:xfrm>
            <a:off x="2289600" y="6504480"/>
            <a:ext cx="2880" cy="367920"/>
          </a:xfrm>
          <a:prstGeom prst="straightConnector1">
            <a:avLst/>
          </a:prstGeom>
          <a:ln w="0">
            <a:solidFill>
              <a:srgbClr val="444D26"/>
            </a:solidFill>
          </a:ln>
        </p:spPr>
      </p:cxnSp>
      <p:cxnSp>
        <p:nvCxnSpPr>
          <p:cNvPr id="107" name="Gerader Verbinder 23"/>
          <p:cNvCxnSpPr/>
          <p:nvPr/>
        </p:nvCxnSpPr>
        <p:spPr>
          <a:xfrm>
            <a:off x="6201360" y="6504480"/>
            <a:ext cx="2880" cy="367920"/>
          </a:xfrm>
          <a:prstGeom prst="straightConnector1">
            <a:avLst/>
          </a:prstGeom>
          <a:ln w="0">
            <a:solidFill>
              <a:srgbClr val="444D26"/>
            </a:solidFill>
          </a:ln>
        </p:spPr>
      </p:cxnSp>
      <p:sp>
        <p:nvSpPr>
          <p:cNvPr id="10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0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9ADB301-9CAD-4551-83E6-EB21F5CED24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10"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1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77CC5CB-63A1-474C-A402-E80836DA16F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1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1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Leer">
    <p:bg>
      <p:bgPr>
        <a:solidFill>
          <a:schemeClr val="lt1">
            <a:lumMod val="95000"/>
            <a:alpha val="49000"/>
          </a:schemeClr>
        </a:solidFill>
      </p:bgPr>
    </p:bg>
    <p:spTree>
      <p:nvGrpSpPr>
        <p:cNvPr id="1" name=""/>
        <p:cNvGrpSpPr/>
        <p:nvPr/>
      </p:nvGrpSpPr>
      <p:grpSpPr>
        <a:xfrm>
          <a:off x="0" y="0"/>
          <a:ext cx="0" cy="0"/>
          <a:chOff x="0" y="0"/>
          <a:chExt cx="0" cy="0"/>
        </a:xfrm>
      </p:grpSpPr>
      <p:sp>
        <p:nvSpPr>
          <p:cNvPr id="114"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15" name="Grafik 21"/>
          <p:cNvPicPr/>
          <p:nvPr/>
        </p:nvPicPr>
        <p:blipFill>
          <a:blip r:embed="rId2"/>
          <a:stretch/>
        </p:blipFill>
        <p:spPr>
          <a:xfrm>
            <a:off x="8141400" y="5590800"/>
            <a:ext cx="1005840" cy="1259280"/>
          </a:xfrm>
          <a:prstGeom prst="rect">
            <a:avLst/>
          </a:prstGeom>
          <a:noFill/>
          <a:ln w="0">
            <a:noFill/>
          </a:ln>
        </p:spPr>
      </p:pic>
      <p:cxnSp>
        <p:nvCxnSpPr>
          <p:cNvPr id="116" name="Gerader Verbinder 22"/>
          <p:cNvCxnSpPr/>
          <p:nvPr/>
        </p:nvCxnSpPr>
        <p:spPr>
          <a:xfrm>
            <a:off x="2289600" y="6504480"/>
            <a:ext cx="2880" cy="367920"/>
          </a:xfrm>
          <a:prstGeom prst="straightConnector1">
            <a:avLst/>
          </a:prstGeom>
          <a:ln w="0">
            <a:solidFill>
              <a:srgbClr val="444D26"/>
            </a:solidFill>
          </a:ln>
        </p:spPr>
      </p:cxnSp>
      <p:cxnSp>
        <p:nvCxnSpPr>
          <p:cNvPr id="117" name="Gerader Verbinder 23"/>
          <p:cNvCxnSpPr/>
          <p:nvPr/>
        </p:nvCxnSpPr>
        <p:spPr>
          <a:xfrm>
            <a:off x="6201360" y="6504480"/>
            <a:ext cx="2880" cy="367920"/>
          </a:xfrm>
          <a:prstGeom prst="straightConnector1">
            <a:avLst/>
          </a:prstGeom>
          <a:ln w="0">
            <a:solidFill>
              <a:srgbClr val="444D26"/>
            </a:solidFill>
          </a:ln>
        </p:spPr>
      </p:cxnSp>
      <p:sp>
        <p:nvSpPr>
          <p:cNvPr id="118"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19"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A4ACB9-D1F7-492C-B759-9437F46000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2AC0CC3-D8D4-4542-A01C-082F9D1F127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2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2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Inhalt mit Überschrift">
    <p:bg>
      <p:bgPr>
        <a:solidFill>
          <a:schemeClr val="lt1">
            <a:lumMod val="95000"/>
            <a:alpha val="49000"/>
          </a:schemeClr>
        </a:solidFill>
      </p:bgPr>
    </p:bg>
    <p:spTree>
      <p:nvGrpSpPr>
        <p:cNvPr id="1" name=""/>
        <p:cNvGrpSpPr/>
        <p:nvPr/>
      </p:nvGrpSpPr>
      <p:grpSpPr>
        <a:xfrm>
          <a:off x="0" y="0"/>
          <a:ext cx="0" cy="0"/>
          <a:chOff x="0" y="0"/>
          <a:chExt cx="0" cy="0"/>
        </a:xfrm>
      </p:grpSpPr>
      <p:sp>
        <p:nvSpPr>
          <p:cNvPr id="123" name="Rechteck: eine Ecke abgerundet 20"/>
          <p:cNvSpPr/>
          <p:nvPr/>
        </p:nvSpPr>
        <p:spPr>
          <a:xfrm flipH="1">
            <a:off x="454320" y="6492960"/>
            <a:ext cx="8689680" cy="357120"/>
          </a:xfrm>
          <a:prstGeom prst="round1Rect">
            <a:avLst>
              <a:gd name="adj" fmla="val 50000"/>
            </a:avLst>
          </a:prstGeom>
          <a:solidFill>
            <a:schemeClr val="accent4"/>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24" name="Grafik 21"/>
          <p:cNvPicPr/>
          <p:nvPr/>
        </p:nvPicPr>
        <p:blipFill>
          <a:blip r:embed="rId2"/>
          <a:stretch/>
        </p:blipFill>
        <p:spPr>
          <a:xfrm>
            <a:off x="8141400" y="5590800"/>
            <a:ext cx="1005840" cy="1259280"/>
          </a:xfrm>
          <a:prstGeom prst="rect">
            <a:avLst/>
          </a:prstGeom>
          <a:noFill/>
          <a:ln w="0">
            <a:noFill/>
          </a:ln>
        </p:spPr>
      </p:pic>
      <p:cxnSp>
        <p:nvCxnSpPr>
          <p:cNvPr id="125" name="Gerader Verbinder 22"/>
          <p:cNvCxnSpPr/>
          <p:nvPr/>
        </p:nvCxnSpPr>
        <p:spPr>
          <a:xfrm>
            <a:off x="2289600" y="6504480"/>
            <a:ext cx="2880" cy="367920"/>
          </a:xfrm>
          <a:prstGeom prst="straightConnector1">
            <a:avLst/>
          </a:prstGeom>
          <a:ln w="0">
            <a:solidFill>
              <a:srgbClr val="444D26"/>
            </a:solidFill>
          </a:ln>
        </p:spPr>
      </p:cxnSp>
      <p:cxnSp>
        <p:nvCxnSpPr>
          <p:cNvPr id="126" name="Gerader Verbinder 23"/>
          <p:cNvCxnSpPr/>
          <p:nvPr/>
        </p:nvCxnSpPr>
        <p:spPr>
          <a:xfrm>
            <a:off x="6201360" y="6504480"/>
            <a:ext cx="2880" cy="367920"/>
          </a:xfrm>
          <a:prstGeom prst="straightConnector1">
            <a:avLst/>
          </a:prstGeom>
          <a:ln w="0">
            <a:solidFill>
              <a:srgbClr val="444D26"/>
            </a:solidFill>
          </a:ln>
        </p:spPr>
      </p:cxnSp>
      <p:sp>
        <p:nvSpPr>
          <p:cNvPr id="127" name="Textfeld 25"/>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Stippendiagrammen</a:t>
            </a:r>
            <a:endParaRPr lang="de-DE" sz="1400" b="0" u="none" strike="noStrike">
              <a:solidFill>
                <a:srgbClr val="000000"/>
              </a:solidFill>
              <a:effectLst/>
              <a:uFillTx/>
              <a:latin typeface="Calibri"/>
            </a:endParaRPr>
          </a:p>
        </p:txBody>
      </p:sp>
      <p:sp>
        <p:nvSpPr>
          <p:cNvPr id="128" name="Textfeld 2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C6C0D6F-8173-4C37-9605-C121CA8876C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2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3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3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13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93420A42-1065-4C95-A25D-EF955DA401F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3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3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
    <p:bg>
      <p:bgPr>
        <a:solidFill>
          <a:schemeClr val="lt1">
            <a:lumMod val="95000"/>
            <a:alpha val="49000"/>
          </a:schemeClr>
        </a:solidFill>
      </p:bgPr>
    </p:bg>
    <p:spTree>
      <p:nvGrpSpPr>
        <p:cNvPr id="1" name=""/>
        <p:cNvGrpSpPr/>
        <p:nvPr/>
      </p:nvGrpSpPr>
      <p:grpSpPr>
        <a:xfrm>
          <a:off x="0" y="0"/>
          <a:ext cx="0" cy="0"/>
          <a:chOff x="0" y="0"/>
          <a:chExt cx="0" cy="0"/>
        </a:xfrm>
      </p:grpSpPr>
      <p:sp>
        <p:nvSpPr>
          <p:cNvPr id="13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36" name="Grafik 9"/>
          <p:cNvPicPr/>
          <p:nvPr/>
        </p:nvPicPr>
        <p:blipFill>
          <a:blip r:embed="rId2"/>
          <a:stretch/>
        </p:blipFill>
        <p:spPr>
          <a:xfrm>
            <a:off x="8141400" y="5590800"/>
            <a:ext cx="1005840" cy="1259280"/>
          </a:xfrm>
          <a:prstGeom prst="rect">
            <a:avLst/>
          </a:prstGeom>
          <a:noFill/>
          <a:ln w="0">
            <a:noFill/>
          </a:ln>
        </p:spPr>
      </p:pic>
      <p:cxnSp>
        <p:nvCxnSpPr>
          <p:cNvPr id="137" name="Gerader Verbinder 8"/>
          <p:cNvCxnSpPr/>
          <p:nvPr/>
        </p:nvCxnSpPr>
        <p:spPr>
          <a:xfrm>
            <a:off x="2289600" y="6504480"/>
            <a:ext cx="2880" cy="367920"/>
          </a:xfrm>
          <a:prstGeom prst="straightConnector1">
            <a:avLst/>
          </a:prstGeom>
          <a:ln w="0">
            <a:solidFill>
              <a:srgbClr val="444D26"/>
            </a:solidFill>
          </a:ln>
        </p:spPr>
      </p:cxnSp>
      <p:cxnSp>
        <p:nvCxnSpPr>
          <p:cNvPr id="138" name="Gerader Verbinder 10"/>
          <p:cNvCxnSpPr/>
          <p:nvPr/>
        </p:nvCxnSpPr>
        <p:spPr>
          <a:xfrm>
            <a:off x="6201360" y="6504480"/>
            <a:ext cx="2880" cy="367920"/>
          </a:xfrm>
          <a:prstGeom prst="straightConnector1">
            <a:avLst/>
          </a:prstGeom>
          <a:ln w="0">
            <a:solidFill>
              <a:srgbClr val="444D26"/>
            </a:solidFill>
          </a:ln>
        </p:spPr>
      </p:cxnSp>
      <p:sp>
        <p:nvSpPr>
          <p:cNvPr id="13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4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D4AEFE3-380C-477C-97BD-294A3780667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4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4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4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B01566A-A682-4FFA-98FC-3FD0CD02887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4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4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6">
    <p:bg>
      <p:bgPr>
        <a:solidFill>
          <a:schemeClr val="lt1">
            <a:lumMod val="95000"/>
            <a:alpha val="49000"/>
          </a:schemeClr>
        </a:solidFill>
      </p:bgPr>
    </p:bg>
    <p:spTree>
      <p:nvGrpSpPr>
        <p:cNvPr id="1" name=""/>
        <p:cNvGrpSpPr/>
        <p:nvPr/>
      </p:nvGrpSpPr>
      <p:grpSpPr>
        <a:xfrm>
          <a:off x="0" y="0"/>
          <a:ext cx="0" cy="0"/>
          <a:chOff x="0" y="0"/>
          <a:chExt cx="0" cy="0"/>
        </a:xfrm>
      </p:grpSpPr>
      <p:sp>
        <p:nvSpPr>
          <p:cNvPr id="14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47" name="Grafik 9"/>
          <p:cNvPicPr/>
          <p:nvPr/>
        </p:nvPicPr>
        <p:blipFill>
          <a:blip r:embed="rId2"/>
          <a:stretch/>
        </p:blipFill>
        <p:spPr>
          <a:xfrm>
            <a:off x="8141400" y="5590800"/>
            <a:ext cx="1005840" cy="1259280"/>
          </a:xfrm>
          <a:prstGeom prst="rect">
            <a:avLst/>
          </a:prstGeom>
          <a:noFill/>
          <a:ln w="0">
            <a:noFill/>
          </a:ln>
        </p:spPr>
      </p:pic>
      <p:cxnSp>
        <p:nvCxnSpPr>
          <p:cNvPr id="148" name="Gerader Verbinder 8"/>
          <p:cNvCxnSpPr/>
          <p:nvPr/>
        </p:nvCxnSpPr>
        <p:spPr>
          <a:xfrm>
            <a:off x="2289600" y="6504480"/>
            <a:ext cx="2880" cy="367920"/>
          </a:xfrm>
          <a:prstGeom prst="straightConnector1">
            <a:avLst/>
          </a:prstGeom>
          <a:ln w="0">
            <a:solidFill>
              <a:srgbClr val="444D26"/>
            </a:solidFill>
          </a:ln>
        </p:spPr>
      </p:cxnSp>
      <p:cxnSp>
        <p:nvCxnSpPr>
          <p:cNvPr id="149" name="Gerader Verbinder 10"/>
          <p:cNvCxnSpPr/>
          <p:nvPr/>
        </p:nvCxnSpPr>
        <p:spPr>
          <a:xfrm>
            <a:off x="6201360" y="6504480"/>
            <a:ext cx="2880" cy="367920"/>
          </a:xfrm>
          <a:prstGeom prst="straightConnector1">
            <a:avLst/>
          </a:prstGeom>
          <a:ln w="0">
            <a:solidFill>
              <a:srgbClr val="444D26"/>
            </a:solidFill>
          </a:ln>
        </p:spPr>
      </p:cxnSp>
      <p:sp>
        <p:nvSpPr>
          <p:cNvPr id="15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5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273E86-814C-41D5-89A7-72E505D065C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52"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53"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4"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5"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156"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1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479A35-70F0-48D8-90E7-8171DE5DF87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7">
    <p:bg>
      <p:bgPr>
        <a:solidFill>
          <a:schemeClr val="lt1">
            <a:lumMod val="95000"/>
            <a:alpha val="49000"/>
          </a:schemeClr>
        </a:solidFill>
      </p:bgPr>
    </p:bg>
    <p:spTree>
      <p:nvGrpSpPr>
        <p:cNvPr id="1" name=""/>
        <p:cNvGrpSpPr/>
        <p:nvPr/>
      </p:nvGrpSpPr>
      <p:grpSpPr>
        <a:xfrm>
          <a:off x="0" y="0"/>
          <a:ext cx="0" cy="0"/>
          <a:chOff x="0" y="0"/>
          <a:chExt cx="0" cy="0"/>
        </a:xfrm>
      </p:grpSpPr>
      <p:sp>
        <p:nvSpPr>
          <p:cNvPr id="16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61" name="Grafik 9"/>
          <p:cNvPicPr/>
          <p:nvPr/>
        </p:nvPicPr>
        <p:blipFill>
          <a:blip r:embed="rId2"/>
          <a:stretch/>
        </p:blipFill>
        <p:spPr>
          <a:xfrm>
            <a:off x="8141400" y="5590800"/>
            <a:ext cx="1005840" cy="1259280"/>
          </a:xfrm>
          <a:prstGeom prst="rect">
            <a:avLst/>
          </a:prstGeom>
          <a:noFill/>
          <a:ln w="0">
            <a:noFill/>
          </a:ln>
        </p:spPr>
      </p:pic>
      <p:cxnSp>
        <p:nvCxnSpPr>
          <p:cNvPr id="162" name="Gerader Verbinder 8"/>
          <p:cNvCxnSpPr/>
          <p:nvPr/>
        </p:nvCxnSpPr>
        <p:spPr>
          <a:xfrm>
            <a:off x="2289600" y="6504480"/>
            <a:ext cx="2880" cy="367920"/>
          </a:xfrm>
          <a:prstGeom prst="straightConnector1">
            <a:avLst/>
          </a:prstGeom>
          <a:ln w="0">
            <a:solidFill>
              <a:srgbClr val="444D26"/>
            </a:solidFill>
          </a:ln>
        </p:spPr>
      </p:cxnSp>
      <p:cxnSp>
        <p:nvCxnSpPr>
          <p:cNvPr id="163" name="Gerader Verbinder 10"/>
          <p:cNvCxnSpPr/>
          <p:nvPr/>
        </p:nvCxnSpPr>
        <p:spPr>
          <a:xfrm>
            <a:off x="6201360" y="6504480"/>
            <a:ext cx="2880" cy="367920"/>
          </a:xfrm>
          <a:prstGeom prst="straightConnector1">
            <a:avLst/>
          </a:prstGeom>
          <a:ln w="0">
            <a:solidFill>
              <a:srgbClr val="444D26"/>
            </a:solidFill>
          </a:ln>
        </p:spPr>
      </p:cxnSp>
      <p:sp>
        <p:nvSpPr>
          <p:cNvPr id="1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30D9E3-3F10-444C-9730-3CAE3110AFB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16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ECC09F-76D2-4A67-B087-3DA7F08131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6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6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bg>
      <p:bgPr>
        <a:solidFill>
          <a:schemeClr val="lt1">
            <a:lumMod val="95000"/>
            <a:alpha val="49000"/>
          </a:schemeClr>
        </a:solidFill>
      </p:bgPr>
    </p:bg>
    <p:spTree>
      <p:nvGrpSpPr>
        <p:cNvPr id="1" name=""/>
        <p:cNvGrpSpPr/>
        <p:nvPr/>
      </p:nvGrpSpPr>
      <p:grpSpPr>
        <a:xfrm>
          <a:off x="0" y="0"/>
          <a:ext cx="0" cy="0"/>
          <a:chOff x="0" y="0"/>
          <a:chExt cx="0" cy="0"/>
        </a:xfrm>
      </p:grpSpPr>
      <p:sp>
        <p:nvSpPr>
          <p:cNvPr id="170"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71" name="Grafik 9"/>
          <p:cNvPicPr/>
          <p:nvPr/>
        </p:nvPicPr>
        <p:blipFill>
          <a:blip r:embed="rId2"/>
          <a:stretch/>
        </p:blipFill>
        <p:spPr>
          <a:xfrm>
            <a:off x="8141400" y="5590800"/>
            <a:ext cx="1005840" cy="1259280"/>
          </a:xfrm>
          <a:prstGeom prst="rect">
            <a:avLst/>
          </a:prstGeom>
          <a:noFill/>
          <a:ln w="0">
            <a:noFill/>
          </a:ln>
        </p:spPr>
      </p:pic>
      <p:cxnSp>
        <p:nvCxnSpPr>
          <p:cNvPr id="172" name="Gerader Verbinder 8"/>
          <p:cNvCxnSpPr/>
          <p:nvPr/>
        </p:nvCxnSpPr>
        <p:spPr>
          <a:xfrm>
            <a:off x="2289600" y="6504480"/>
            <a:ext cx="2880" cy="367920"/>
          </a:xfrm>
          <a:prstGeom prst="straightConnector1">
            <a:avLst/>
          </a:prstGeom>
          <a:ln w="0">
            <a:solidFill>
              <a:srgbClr val="444D26"/>
            </a:solidFill>
          </a:ln>
        </p:spPr>
      </p:cxnSp>
      <p:cxnSp>
        <p:nvCxnSpPr>
          <p:cNvPr id="173" name="Gerader Verbinder 10"/>
          <p:cNvCxnSpPr/>
          <p:nvPr/>
        </p:nvCxnSpPr>
        <p:spPr>
          <a:xfrm>
            <a:off x="6201360" y="6504480"/>
            <a:ext cx="2880" cy="367920"/>
          </a:xfrm>
          <a:prstGeom prst="straightConnector1">
            <a:avLst/>
          </a:prstGeom>
          <a:ln w="0">
            <a:solidFill>
              <a:srgbClr val="444D26"/>
            </a:solidFill>
          </a:ln>
        </p:spPr>
      </p:cxnSp>
      <p:sp>
        <p:nvSpPr>
          <p:cNvPr id="17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7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5D0AE55-E5A7-43BB-958C-AC0B1E13343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7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5565703-C567-46C3-9786-78F2BB8E8CD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7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78" name="Resim 4"/>
          <p:cNvPicPr/>
          <p:nvPr/>
        </p:nvPicPr>
        <p:blipFill>
          <a:blip r:embed="rId4"/>
          <a:stretch/>
        </p:blipFill>
        <p:spPr>
          <a:xfrm>
            <a:off x="6357600" y="6570360"/>
            <a:ext cx="590760" cy="201960"/>
          </a:xfrm>
          <a:prstGeom prst="rect">
            <a:avLst/>
          </a:prstGeom>
          <a:noFill/>
          <a:ln w="0">
            <a:noFill/>
          </a:ln>
        </p:spPr>
      </p:pic>
      <p:sp>
        <p:nvSpPr>
          <p:cNvPr id="179" name="PlaceHolder 1"/>
          <p:cNvSpPr>
            <a:spLocks noGrp="1"/>
          </p:cNvSpPr>
          <p:nvPr>
            <p:ph type="title"/>
          </p:nvPr>
        </p:nvSpPr>
        <p:spPr>
          <a:xfrm>
            <a:off x="457200" y="273600"/>
            <a:ext cx="8228160" cy="1143720"/>
          </a:xfrm>
          <a:prstGeom prst="rect">
            <a:avLst/>
          </a:prstGeom>
          <a:noFill/>
          <a:ln w="0">
            <a:noFill/>
          </a:ln>
        </p:spPr>
        <p:txBody>
          <a:bodyPr lIns="0" tIns="0" rIns="0" bIns="0" anchor="ctr">
            <a:noAutofit/>
          </a:bodyPr>
          <a:lstStyle>
            <a:lvl1pPr indent="0" algn="l" defTabSz="914400">
              <a:lnSpc>
                <a:spcPct val="102000"/>
              </a:lnSpc>
              <a:buNone/>
              <a:tabLst>
                <a:tab pos="0" algn="l"/>
              </a:tabLst>
              <a:defRPr lang="tr-TR" sz="1800" b="0" u="none" strike="noStrike">
                <a:solidFill>
                  <a:schemeClr val="dk1"/>
                </a:solidFill>
                <a:effectLst/>
                <a:uFillTx/>
                <a:latin typeface="Calibri"/>
              </a:defRPr>
            </a:lvl1pPr>
          </a:lstStyle>
          <a:p>
            <a:pPr indent="0" algn="l" defTabSz="914400">
              <a:lnSpc>
                <a:spcPct val="102000"/>
              </a:lnSpc>
              <a:buNone/>
              <a:tabLst>
                <a:tab pos="0" algn="l"/>
              </a:tabLst>
            </a:pPr>
            <a:r>
              <a:rPr lang="tr-TR" sz="1800" b="0" u="none" strike="noStrike">
                <a:solidFill>
                  <a:schemeClr val="dk1"/>
                </a:solidFill>
                <a:effectLst/>
                <a:uFillTx/>
                <a:latin typeface="Calibri"/>
              </a:rPr>
              <a:t>Click to edit the title text format</a:t>
            </a:r>
            <a:endParaRPr lang="tr-TR" sz="1800" b="0" u="none" strike="noStrike">
              <a:solidFill>
                <a:schemeClr val="dk1"/>
              </a:solidFill>
              <a:effectLst/>
              <a:uFillTx/>
              <a:latin typeface="Calibri"/>
            </a:endParaRPr>
          </a:p>
        </p:txBody>
      </p:sp>
      <p:sp>
        <p:nvSpPr>
          <p:cNvPr id="180"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p:bg>
      <p:bgPr>
        <a:solidFill>
          <a:schemeClr val="lt1">
            <a:lumMod val="95000"/>
            <a:alpha val="49000"/>
          </a:schemeClr>
        </a:solidFill>
      </p:bgPr>
    </p:bg>
    <p:spTree>
      <p:nvGrpSpPr>
        <p:cNvPr id="1" name=""/>
        <p:cNvGrpSpPr/>
        <p:nvPr/>
      </p:nvGrpSpPr>
      <p:grpSpPr>
        <a:xfrm>
          <a:off x="0" y="0"/>
          <a:ext cx="0" cy="0"/>
          <a:chOff x="0" y="0"/>
          <a:chExt cx="0" cy="0"/>
        </a:xfrm>
      </p:grpSpPr>
      <p:sp>
        <p:nvSpPr>
          <p:cNvPr id="18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82" name="Grafik 9"/>
          <p:cNvPicPr/>
          <p:nvPr/>
        </p:nvPicPr>
        <p:blipFill>
          <a:blip r:embed="rId2"/>
          <a:stretch/>
        </p:blipFill>
        <p:spPr>
          <a:xfrm>
            <a:off x="8141400" y="5590800"/>
            <a:ext cx="1005840" cy="1259280"/>
          </a:xfrm>
          <a:prstGeom prst="rect">
            <a:avLst/>
          </a:prstGeom>
          <a:noFill/>
          <a:ln w="0">
            <a:noFill/>
          </a:ln>
        </p:spPr>
      </p:pic>
      <p:cxnSp>
        <p:nvCxnSpPr>
          <p:cNvPr id="183" name="Gerader Verbinder 8"/>
          <p:cNvCxnSpPr/>
          <p:nvPr/>
        </p:nvCxnSpPr>
        <p:spPr>
          <a:xfrm>
            <a:off x="2289600" y="6504480"/>
            <a:ext cx="2880" cy="367920"/>
          </a:xfrm>
          <a:prstGeom prst="straightConnector1">
            <a:avLst/>
          </a:prstGeom>
          <a:ln w="0">
            <a:solidFill>
              <a:srgbClr val="444D26"/>
            </a:solidFill>
          </a:ln>
        </p:spPr>
      </p:cxnSp>
      <p:cxnSp>
        <p:nvCxnSpPr>
          <p:cNvPr id="184" name="Gerader Verbinder 10"/>
          <p:cNvCxnSpPr/>
          <p:nvPr/>
        </p:nvCxnSpPr>
        <p:spPr>
          <a:xfrm>
            <a:off x="6201360" y="6504480"/>
            <a:ext cx="2880" cy="367920"/>
          </a:xfrm>
          <a:prstGeom prst="straightConnector1">
            <a:avLst/>
          </a:prstGeom>
          <a:ln w="0">
            <a:solidFill>
              <a:srgbClr val="444D26"/>
            </a:solidFill>
          </a:ln>
        </p:spPr>
      </p:cxnSp>
      <p:sp>
        <p:nvSpPr>
          <p:cNvPr id="18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8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51ABC8-C325-49F7-87D7-5E5F17989B5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87"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18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152C45C-8587-4185-B8B6-72DF6542A0A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18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19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9">
    <p:bg>
      <p:bgPr>
        <a:solidFill>
          <a:schemeClr val="lt1">
            <a:lumMod val="95000"/>
            <a:alpha val="49000"/>
          </a:schemeClr>
        </a:solidFill>
      </p:bgPr>
    </p:bg>
    <p:spTree>
      <p:nvGrpSpPr>
        <p:cNvPr id="1" name=""/>
        <p:cNvGrpSpPr/>
        <p:nvPr/>
      </p:nvGrpSpPr>
      <p:grpSpPr>
        <a:xfrm>
          <a:off x="0" y="0"/>
          <a:ext cx="0" cy="0"/>
          <a:chOff x="0" y="0"/>
          <a:chExt cx="0" cy="0"/>
        </a:xfrm>
      </p:grpSpPr>
      <p:sp>
        <p:nvSpPr>
          <p:cNvPr id="191"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192" name="Grafik 9"/>
          <p:cNvPicPr/>
          <p:nvPr/>
        </p:nvPicPr>
        <p:blipFill>
          <a:blip r:embed="rId2"/>
          <a:stretch/>
        </p:blipFill>
        <p:spPr>
          <a:xfrm>
            <a:off x="8141400" y="5590800"/>
            <a:ext cx="1005840" cy="1259280"/>
          </a:xfrm>
          <a:prstGeom prst="rect">
            <a:avLst/>
          </a:prstGeom>
          <a:noFill/>
          <a:ln w="0">
            <a:noFill/>
          </a:ln>
        </p:spPr>
      </p:pic>
      <p:cxnSp>
        <p:nvCxnSpPr>
          <p:cNvPr id="193" name="Gerader Verbinder 8"/>
          <p:cNvCxnSpPr/>
          <p:nvPr/>
        </p:nvCxnSpPr>
        <p:spPr>
          <a:xfrm>
            <a:off x="2289600" y="6504480"/>
            <a:ext cx="2880" cy="367920"/>
          </a:xfrm>
          <a:prstGeom prst="straightConnector1">
            <a:avLst/>
          </a:prstGeom>
          <a:ln w="0">
            <a:solidFill>
              <a:srgbClr val="444D26"/>
            </a:solidFill>
          </a:ln>
        </p:spPr>
      </p:cxnSp>
      <p:cxnSp>
        <p:nvCxnSpPr>
          <p:cNvPr id="194" name="Gerader Verbinder 10"/>
          <p:cNvCxnSpPr/>
          <p:nvPr/>
        </p:nvCxnSpPr>
        <p:spPr>
          <a:xfrm>
            <a:off x="6201360" y="6504480"/>
            <a:ext cx="2880" cy="367920"/>
          </a:xfrm>
          <a:prstGeom prst="straightConnector1">
            <a:avLst/>
          </a:prstGeom>
          <a:ln w="0">
            <a:solidFill>
              <a:srgbClr val="444D26"/>
            </a:solidFill>
          </a:ln>
        </p:spPr>
      </p:cxnSp>
      <p:sp>
        <p:nvSpPr>
          <p:cNvPr id="19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19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A7B618-0B2D-4253-B3B8-E11DE614502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19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198"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19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0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8338B67-F785-424D-AF00-573E09A0F19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0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0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0">
    <p:bg>
      <p:bgPr>
        <a:solidFill>
          <a:schemeClr val="lt1">
            <a:lumMod val="95000"/>
            <a:alpha val="49000"/>
          </a:schemeClr>
        </a:solidFill>
      </p:bgPr>
    </p:bg>
    <p:spTree>
      <p:nvGrpSpPr>
        <p:cNvPr id="1" name=""/>
        <p:cNvGrpSpPr/>
        <p:nvPr/>
      </p:nvGrpSpPr>
      <p:grpSpPr>
        <a:xfrm>
          <a:off x="0" y="0"/>
          <a:ext cx="0" cy="0"/>
          <a:chOff x="0" y="0"/>
          <a:chExt cx="0" cy="0"/>
        </a:xfrm>
      </p:grpSpPr>
      <p:sp>
        <p:nvSpPr>
          <p:cNvPr id="203"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04" name="Grafik 9"/>
          <p:cNvPicPr/>
          <p:nvPr/>
        </p:nvPicPr>
        <p:blipFill>
          <a:blip r:embed="rId2"/>
          <a:stretch/>
        </p:blipFill>
        <p:spPr>
          <a:xfrm>
            <a:off x="8141400" y="5590800"/>
            <a:ext cx="1005840" cy="1259280"/>
          </a:xfrm>
          <a:prstGeom prst="rect">
            <a:avLst/>
          </a:prstGeom>
          <a:noFill/>
          <a:ln w="0">
            <a:noFill/>
          </a:ln>
        </p:spPr>
      </p:pic>
      <p:cxnSp>
        <p:nvCxnSpPr>
          <p:cNvPr id="205" name="Gerader Verbinder 8"/>
          <p:cNvCxnSpPr/>
          <p:nvPr/>
        </p:nvCxnSpPr>
        <p:spPr>
          <a:xfrm>
            <a:off x="2289600" y="6504480"/>
            <a:ext cx="2880" cy="367920"/>
          </a:xfrm>
          <a:prstGeom prst="straightConnector1">
            <a:avLst/>
          </a:prstGeom>
          <a:ln w="0">
            <a:solidFill>
              <a:srgbClr val="444D26"/>
            </a:solidFill>
          </a:ln>
        </p:spPr>
      </p:cxnSp>
      <p:cxnSp>
        <p:nvCxnSpPr>
          <p:cNvPr id="206" name="Gerader Verbinder 10"/>
          <p:cNvCxnSpPr/>
          <p:nvPr/>
        </p:nvCxnSpPr>
        <p:spPr>
          <a:xfrm>
            <a:off x="6201360" y="6504480"/>
            <a:ext cx="2880" cy="367920"/>
          </a:xfrm>
          <a:prstGeom prst="straightConnector1">
            <a:avLst/>
          </a:prstGeom>
          <a:ln w="0">
            <a:solidFill>
              <a:srgbClr val="444D26"/>
            </a:solidFill>
          </a:ln>
        </p:spPr>
      </p:cxnSp>
      <p:sp>
        <p:nvSpPr>
          <p:cNvPr id="20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0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8D42061-E82E-421E-9C9F-43CF5898550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0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10"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1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1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8E5074F-2A6D-4B46-8EC6-6E5D48C668D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1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1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
    <p:bg>
      <p:bgPr>
        <a:solidFill>
          <a:schemeClr val="lt1">
            <a:lumMod val="95000"/>
            <a:alpha val="49000"/>
          </a:schemeClr>
        </a:solidFill>
      </p:bgPr>
    </p:bg>
    <p:spTree>
      <p:nvGrpSpPr>
        <p:cNvPr id="1" name=""/>
        <p:cNvGrpSpPr/>
        <p:nvPr/>
      </p:nvGrpSpPr>
      <p:grpSpPr>
        <a:xfrm>
          <a:off x="0" y="0"/>
          <a:ext cx="0" cy="0"/>
          <a:chOff x="0" y="0"/>
          <a:chExt cx="0" cy="0"/>
        </a:xfrm>
      </p:grpSpPr>
      <p:sp>
        <p:nvSpPr>
          <p:cNvPr id="215"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16" name="Grafik 9"/>
          <p:cNvPicPr/>
          <p:nvPr/>
        </p:nvPicPr>
        <p:blipFill>
          <a:blip r:embed="rId2"/>
          <a:stretch/>
        </p:blipFill>
        <p:spPr>
          <a:xfrm>
            <a:off x="8141400" y="5590800"/>
            <a:ext cx="1005840" cy="1259280"/>
          </a:xfrm>
          <a:prstGeom prst="rect">
            <a:avLst/>
          </a:prstGeom>
          <a:noFill/>
          <a:ln w="0">
            <a:noFill/>
          </a:ln>
        </p:spPr>
      </p:pic>
      <p:cxnSp>
        <p:nvCxnSpPr>
          <p:cNvPr id="217" name="Gerader Verbinder 8"/>
          <p:cNvCxnSpPr/>
          <p:nvPr/>
        </p:nvCxnSpPr>
        <p:spPr>
          <a:xfrm>
            <a:off x="2289600" y="6504480"/>
            <a:ext cx="2880" cy="367920"/>
          </a:xfrm>
          <a:prstGeom prst="straightConnector1">
            <a:avLst/>
          </a:prstGeom>
          <a:ln w="0">
            <a:solidFill>
              <a:srgbClr val="444D26"/>
            </a:solidFill>
          </a:ln>
        </p:spPr>
      </p:cxnSp>
      <p:cxnSp>
        <p:nvCxnSpPr>
          <p:cNvPr id="218" name="Gerader Verbinder 10"/>
          <p:cNvCxnSpPr/>
          <p:nvPr/>
        </p:nvCxnSpPr>
        <p:spPr>
          <a:xfrm>
            <a:off x="6201360" y="6504480"/>
            <a:ext cx="2880" cy="367920"/>
          </a:xfrm>
          <a:prstGeom prst="straightConnector1">
            <a:avLst/>
          </a:prstGeom>
          <a:ln w="0">
            <a:solidFill>
              <a:srgbClr val="444D26"/>
            </a:solidFill>
          </a:ln>
        </p:spPr>
      </p:cxnSp>
      <p:sp>
        <p:nvSpPr>
          <p:cNvPr id="21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2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FBC57E92-C9EB-4826-BFBC-B31D8ECEB55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2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22"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2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E4A0601-A119-46C8-906E-23F56AE4355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2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2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
    <p:bg>
      <p:bgPr>
        <a:solidFill>
          <a:schemeClr val="lt1">
            <a:lumMod val="95000"/>
            <a:alpha val="49000"/>
          </a:schemeClr>
        </a:solidFill>
      </p:bgPr>
    </p:bg>
    <p:spTree>
      <p:nvGrpSpPr>
        <p:cNvPr id="1" name=""/>
        <p:cNvGrpSpPr/>
        <p:nvPr/>
      </p:nvGrpSpPr>
      <p:grpSpPr>
        <a:xfrm>
          <a:off x="0" y="0"/>
          <a:ext cx="0" cy="0"/>
          <a:chOff x="0" y="0"/>
          <a:chExt cx="0" cy="0"/>
        </a:xfrm>
      </p:grpSpPr>
      <p:sp>
        <p:nvSpPr>
          <p:cNvPr id="226"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27" name="Grafik 9"/>
          <p:cNvPicPr/>
          <p:nvPr/>
        </p:nvPicPr>
        <p:blipFill>
          <a:blip r:embed="rId2"/>
          <a:stretch/>
        </p:blipFill>
        <p:spPr>
          <a:xfrm>
            <a:off x="8141400" y="5590800"/>
            <a:ext cx="1005840" cy="1259280"/>
          </a:xfrm>
          <a:prstGeom prst="rect">
            <a:avLst/>
          </a:prstGeom>
          <a:noFill/>
          <a:ln w="0">
            <a:noFill/>
          </a:ln>
        </p:spPr>
      </p:pic>
      <p:cxnSp>
        <p:nvCxnSpPr>
          <p:cNvPr id="228" name="Gerader Verbinder 8"/>
          <p:cNvCxnSpPr/>
          <p:nvPr/>
        </p:nvCxnSpPr>
        <p:spPr>
          <a:xfrm>
            <a:off x="2289600" y="6504480"/>
            <a:ext cx="2880" cy="367920"/>
          </a:xfrm>
          <a:prstGeom prst="straightConnector1">
            <a:avLst/>
          </a:prstGeom>
          <a:ln w="0">
            <a:solidFill>
              <a:srgbClr val="444D26"/>
            </a:solidFill>
          </a:ln>
        </p:spPr>
      </p:cxnSp>
      <p:cxnSp>
        <p:nvCxnSpPr>
          <p:cNvPr id="229" name="Gerader Verbinder 10"/>
          <p:cNvCxnSpPr/>
          <p:nvPr/>
        </p:nvCxnSpPr>
        <p:spPr>
          <a:xfrm>
            <a:off x="6201360" y="6504480"/>
            <a:ext cx="2880" cy="367920"/>
          </a:xfrm>
          <a:prstGeom prst="straightConnector1">
            <a:avLst/>
          </a:prstGeom>
          <a:ln w="0">
            <a:solidFill>
              <a:srgbClr val="444D26"/>
            </a:solidFill>
          </a:ln>
        </p:spPr>
      </p:cxnSp>
      <p:sp>
        <p:nvSpPr>
          <p:cNvPr id="230"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31"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DF8EB3B-87BF-4CF3-AB35-21E4B7EE41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32"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33"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3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1701A54-63DB-49FB-83BB-AC69735ABDC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3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3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
    <p:bg>
      <p:bgPr>
        <a:solidFill>
          <a:schemeClr val="lt1">
            <a:lumMod val="95000"/>
            <a:alpha val="49000"/>
          </a:schemeClr>
        </a:solidFill>
      </p:bgPr>
    </p:bg>
    <p:spTree>
      <p:nvGrpSpPr>
        <p:cNvPr id="1" name=""/>
        <p:cNvGrpSpPr/>
        <p:nvPr/>
      </p:nvGrpSpPr>
      <p:grpSpPr>
        <a:xfrm>
          <a:off x="0" y="0"/>
          <a:ext cx="0" cy="0"/>
          <a:chOff x="0" y="0"/>
          <a:chExt cx="0" cy="0"/>
        </a:xfrm>
      </p:grpSpPr>
      <p:sp>
        <p:nvSpPr>
          <p:cNvPr id="237"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38" name="Grafik 9"/>
          <p:cNvPicPr/>
          <p:nvPr/>
        </p:nvPicPr>
        <p:blipFill>
          <a:blip r:embed="rId2"/>
          <a:stretch/>
        </p:blipFill>
        <p:spPr>
          <a:xfrm>
            <a:off x="8141400" y="5590800"/>
            <a:ext cx="1005840" cy="1259280"/>
          </a:xfrm>
          <a:prstGeom prst="rect">
            <a:avLst/>
          </a:prstGeom>
          <a:noFill/>
          <a:ln w="0">
            <a:noFill/>
          </a:ln>
        </p:spPr>
      </p:pic>
      <p:cxnSp>
        <p:nvCxnSpPr>
          <p:cNvPr id="239" name="Gerader Verbinder 8"/>
          <p:cNvCxnSpPr/>
          <p:nvPr/>
        </p:nvCxnSpPr>
        <p:spPr>
          <a:xfrm>
            <a:off x="2289600" y="6504480"/>
            <a:ext cx="2880" cy="367920"/>
          </a:xfrm>
          <a:prstGeom prst="straightConnector1">
            <a:avLst/>
          </a:prstGeom>
          <a:ln w="0">
            <a:solidFill>
              <a:srgbClr val="444D26"/>
            </a:solidFill>
          </a:ln>
        </p:spPr>
      </p:cxnSp>
      <p:cxnSp>
        <p:nvCxnSpPr>
          <p:cNvPr id="240" name="Gerader Verbinder 10"/>
          <p:cNvCxnSpPr/>
          <p:nvPr/>
        </p:nvCxnSpPr>
        <p:spPr>
          <a:xfrm>
            <a:off x="6201360" y="6504480"/>
            <a:ext cx="2880" cy="367920"/>
          </a:xfrm>
          <a:prstGeom prst="straightConnector1">
            <a:avLst/>
          </a:prstGeom>
          <a:ln w="0">
            <a:solidFill>
              <a:srgbClr val="444D26"/>
            </a:solidFill>
          </a:ln>
        </p:spPr>
      </p:cxnSp>
      <p:sp>
        <p:nvSpPr>
          <p:cNvPr id="24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4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638E11A-81F8-43C1-B591-8006E961C2A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43"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244"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24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C248EA5-F6C0-44F5-B5EA-9CA659DD8B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4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4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5">
    <p:bg>
      <p:bgPr>
        <a:solidFill>
          <a:schemeClr val="lt1">
            <a:lumMod val="95000"/>
            <a:alpha val="49000"/>
          </a:schemeClr>
        </a:solidFill>
      </p:bgPr>
    </p:bg>
    <p:spTree>
      <p:nvGrpSpPr>
        <p:cNvPr id="1" name=""/>
        <p:cNvGrpSpPr/>
        <p:nvPr/>
      </p:nvGrpSpPr>
      <p:grpSpPr>
        <a:xfrm>
          <a:off x="0" y="0"/>
          <a:ext cx="0" cy="0"/>
          <a:chOff x="0" y="0"/>
          <a:chExt cx="0" cy="0"/>
        </a:xfrm>
      </p:grpSpPr>
      <p:sp>
        <p:nvSpPr>
          <p:cNvPr id="248" name="Rechteck: eine Ecke abgerundet 6"/>
          <p:cNvSpPr/>
          <p:nvPr/>
        </p:nvSpPr>
        <p:spPr>
          <a:xfrm flipH="1">
            <a:off x="454320" y="6492960"/>
            <a:ext cx="8689680" cy="357120"/>
          </a:xfrm>
          <a:prstGeom prst="round1Rect">
            <a:avLst>
              <a:gd name="adj" fmla="val 50000"/>
            </a:avLst>
          </a:prstGeom>
          <a:solidFill>
            <a:schemeClr val="accent5"/>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49" name="Grafik 9"/>
          <p:cNvPicPr/>
          <p:nvPr/>
        </p:nvPicPr>
        <p:blipFill>
          <a:blip r:embed="rId2"/>
          <a:stretch/>
        </p:blipFill>
        <p:spPr>
          <a:xfrm>
            <a:off x="8141400" y="5590800"/>
            <a:ext cx="1005840" cy="1259280"/>
          </a:xfrm>
          <a:prstGeom prst="rect">
            <a:avLst/>
          </a:prstGeom>
          <a:noFill/>
          <a:ln w="0">
            <a:noFill/>
          </a:ln>
        </p:spPr>
      </p:pic>
      <p:cxnSp>
        <p:nvCxnSpPr>
          <p:cNvPr id="250" name="Gerader Verbinder 8"/>
          <p:cNvCxnSpPr/>
          <p:nvPr/>
        </p:nvCxnSpPr>
        <p:spPr>
          <a:xfrm>
            <a:off x="2289600" y="6504480"/>
            <a:ext cx="2880" cy="367920"/>
          </a:xfrm>
          <a:prstGeom prst="straightConnector1">
            <a:avLst/>
          </a:prstGeom>
          <a:ln w="0">
            <a:solidFill>
              <a:srgbClr val="444D26"/>
            </a:solidFill>
          </a:ln>
        </p:spPr>
      </p:cxnSp>
      <p:cxnSp>
        <p:nvCxnSpPr>
          <p:cNvPr id="251" name="Gerader Verbinder 10"/>
          <p:cNvCxnSpPr/>
          <p:nvPr/>
        </p:nvCxnSpPr>
        <p:spPr>
          <a:xfrm>
            <a:off x="6201360" y="6504480"/>
            <a:ext cx="2880" cy="367920"/>
          </a:xfrm>
          <a:prstGeom prst="straightConnector1">
            <a:avLst/>
          </a:prstGeom>
          <a:ln w="0">
            <a:solidFill>
              <a:srgbClr val="444D26"/>
            </a:solidFill>
          </a:ln>
        </p:spPr>
      </p:cxnSp>
      <p:sp>
        <p:nvSpPr>
          <p:cNvPr id="25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100" b="0" u="none" strike="noStrike">
                <a:solidFill>
                  <a:schemeClr val="dk2"/>
                </a:solidFill>
                <a:effectLst/>
                <a:uFillTx/>
                <a:latin typeface="Calibri"/>
              </a:rPr>
              <a:t>Casus-staafdiagrammen</a:t>
            </a:r>
            <a:endParaRPr lang="de-DE" sz="1100" b="0" u="none" strike="noStrike">
              <a:solidFill>
                <a:srgbClr val="000000"/>
              </a:solidFill>
              <a:effectLst/>
              <a:uFillTx/>
              <a:latin typeface="Calibri"/>
            </a:endParaRPr>
          </a:p>
        </p:txBody>
      </p:sp>
      <p:sp>
        <p:nvSpPr>
          <p:cNvPr id="25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8B7A0A-3608-4A24-8B31-0C158557F9E5}"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5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55"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6"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5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92391D7-4E73-4C16-900F-D2F74244182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5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5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12">
    <p:bg>
      <p:bgPr>
        <a:solidFill>
          <a:schemeClr val="lt1">
            <a:lumMod val="95000"/>
            <a:alpha val="49000"/>
          </a:schemeClr>
        </a:solidFill>
      </p:bgPr>
    </p:bg>
    <p:spTree>
      <p:nvGrpSpPr>
        <p:cNvPr id="1" name=""/>
        <p:cNvGrpSpPr/>
        <p:nvPr/>
      </p:nvGrpSpPr>
      <p:grpSpPr>
        <a:xfrm>
          <a:off x="0" y="0"/>
          <a:ext cx="0" cy="0"/>
          <a:chOff x="0" y="0"/>
          <a:chExt cx="0" cy="0"/>
        </a:xfrm>
      </p:grpSpPr>
      <p:sp>
        <p:nvSpPr>
          <p:cNvPr id="260"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61" name="Grafik 10"/>
          <p:cNvPicPr/>
          <p:nvPr/>
        </p:nvPicPr>
        <p:blipFill>
          <a:blip r:embed="rId2"/>
          <a:stretch/>
        </p:blipFill>
        <p:spPr>
          <a:xfrm>
            <a:off x="8141400" y="5590800"/>
            <a:ext cx="1005840" cy="1259280"/>
          </a:xfrm>
          <a:prstGeom prst="rect">
            <a:avLst/>
          </a:prstGeom>
          <a:noFill/>
          <a:ln w="0">
            <a:noFill/>
          </a:ln>
        </p:spPr>
      </p:pic>
      <p:cxnSp>
        <p:nvCxnSpPr>
          <p:cNvPr id="262" name="Gerader Verbinder 8"/>
          <p:cNvCxnSpPr/>
          <p:nvPr/>
        </p:nvCxnSpPr>
        <p:spPr>
          <a:xfrm>
            <a:off x="2289600" y="6504480"/>
            <a:ext cx="2880" cy="367920"/>
          </a:xfrm>
          <a:prstGeom prst="straightConnector1">
            <a:avLst/>
          </a:prstGeom>
          <a:ln w="0">
            <a:solidFill>
              <a:srgbClr val="444D26"/>
            </a:solidFill>
          </a:ln>
        </p:spPr>
      </p:cxnSp>
      <p:cxnSp>
        <p:nvCxnSpPr>
          <p:cNvPr id="263" name="Gerader Verbinder 9"/>
          <p:cNvCxnSpPr/>
          <p:nvPr/>
        </p:nvCxnSpPr>
        <p:spPr>
          <a:xfrm>
            <a:off x="6201360" y="6504480"/>
            <a:ext cx="2880" cy="367920"/>
          </a:xfrm>
          <a:prstGeom prst="straightConnector1">
            <a:avLst/>
          </a:prstGeom>
          <a:ln w="0">
            <a:solidFill>
              <a:srgbClr val="444D26"/>
            </a:solidFill>
          </a:ln>
        </p:spPr>
      </p:cxnSp>
      <p:sp>
        <p:nvSpPr>
          <p:cNvPr id="264"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65"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86DBF7A-C2D3-47F1-B7F1-C13CEE669DD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66"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67"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6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E053E22-62AB-4526-B40F-DB8B5FF669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6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7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1">
    <p:bg>
      <p:bgPr>
        <a:solidFill>
          <a:schemeClr val="lt1">
            <a:lumMod val="95000"/>
            <a:alpha val="49000"/>
          </a:schemeClr>
        </a:solidFill>
      </p:bgPr>
    </p:bg>
    <p:spTree>
      <p:nvGrpSpPr>
        <p:cNvPr id="1" name=""/>
        <p:cNvGrpSpPr/>
        <p:nvPr/>
      </p:nvGrpSpPr>
      <p:grpSpPr>
        <a:xfrm>
          <a:off x="0" y="0"/>
          <a:ext cx="0" cy="0"/>
          <a:chOff x="0" y="0"/>
          <a:chExt cx="0" cy="0"/>
        </a:xfrm>
      </p:grpSpPr>
      <p:sp>
        <p:nvSpPr>
          <p:cNvPr id="27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72" name="Grafik 10"/>
          <p:cNvPicPr/>
          <p:nvPr/>
        </p:nvPicPr>
        <p:blipFill>
          <a:blip r:embed="rId2"/>
          <a:stretch/>
        </p:blipFill>
        <p:spPr>
          <a:xfrm>
            <a:off x="8141400" y="5590800"/>
            <a:ext cx="1005840" cy="1259280"/>
          </a:xfrm>
          <a:prstGeom prst="rect">
            <a:avLst/>
          </a:prstGeom>
          <a:noFill/>
          <a:ln w="0">
            <a:noFill/>
          </a:ln>
        </p:spPr>
      </p:pic>
      <p:cxnSp>
        <p:nvCxnSpPr>
          <p:cNvPr id="273" name="Gerader Verbinder 8"/>
          <p:cNvCxnSpPr/>
          <p:nvPr/>
        </p:nvCxnSpPr>
        <p:spPr>
          <a:xfrm>
            <a:off x="2289600" y="6504480"/>
            <a:ext cx="2880" cy="367920"/>
          </a:xfrm>
          <a:prstGeom prst="straightConnector1">
            <a:avLst/>
          </a:prstGeom>
          <a:ln w="0">
            <a:solidFill>
              <a:srgbClr val="444D26"/>
            </a:solidFill>
          </a:ln>
        </p:spPr>
      </p:cxnSp>
      <p:cxnSp>
        <p:nvCxnSpPr>
          <p:cNvPr id="274" name="Gerader Verbinder 9"/>
          <p:cNvCxnSpPr/>
          <p:nvPr/>
        </p:nvCxnSpPr>
        <p:spPr>
          <a:xfrm>
            <a:off x="6201360" y="6504480"/>
            <a:ext cx="2880" cy="367920"/>
          </a:xfrm>
          <a:prstGeom prst="straightConnector1">
            <a:avLst/>
          </a:prstGeom>
          <a:ln w="0">
            <a:solidFill>
              <a:srgbClr val="444D26"/>
            </a:solidFill>
          </a:ln>
        </p:spPr>
      </p:cxnSp>
      <p:sp>
        <p:nvSpPr>
          <p:cNvPr id="27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7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AE4E2C0-9476-45E0-9E4B-5FE831B1B80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77"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278"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279"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280"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5B4A179-B364-497C-A373-E288177F35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81"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8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13">
    <p:bg>
      <p:bgPr>
        <a:solidFill>
          <a:schemeClr val="lt1">
            <a:lumMod val="95000"/>
            <a:alpha val="49000"/>
          </a:schemeClr>
        </a:solidFill>
      </p:bgPr>
    </p:bg>
    <p:spTree>
      <p:nvGrpSpPr>
        <p:cNvPr id="1" name=""/>
        <p:cNvGrpSpPr/>
        <p:nvPr/>
      </p:nvGrpSpPr>
      <p:grpSpPr>
        <a:xfrm>
          <a:off x="0" y="0"/>
          <a:ext cx="0" cy="0"/>
          <a:chOff x="0" y="0"/>
          <a:chExt cx="0" cy="0"/>
        </a:xfrm>
      </p:grpSpPr>
      <p:sp>
        <p:nvSpPr>
          <p:cNvPr id="283"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84" name="Grafik 10"/>
          <p:cNvPicPr/>
          <p:nvPr/>
        </p:nvPicPr>
        <p:blipFill>
          <a:blip r:embed="rId2"/>
          <a:stretch/>
        </p:blipFill>
        <p:spPr>
          <a:xfrm>
            <a:off x="8141400" y="5590800"/>
            <a:ext cx="1005840" cy="1259280"/>
          </a:xfrm>
          <a:prstGeom prst="rect">
            <a:avLst/>
          </a:prstGeom>
          <a:noFill/>
          <a:ln w="0">
            <a:noFill/>
          </a:ln>
        </p:spPr>
      </p:pic>
      <p:cxnSp>
        <p:nvCxnSpPr>
          <p:cNvPr id="285" name="Gerader Verbinder 8"/>
          <p:cNvCxnSpPr/>
          <p:nvPr/>
        </p:nvCxnSpPr>
        <p:spPr>
          <a:xfrm>
            <a:off x="2289600" y="6504480"/>
            <a:ext cx="2880" cy="367920"/>
          </a:xfrm>
          <a:prstGeom prst="straightConnector1">
            <a:avLst/>
          </a:prstGeom>
          <a:ln w="0">
            <a:solidFill>
              <a:srgbClr val="444D26"/>
            </a:solidFill>
          </a:ln>
        </p:spPr>
      </p:cxnSp>
      <p:cxnSp>
        <p:nvCxnSpPr>
          <p:cNvPr id="286" name="Gerader Verbinder 9"/>
          <p:cNvCxnSpPr/>
          <p:nvPr/>
        </p:nvCxnSpPr>
        <p:spPr>
          <a:xfrm>
            <a:off x="6201360" y="6504480"/>
            <a:ext cx="2880" cy="367920"/>
          </a:xfrm>
          <a:prstGeom prst="straightConnector1">
            <a:avLst/>
          </a:prstGeom>
          <a:ln w="0">
            <a:solidFill>
              <a:srgbClr val="444D26"/>
            </a:solidFill>
          </a:ln>
        </p:spPr>
      </p:cxnSp>
      <p:sp>
        <p:nvSpPr>
          <p:cNvPr id="287"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88"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67A9C41-477F-4219-8218-771360D139B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28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29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29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59FE14C-0632-4F82-B16A-435E575FE20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29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29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Titel und Inhalt">
    <p:bg>
      <p:bgPr>
        <a:solidFill>
          <a:srgbClr val="FFFFFF"/>
        </a:solidFill>
      </p:bgPr>
    </p:bg>
    <p:spTree>
      <p:nvGrpSpPr>
        <p:cNvPr id="1" name=""/>
        <p:cNvGrpSpPr/>
        <p:nvPr/>
      </p:nvGrpSpPr>
      <p:grpSpPr>
        <a:xfrm>
          <a:off x="0" y="0"/>
          <a:ext cx="0" cy="0"/>
          <a:chOff x="0" y="0"/>
          <a:chExt cx="0" cy="0"/>
        </a:xfrm>
      </p:grpSpPr>
      <p:sp>
        <p:nvSpPr>
          <p:cNvPr id="29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295" name="Grafik 10"/>
          <p:cNvPicPr/>
          <p:nvPr/>
        </p:nvPicPr>
        <p:blipFill>
          <a:blip r:embed="rId2"/>
          <a:stretch/>
        </p:blipFill>
        <p:spPr>
          <a:xfrm>
            <a:off x="8141400" y="5590800"/>
            <a:ext cx="1005840" cy="1259280"/>
          </a:xfrm>
          <a:prstGeom prst="rect">
            <a:avLst/>
          </a:prstGeom>
          <a:noFill/>
          <a:ln w="0">
            <a:noFill/>
          </a:ln>
        </p:spPr>
      </p:pic>
      <p:cxnSp>
        <p:nvCxnSpPr>
          <p:cNvPr id="296" name="Gerader Verbinder 8"/>
          <p:cNvCxnSpPr/>
          <p:nvPr/>
        </p:nvCxnSpPr>
        <p:spPr>
          <a:xfrm>
            <a:off x="2289600" y="6504480"/>
            <a:ext cx="2880" cy="367920"/>
          </a:xfrm>
          <a:prstGeom prst="straightConnector1">
            <a:avLst/>
          </a:prstGeom>
          <a:ln w="0">
            <a:solidFill>
              <a:srgbClr val="444D26"/>
            </a:solidFill>
          </a:ln>
        </p:spPr>
      </p:cxnSp>
      <p:cxnSp>
        <p:nvCxnSpPr>
          <p:cNvPr id="297" name="Gerader Verbinder 9"/>
          <p:cNvCxnSpPr/>
          <p:nvPr/>
        </p:nvCxnSpPr>
        <p:spPr>
          <a:xfrm>
            <a:off x="6201360" y="6504480"/>
            <a:ext cx="2880" cy="367920"/>
          </a:xfrm>
          <a:prstGeom prst="straightConnector1">
            <a:avLst/>
          </a:prstGeom>
          <a:ln w="0">
            <a:solidFill>
              <a:srgbClr val="444D26"/>
            </a:solidFill>
          </a:ln>
        </p:spPr>
      </p:cxnSp>
      <p:sp>
        <p:nvSpPr>
          <p:cNvPr id="29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29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CE222F5-EB8E-4B0D-A73D-9137C85938D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00" name="PlaceHolder 1"/>
          <p:cNvSpPr>
            <a:spLocks noGrp="1"/>
          </p:cNvSpPr>
          <p:nvPr>
            <p:ph type="title"/>
          </p:nvPr>
        </p:nvSpPr>
        <p:spPr>
          <a:xfrm>
            <a:off x="628560" y="365040"/>
            <a:ext cx="7882920" cy="1321560"/>
          </a:xfrm>
          <a:prstGeom prst="rect">
            <a:avLst/>
          </a:prstGeom>
          <a:noFill/>
          <a:ln w="0">
            <a:noFill/>
          </a:ln>
        </p:spPr>
        <p:txBody>
          <a:bodyPr lIns="91440" tIns="45720" rIns="91440" bIns="45720" anchor="ctr">
            <a:noAutofit/>
          </a:bodyPr>
          <a:lstStyle>
            <a:lvl1pPr indent="0" algn="l" defTabSz="914400">
              <a:lnSpc>
                <a:spcPct val="90000"/>
              </a:lnSpc>
              <a:buNone/>
              <a:tabLst>
                <a:tab pos="0" algn="l"/>
              </a:tabLst>
              <a:defRPr lang="de-DE" sz="3300" b="0" u="none" strike="noStrike">
                <a:solidFill>
                  <a:schemeClr val="dk1"/>
                </a:solidFill>
                <a:effectLst/>
                <a:uFillTx/>
                <a:latin typeface="Calibri Light"/>
              </a:defRPr>
            </a:lvl1pPr>
          </a:lstStyle>
          <a:p>
            <a:pPr indent="0" algn="l"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301" name="PlaceHolder 2"/>
          <p:cNvSpPr>
            <a:spLocks noGrp="1"/>
          </p:cNvSpPr>
          <p:nvPr>
            <p:ph type="body"/>
          </p:nvPr>
        </p:nvSpPr>
        <p:spPr>
          <a:xfrm>
            <a:off x="628560" y="1825560"/>
            <a:ext cx="7882920" cy="434736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302" name="PlaceHolder 3"/>
          <p:cNvSpPr>
            <a:spLocks noGrp="1"/>
          </p:cNvSpPr>
          <p:nvPr>
            <p:ph type="ftr" idx="1"/>
          </p:nvPr>
        </p:nvSpPr>
        <p:spPr>
          <a:xfrm>
            <a:off x="3029040" y="6356520"/>
            <a:ext cx="3082320" cy="3610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303" name="PlaceHolder 4"/>
          <p:cNvSpPr>
            <a:spLocks noGrp="1"/>
          </p:cNvSpPr>
          <p:nvPr>
            <p:ph type="sldNum" idx="2"/>
          </p:nvPr>
        </p:nvSpPr>
        <p:spPr>
          <a:xfrm>
            <a:off x="6458040" y="6356520"/>
            <a:ext cx="2053800" cy="36108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446D9796-7C0B-4DFA-8724-B4D981EB88D8}"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3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3AB9EC7-4EF9-44A2-A035-30A9E8C9D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14">
    <p:bg>
      <p:bgPr>
        <a:solidFill>
          <a:schemeClr val="lt1">
            <a:lumMod val="95000"/>
            <a:alpha val="49000"/>
          </a:schemeClr>
        </a:solidFill>
      </p:bgPr>
    </p:bg>
    <p:spTree>
      <p:nvGrpSpPr>
        <p:cNvPr id="1" name=""/>
        <p:cNvGrpSpPr/>
        <p:nvPr/>
      </p:nvGrpSpPr>
      <p:grpSpPr>
        <a:xfrm>
          <a:off x="0" y="0"/>
          <a:ext cx="0" cy="0"/>
          <a:chOff x="0" y="0"/>
          <a:chExt cx="0" cy="0"/>
        </a:xfrm>
      </p:grpSpPr>
      <p:sp>
        <p:nvSpPr>
          <p:cNvPr id="307"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08" name="Grafik 10"/>
          <p:cNvPicPr/>
          <p:nvPr/>
        </p:nvPicPr>
        <p:blipFill>
          <a:blip r:embed="rId2"/>
          <a:stretch/>
        </p:blipFill>
        <p:spPr>
          <a:xfrm>
            <a:off x="8141400" y="5590800"/>
            <a:ext cx="1005840" cy="1259280"/>
          </a:xfrm>
          <a:prstGeom prst="rect">
            <a:avLst/>
          </a:prstGeom>
          <a:noFill/>
          <a:ln w="0">
            <a:noFill/>
          </a:ln>
        </p:spPr>
      </p:pic>
      <p:cxnSp>
        <p:nvCxnSpPr>
          <p:cNvPr id="309" name="Gerader Verbinder 8"/>
          <p:cNvCxnSpPr/>
          <p:nvPr/>
        </p:nvCxnSpPr>
        <p:spPr>
          <a:xfrm>
            <a:off x="2289600" y="6504480"/>
            <a:ext cx="2880" cy="367920"/>
          </a:xfrm>
          <a:prstGeom prst="straightConnector1">
            <a:avLst/>
          </a:prstGeom>
          <a:ln w="0">
            <a:solidFill>
              <a:srgbClr val="444D26"/>
            </a:solidFill>
          </a:ln>
        </p:spPr>
      </p:cxnSp>
      <p:cxnSp>
        <p:nvCxnSpPr>
          <p:cNvPr id="310" name="Gerader Verbinder 9"/>
          <p:cNvCxnSpPr/>
          <p:nvPr/>
        </p:nvCxnSpPr>
        <p:spPr>
          <a:xfrm>
            <a:off x="6201360" y="6504480"/>
            <a:ext cx="2880" cy="367920"/>
          </a:xfrm>
          <a:prstGeom prst="straightConnector1">
            <a:avLst/>
          </a:prstGeom>
          <a:ln w="0">
            <a:solidFill>
              <a:srgbClr val="444D26"/>
            </a:solidFill>
          </a:ln>
        </p:spPr>
      </p:cxnSp>
      <p:sp>
        <p:nvSpPr>
          <p:cNvPr id="311"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12"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17C4A2B-F42C-4FC7-B2BC-365DC0A967C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1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1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15"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0963D73-12BC-4554-BA9D-EDB094065C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16"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1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5">
    <p:bg>
      <p:bgPr>
        <a:solidFill>
          <a:schemeClr val="lt1">
            <a:lumMod val="95000"/>
            <a:alpha val="49000"/>
          </a:schemeClr>
        </a:solidFill>
      </p:bgPr>
    </p:bg>
    <p:spTree>
      <p:nvGrpSpPr>
        <p:cNvPr id="1" name=""/>
        <p:cNvGrpSpPr/>
        <p:nvPr/>
      </p:nvGrpSpPr>
      <p:grpSpPr>
        <a:xfrm>
          <a:off x="0" y="0"/>
          <a:ext cx="0" cy="0"/>
          <a:chOff x="0" y="0"/>
          <a:chExt cx="0" cy="0"/>
        </a:xfrm>
      </p:grpSpPr>
      <p:sp>
        <p:nvSpPr>
          <p:cNvPr id="318"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19" name="Grafik 10"/>
          <p:cNvPicPr/>
          <p:nvPr/>
        </p:nvPicPr>
        <p:blipFill>
          <a:blip r:embed="rId2"/>
          <a:stretch/>
        </p:blipFill>
        <p:spPr>
          <a:xfrm>
            <a:off x="8141400" y="5590800"/>
            <a:ext cx="1005840" cy="1259280"/>
          </a:xfrm>
          <a:prstGeom prst="rect">
            <a:avLst/>
          </a:prstGeom>
          <a:noFill/>
          <a:ln w="0">
            <a:noFill/>
          </a:ln>
        </p:spPr>
      </p:pic>
      <p:cxnSp>
        <p:nvCxnSpPr>
          <p:cNvPr id="320" name="Gerader Verbinder 8"/>
          <p:cNvCxnSpPr/>
          <p:nvPr/>
        </p:nvCxnSpPr>
        <p:spPr>
          <a:xfrm>
            <a:off x="2289600" y="6504480"/>
            <a:ext cx="2880" cy="367920"/>
          </a:xfrm>
          <a:prstGeom prst="straightConnector1">
            <a:avLst/>
          </a:prstGeom>
          <a:ln w="0">
            <a:solidFill>
              <a:srgbClr val="444D26"/>
            </a:solidFill>
          </a:ln>
        </p:spPr>
      </p:cxnSp>
      <p:cxnSp>
        <p:nvCxnSpPr>
          <p:cNvPr id="321" name="Gerader Verbinder 9"/>
          <p:cNvCxnSpPr/>
          <p:nvPr/>
        </p:nvCxnSpPr>
        <p:spPr>
          <a:xfrm>
            <a:off x="6201360" y="6504480"/>
            <a:ext cx="2880" cy="367920"/>
          </a:xfrm>
          <a:prstGeom prst="straightConnector1">
            <a:avLst/>
          </a:prstGeom>
          <a:ln w="0">
            <a:solidFill>
              <a:srgbClr val="444D26"/>
            </a:solidFill>
          </a:ln>
        </p:spPr>
      </p:cxnSp>
      <p:sp>
        <p:nvSpPr>
          <p:cNvPr id="322"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23"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74A8A8E-B268-4DB3-8733-3C3FFF7351F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24"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25"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32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4D0AB0C-FC9B-4493-BA4B-BCAED8E1DD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2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2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16">
    <p:bg>
      <p:bgPr>
        <a:solidFill>
          <a:schemeClr val="lt1">
            <a:lumMod val="95000"/>
            <a:alpha val="49000"/>
          </a:schemeClr>
        </a:solidFill>
      </p:bgPr>
    </p:bg>
    <p:spTree>
      <p:nvGrpSpPr>
        <p:cNvPr id="1" name=""/>
        <p:cNvGrpSpPr/>
        <p:nvPr/>
      </p:nvGrpSpPr>
      <p:grpSpPr>
        <a:xfrm>
          <a:off x="0" y="0"/>
          <a:ext cx="0" cy="0"/>
          <a:chOff x="0" y="0"/>
          <a:chExt cx="0" cy="0"/>
        </a:xfrm>
      </p:grpSpPr>
      <p:sp>
        <p:nvSpPr>
          <p:cNvPr id="329"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30" name="Grafik 10"/>
          <p:cNvPicPr/>
          <p:nvPr/>
        </p:nvPicPr>
        <p:blipFill>
          <a:blip r:embed="rId2"/>
          <a:stretch/>
        </p:blipFill>
        <p:spPr>
          <a:xfrm>
            <a:off x="8141400" y="5590800"/>
            <a:ext cx="1005840" cy="1259280"/>
          </a:xfrm>
          <a:prstGeom prst="rect">
            <a:avLst/>
          </a:prstGeom>
          <a:noFill/>
          <a:ln w="0">
            <a:noFill/>
          </a:ln>
        </p:spPr>
      </p:pic>
      <p:cxnSp>
        <p:nvCxnSpPr>
          <p:cNvPr id="331" name="Gerader Verbinder 8"/>
          <p:cNvCxnSpPr/>
          <p:nvPr/>
        </p:nvCxnSpPr>
        <p:spPr>
          <a:xfrm>
            <a:off x="2289600" y="6504480"/>
            <a:ext cx="2880" cy="367920"/>
          </a:xfrm>
          <a:prstGeom prst="straightConnector1">
            <a:avLst/>
          </a:prstGeom>
          <a:ln w="0">
            <a:solidFill>
              <a:srgbClr val="444D26"/>
            </a:solidFill>
          </a:ln>
        </p:spPr>
      </p:cxnSp>
      <p:cxnSp>
        <p:nvCxnSpPr>
          <p:cNvPr id="332" name="Gerader Verbinder 9"/>
          <p:cNvCxnSpPr/>
          <p:nvPr/>
        </p:nvCxnSpPr>
        <p:spPr>
          <a:xfrm>
            <a:off x="6201360" y="6504480"/>
            <a:ext cx="2880" cy="367920"/>
          </a:xfrm>
          <a:prstGeom prst="straightConnector1">
            <a:avLst/>
          </a:prstGeom>
          <a:ln w="0">
            <a:solidFill>
              <a:srgbClr val="444D26"/>
            </a:solidFill>
          </a:ln>
        </p:spPr>
      </p:cxnSp>
      <p:sp>
        <p:nvSpPr>
          <p:cNvPr id="333"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34"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D286CBA-F22A-4C98-B7E1-8F02D670B04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3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36"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7"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3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0130A8-C0D7-4FE2-BAAF-BFC6DE752C6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3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7">
    <p:bg>
      <p:bgPr>
        <a:solidFill>
          <a:schemeClr val="lt1">
            <a:lumMod val="95000"/>
            <a:alpha val="49000"/>
          </a:schemeClr>
        </a:solidFill>
      </p:bgPr>
    </p:bg>
    <p:spTree>
      <p:nvGrpSpPr>
        <p:cNvPr id="1" name=""/>
        <p:cNvGrpSpPr/>
        <p:nvPr/>
      </p:nvGrpSpPr>
      <p:grpSpPr>
        <a:xfrm>
          <a:off x="0" y="0"/>
          <a:ext cx="0" cy="0"/>
          <a:chOff x="0" y="0"/>
          <a:chExt cx="0" cy="0"/>
        </a:xfrm>
      </p:grpSpPr>
      <p:sp>
        <p:nvSpPr>
          <p:cNvPr id="341"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42" name="Grafik 10"/>
          <p:cNvPicPr/>
          <p:nvPr/>
        </p:nvPicPr>
        <p:blipFill>
          <a:blip r:embed="rId2"/>
          <a:stretch/>
        </p:blipFill>
        <p:spPr>
          <a:xfrm>
            <a:off x="8141400" y="5590800"/>
            <a:ext cx="1005840" cy="1259280"/>
          </a:xfrm>
          <a:prstGeom prst="rect">
            <a:avLst/>
          </a:prstGeom>
          <a:noFill/>
          <a:ln w="0">
            <a:noFill/>
          </a:ln>
        </p:spPr>
      </p:pic>
      <p:cxnSp>
        <p:nvCxnSpPr>
          <p:cNvPr id="343" name="Gerader Verbinder 8"/>
          <p:cNvCxnSpPr/>
          <p:nvPr/>
        </p:nvCxnSpPr>
        <p:spPr>
          <a:xfrm>
            <a:off x="2289600" y="6504480"/>
            <a:ext cx="2880" cy="367920"/>
          </a:xfrm>
          <a:prstGeom prst="straightConnector1">
            <a:avLst/>
          </a:prstGeom>
          <a:ln w="0">
            <a:solidFill>
              <a:srgbClr val="444D26"/>
            </a:solidFill>
          </a:ln>
        </p:spPr>
      </p:cxnSp>
      <p:cxnSp>
        <p:nvCxnSpPr>
          <p:cNvPr id="344" name="Gerader Verbinder 9"/>
          <p:cNvCxnSpPr/>
          <p:nvPr/>
        </p:nvCxnSpPr>
        <p:spPr>
          <a:xfrm>
            <a:off x="6201360" y="6504480"/>
            <a:ext cx="2880" cy="367920"/>
          </a:xfrm>
          <a:prstGeom prst="straightConnector1">
            <a:avLst/>
          </a:prstGeom>
          <a:ln w="0">
            <a:solidFill>
              <a:srgbClr val="444D26"/>
            </a:solidFill>
          </a:ln>
        </p:spPr>
      </p:cxnSp>
      <p:sp>
        <p:nvSpPr>
          <p:cNvPr id="345"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46"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9BC372E-73A5-4361-846B-1F73D5E3327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47"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48"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49"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0"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351"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35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F5F3A48-0AD4-4C92-84F8-ADA40730831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5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18">
    <p:bg>
      <p:bgPr>
        <a:solidFill>
          <a:schemeClr val="lt1">
            <a:lumMod val="95000"/>
            <a:alpha val="49000"/>
          </a:schemeClr>
        </a:solidFill>
      </p:bgPr>
    </p:bg>
    <p:spTree>
      <p:nvGrpSpPr>
        <p:cNvPr id="1" name=""/>
        <p:cNvGrpSpPr/>
        <p:nvPr/>
      </p:nvGrpSpPr>
      <p:grpSpPr>
        <a:xfrm>
          <a:off x="0" y="0"/>
          <a:ext cx="0" cy="0"/>
          <a:chOff x="0" y="0"/>
          <a:chExt cx="0" cy="0"/>
        </a:xfrm>
      </p:grpSpPr>
      <p:sp>
        <p:nvSpPr>
          <p:cNvPr id="35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56" name="Grafik 10"/>
          <p:cNvPicPr/>
          <p:nvPr/>
        </p:nvPicPr>
        <p:blipFill>
          <a:blip r:embed="rId2"/>
          <a:stretch/>
        </p:blipFill>
        <p:spPr>
          <a:xfrm>
            <a:off x="8141400" y="5590800"/>
            <a:ext cx="1005840" cy="1259280"/>
          </a:xfrm>
          <a:prstGeom prst="rect">
            <a:avLst/>
          </a:prstGeom>
          <a:noFill/>
          <a:ln w="0">
            <a:noFill/>
          </a:ln>
        </p:spPr>
      </p:pic>
      <p:cxnSp>
        <p:nvCxnSpPr>
          <p:cNvPr id="357" name="Gerader Verbinder 8"/>
          <p:cNvCxnSpPr/>
          <p:nvPr/>
        </p:nvCxnSpPr>
        <p:spPr>
          <a:xfrm>
            <a:off x="2289600" y="6504480"/>
            <a:ext cx="2880" cy="367920"/>
          </a:xfrm>
          <a:prstGeom prst="straightConnector1">
            <a:avLst/>
          </a:prstGeom>
          <a:ln w="0">
            <a:solidFill>
              <a:srgbClr val="444D26"/>
            </a:solidFill>
          </a:ln>
        </p:spPr>
      </p:cxnSp>
      <p:cxnSp>
        <p:nvCxnSpPr>
          <p:cNvPr id="358" name="Gerader Verbinder 9"/>
          <p:cNvCxnSpPr/>
          <p:nvPr/>
        </p:nvCxnSpPr>
        <p:spPr>
          <a:xfrm>
            <a:off x="6201360" y="6504480"/>
            <a:ext cx="2880" cy="367920"/>
          </a:xfrm>
          <a:prstGeom prst="straightConnector1">
            <a:avLst/>
          </a:prstGeom>
          <a:ln w="0">
            <a:solidFill>
              <a:srgbClr val="444D26"/>
            </a:solidFill>
          </a:ln>
        </p:spPr>
      </p:cxnSp>
      <p:sp>
        <p:nvSpPr>
          <p:cNvPr id="35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6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48707B6-721D-449A-9C58-F86ACFBE02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6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36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CE671B-564A-4004-BEFC-4960C15EE7B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6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6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1">
    <p:bg>
      <p:bgPr>
        <a:solidFill>
          <a:schemeClr val="lt1">
            <a:lumMod val="95000"/>
            <a:alpha val="49000"/>
          </a:schemeClr>
        </a:solidFill>
      </p:bgPr>
    </p:bg>
    <p:spTree>
      <p:nvGrpSpPr>
        <p:cNvPr id="1" name=""/>
        <p:cNvGrpSpPr/>
        <p:nvPr/>
      </p:nvGrpSpPr>
      <p:grpSpPr>
        <a:xfrm>
          <a:off x="0" y="0"/>
          <a:ext cx="0" cy="0"/>
          <a:chOff x="0" y="0"/>
          <a:chExt cx="0" cy="0"/>
        </a:xfrm>
      </p:grpSpPr>
      <p:sp>
        <p:nvSpPr>
          <p:cNvPr id="36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66" name="Grafik 10"/>
          <p:cNvPicPr/>
          <p:nvPr/>
        </p:nvPicPr>
        <p:blipFill>
          <a:blip r:embed="rId2"/>
          <a:stretch/>
        </p:blipFill>
        <p:spPr>
          <a:xfrm>
            <a:off x="8141400" y="5590800"/>
            <a:ext cx="1005840" cy="1259280"/>
          </a:xfrm>
          <a:prstGeom prst="rect">
            <a:avLst/>
          </a:prstGeom>
          <a:noFill/>
          <a:ln w="0">
            <a:noFill/>
          </a:ln>
        </p:spPr>
      </p:pic>
      <p:cxnSp>
        <p:nvCxnSpPr>
          <p:cNvPr id="367" name="Gerader Verbinder 8"/>
          <p:cNvCxnSpPr/>
          <p:nvPr/>
        </p:nvCxnSpPr>
        <p:spPr>
          <a:xfrm>
            <a:off x="2289600" y="6504480"/>
            <a:ext cx="2880" cy="367920"/>
          </a:xfrm>
          <a:prstGeom prst="straightConnector1">
            <a:avLst/>
          </a:prstGeom>
          <a:ln w="0">
            <a:solidFill>
              <a:srgbClr val="444D26"/>
            </a:solidFill>
          </a:ln>
        </p:spPr>
      </p:cxnSp>
      <p:cxnSp>
        <p:nvCxnSpPr>
          <p:cNvPr id="368" name="Gerader Verbinder 9"/>
          <p:cNvCxnSpPr/>
          <p:nvPr/>
        </p:nvCxnSpPr>
        <p:spPr>
          <a:xfrm>
            <a:off x="6201360" y="6504480"/>
            <a:ext cx="2880" cy="367920"/>
          </a:xfrm>
          <a:prstGeom prst="straightConnector1">
            <a:avLst/>
          </a:prstGeom>
          <a:ln w="0">
            <a:solidFill>
              <a:srgbClr val="444D26"/>
            </a:solidFill>
          </a:ln>
        </p:spPr>
      </p:cxnSp>
      <p:sp>
        <p:nvSpPr>
          <p:cNvPr id="36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7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2000D88-8189-42A0-B71D-1EFF9455D4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71"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37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0CD1D8C-63E5-4216-B254-BF8555F224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73"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7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19">
    <p:bg>
      <p:bgPr>
        <a:solidFill>
          <a:schemeClr val="lt1">
            <a:lumMod val="95000"/>
            <a:alpha val="49000"/>
          </a:schemeClr>
        </a:solidFill>
      </p:bgPr>
    </p:bg>
    <p:spTree>
      <p:nvGrpSpPr>
        <p:cNvPr id="1" name=""/>
        <p:cNvGrpSpPr/>
        <p:nvPr/>
      </p:nvGrpSpPr>
      <p:grpSpPr>
        <a:xfrm>
          <a:off x="0" y="0"/>
          <a:ext cx="0" cy="0"/>
          <a:chOff x="0" y="0"/>
          <a:chExt cx="0" cy="0"/>
        </a:xfrm>
      </p:grpSpPr>
      <p:sp>
        <p:nvSpPr>
          <p:cNvPr id="375"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76" name="Grafik 10"/>
          <p:cNvPicPr/>
          <p:nvPr/>
        </p:nvPicPr>
        <p:blipFill>
          <a:blip r:embed="rId2"/>
          <a:stretch/>
        </p:blipFill>
        <p:spPr>
          <a:xfrm>
            <a:off x="8141400" y="5590800"/>
            <a:ext cx="1005840" cy="1259280"/>
          </a:xfrm>
          <a:prstGeom prst="rect">
            <a:avLst/>
          </a:prstGeom>
          <a:noFill/>
          <a:ln w="0">
            <a:noFill/>
          </a:ln>
        </p:spPr>
      </p:pic>
      <p:cxnSp>
        <p:nvCxnSpPr>
          <p:cNvPr id="377" name="Gerader Verbinder 8"/>
          <p:cNvCxnSpPr/>
          <p:nvPr/>
        </p:nvCxnSpPr>
        <p:spPr>
          <a:xfrm>
            <a:off x="2289600" y="6504480"/>
            <a:ext cx="2880" cy="367920"/>
          </a:xfrm>
          <a:prstGeom prst="straightConnector1">
            <a:avLst/>
          </a:prstGeom>
          <a:ln w="0">
            <a:solidFill>
              <a:srgbClr val="444D26"/>
            </a:solidFill>
          </a:ln>
        </p:spPr>
      </p:cxnSp>
      <p:cxnSp>
        <p:nvCxnSpPr>
          <p:cNvPr id="378" name="Gerader Verbinder 9"/>
          <p:cNvCxnSpPr/>
          <p:nvPr/>
        </p:nvCxnSpPr>
        <p:spPr>
          <a:xfrm>
            <a:off x="6201360" y="6504480"/>
            <a:ext cx="2880" cy="367920"/>
          </a:xfrm>
          <a:prstGeom prst="straightConnector1">
            <a:avLst/>
          </a:prstGeom>
          <a:ln w="0">
            <a:solidFill>
              <a:srgbClr val="444D26"/>
            </a:solidFill>
          </a:ln>
        </p:spPr>
      </p:cxnSp>
      <p:sp>
        <p:nvSpPr>
          <p:cNvPr id="379"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0"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B966251-C8F7-435D-B74F-D81C380909A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8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5301B46-2821-4144-84CF-589A8CF62B6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82"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8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0">
    <p:bg>
      <p:bgPr>
        <a:solidFill>
          <a:schemeClr val="lt1">
            <a:lumMod val="95000"/>
            <a:alpha val="49000"/>
          </a:schemeClr>
        </a:solidFill>
      </p:bgPr>
    </p:bg>
    <p:spTree>
      <p:nvGrpSpPr>
        <p:cNvPr id="1" name=""/>
        <p:cNvGrpSpPr/>
        <p:nvPr/>
      </p:nvGrpSpPr>
      <p:grpSpPr>
        <a:xfrm>
          <a:off x="0" y="0"/>
          <a:ext cx="0" cy="0"/>
          <a:chOff x="0" y="0"/>
          <a:chExt cx="0" cy="0"/>
        </a:xfrm>
      </p:grpSpPr>
      <p:sp>
        <p:nvSpPr>
          <p:cNvPr id="384" name="Rechteck: eine Ecke abgerundet 7"/>
          <p:cNvSpPr/>
          <p:nvPr/>
        </p:nvSpPr>
        <p:spPr>
          <a:xfrm flipH="1">
            <a:off x="454320" y="6492960"/>
            <a:ext cx="8689680" cy="357120"/>
          </a:xfrm>
          <a:prstGeom prst="round1Rect">
            <a:avLst>
              <a:gd name="adj" fmla="val 50000"/>
            </a:avLst>
          </a:prstGeom>
          <a:solidFill>
            <a:schemeClr val="accent1"/>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85" name="Grafik 10"/>
          <p:cNvPicPr/>
          <p:nvPr/>
        </p:nvPicPr>
        <p:blipFill>
          <a:blip r:embed="rId2"/>
          <a:stretch/>
        </p:blipFill>
        <p:spPr>
          <a:xfrm>
            <a:off x="8141400" y="5590800"/>
            <a:ext cx="1005840" cy="1259280"/>
          </a:xfrm>
          <a:prstGeom prst="rect">
            <a:avLst/>
          </a:prstGeom>
          <a:noFill/>
          <a:ln w="0">
            <a:noFill/>
          </a:ln>
        </p:spPr>
      </p:pic>
      <p:cxnSp>
        <p:nvCxnSpPr>
          <p:cNvPr id="386" name="Gerader Verbinder 8"/>
          <p:cNvCxnSpPr/>
          <p:nvPr/>
        </p:nvCxnSpPr>
        <p:spPr>
          <a:xfrm>
            <a:off x="2289600" y="6504480"/>
            <a:ext cx="2880" cy="367920"/>
          </a:xfrm>
          <a:prstGeom prst="straightConnector1">
            <a:avLst/>
          </a:prstGeom>
          <a:ln w="0">
            <a:solidFill>
              <a:srgbClr val="444D26"/>
            </a:solidFill>
          </a:ln>
        </p:spPr>
      </p:cxnSp>
      <p:cxnSp>
        <p:nvCxnSpPr>
          <p:cNvPr id="387" name="Gerader Verbinder 9"/>
          <p:cNvCxnSpPr/>
          <p:nvPr/>
        </p:nvCxnSpPr>
        <p:spPr>
          <a:xfrm>
            <a:off x="6201360" y="6504480"/>
            <a:ext cx="2880" cy="367920"/>
          </a:xfrm>
          <a:prstGeom prst="straightConnector1">
            <a:avLst/>
          </a:prstGeom>
          <a:ln w="0">
            <a:solidFill>
              <a:srgbClr val="444D26"/>
            </a:solidFill>
          </a:ln>
        </p:spPr>
      </p:cxnSp>
      <p:sp>
        <p:nvSpPr>
          <p:cNvPr id="388" name="Textfeld 12"/>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Boxplots</a:t>
            </a:r>
            <a:endParaRPr lang="de-DE" sz="1400" b="0" u="none" strike="noStrike">
              <a:solidFill>
                <a:srgbClr val="000000"/>
              </a:solidFill>
              <a:effectLst/>
              <a:uFillTx/>
              <a:latin typeface="Calibri"/>
            </a:endParaRPr>
          </a:p>
        </p:txBody>
      </p:sp>
      <p:sp>
        <p:nvSpPr>
          <p:cNvPr id="389" name="Textfeld 13"/>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6F92C77-8D78-4CAC-9DF3-C97409A525A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39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39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39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3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8D7E726-27C7-432F-80C5-2E6DD9C6978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3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3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5">
    <p:bg>
      <p:bgPr>
        <a:solidFill>
          <a:schemeClr val="lt1">
            <a:lumMod val="95000"/>
            <a:alpha val="49000"/>
          </a:schemeClr>
        </a:solidFill>
      </p:bgPr>
    </p:bg>
    <p:spTree>
      <p:nvGrpSpPr>
        <p:cNvPr id="1" name=""/>
        <p:cNvGrpSpPr/>
        <p:nvPr/>
      </p:nvGrpSpPr>
      <p:grpSpPr>
        <a:xfrm>
          <a:off x="0" y="0"/>
          <a:ext cx="0" cy="0"/>
          <a:chOff x="0" y="0"/>
          <a:chExt cx="0" cy="0"/>
        </a:xfrm>
      </p:grpSpPr>
      <p:sp>
        <p:nvSpPr>
          <p:cNvPr id="3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397" name="Grafik 8"/>
          <p:cNvPicPr/>
          <p:nvPr/>
        </p:nvPicPr>
        <p:blipFill>
          <a:blip r:embed="rId2"/>
          <a:stretch/>
        </p:blipFill>
        <p:spPr>
          <a:xfrm>
            <a:off x="8141400" y="5590800"/>
            <a:ext cx="1005840" cy="1259280"/>
          </a:xfrm>
          <a:prstGeom prst="rect">
            <a:avLst/>
          </a:prstGeom>
          <a:noFill/>
          <a:ln w="0">
            <a:noFill/>
          </a:ln>
        </p:spPr>
      </p:pic>
      <p:cxnSp>
        <p:nvCxnSpPr>
          <p:cNvPr id="398" name="Gerader Verbinder 11"/>
          <p:cNvCxnSpPr/>
          <p:nvPr/>
        </p:nvCxnSpPr>
        <p:spPr>
          <a:xfrm>
            <a:off x="2289600" y="6504480"/>
            <a:ext cx="2880" cy="367920"/>
          </a:xfrm>
          <a:prstGeom prst="straightConnector1">
            <a:avLst/>
          </a:prstGeom>
          <a:ln w="0">
            <a:solidFill>
              <a:srgbClr val="444D26"/>
            </a:solidFill>
          </a:ln>
        </p:spPr>
      </p:cxnSp>
      <p:cxnSp>
        <p:nvCxnSpPr>
          <p:cNvPr id="399" name="Gerader Verbinder 12"/>
          <p:cNvCxnSpPr/>
          <p:nvPr/>
        </p:nvCxnSpPr>
        <p:spPr>
          <a:xfrm>
            <a:off x="6201360" y="6504480"/>
            <a:ext cx="2880" cy="367920"/>
          </a:xfrm>
          <a:prstGeom prst="straightConnector1">
            <a:avLst/>
          </a:prstGeom>
          <a:ln w="0">
            <a:solidFill>
              <a:srgbClr val="444D26"/>
            </a:solidFill>
          </a:ln>
        </p:spPr>
      </p:cxnSp>
      <p:sp>
        <p:nvSpPr>
          <p:cNvPr id="4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37F319D-2787-4BF4-9B3A-22071A7D12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02" name="PlaceHolder 1"/>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03"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82F337B3-F970-4838-B5FB-620E20F4264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8">
    <p:bg>
      <p:bgPr>
        <a:solidFill>
          <a:schemeClr val="lt1">
            <a:lumMod val="95000"/>
            <a:alpha val="49000"/>
          </a:schemeClr>
        </a:solidFill>
      </p:bgPr>
    </p:bg>
    <p:spTree>
      <p:nvGrpSpPr>
        <p:cNvPr id="1" name=""/>
        <p:cNvGrpSpPr/>
        <p:nvPr/>
      </p:nvGrpSpPr>
      <p:grpSpPr>
        <a:xfrm>
          <a:off x="0" y="0"/>
          <a:ext cx="0" cy="0"/>
          <a:chOff x="0" y="0"/>
          <a:chExt cx="0" cy="0"/>
        </a:xfrm>
      </p:grpSpPr>
      <p:sp>
        <p:nvSpPr>
          <p:cNvPr id="4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08" name="Grafik 8"/>
          <p:cNvPicPr/>
          <p:nvPr/>
        </p:nvPicPr>
        <p:blipFill>
          <a:blip r:embed="rId2"/>
          <a:stretch/>
        </p:blipFill>
        <p:spPr>
          <a:xfrm>
            <a:off x="8141400" y="5590800"/>
            <a:ext cx="1005840" cy="1259280"/>
          </a:xfrm>
          <a:prstGeom prst="rect">
            <a:avLst/>
          </a:prstGeom>
          <a:noFill/>
          <a:ln w="0">
            <a:noFill/>
          </a:ln>
        </p:spPr>
      </p:pic>
      <p:cxnSp>
        <p:nvCxnSpPr>
          <p:cNvPr id="409" name="Gerader Verbinder 11"/>
          <p:cNvCxnSpPr/>
          <p:nvPr/>
        </p:nvCxnSpPr>
        <p:spPr>
          <a:xfrm>
            <a:off x="2289600" y="6504480"/>
            <a:ext cx="2880" cy="367920"/>
          </a:xfrm>
          <a:prstGeom prst="straightConnector1">
            <a:avLst/>
          </a:prstGeom>
          <a:ln w="0">
            <a:solidFill>
              <a:srgbClr val="444D26"/>
            </a:solidFill>
          </a:ln>
        </p:spPr>
      </p:cxnSp>
      <p:cxnSp>
        <p:nvCxnSpPr>
          <p:cNvPr id="410" name="Gerader Verbinder 12"/>
          <p:cNvCxnSpPr/>
          <p:nvPr/>
        </p:nvCxnSpPr>
        <p:spPr>
          <a:xfrm>
            <a:off x="6201360" y="6504480"/>
            <a:ext cx="2880" cy="367920"/>
          </a:xfrm>
          <a:prstGeom prst="straightConnector1">
            <a:avLst/>
          </a:prstGeom>
          <a:ln w="0">
            <a:solidFill>
              <a:srgbClr val="444D26"/>
            </a:solidFill>
          </a:ln>
        </p:spPr>
      </p:cxnSp>
      <p:sp>
        <p:nvSpPr>
          <p:cNvPr id="4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97CEFBD-C56C-4D18-B2C7-FBB2EDD89EC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13" name="PlaceHolder 1"/>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4" name="PlaceHolder 2"/>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5" name="PlaceHolder 3"/>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416" name="PlaceHolder 4"/>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17" name="PlaceHolder 5"/>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1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2903FE8-ABDC-4C75-AE1A-BA5F1D5576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1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2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9">
    <p:bg>
      <p:bgPr>
        <a:solidFill>
          <a:schemeClr val="lt1">
            <a:lumMod val="95000"/>
            <a:alpha val="49000"/>
          </a:schemeClr>
        </a:solidFill>
      </p:bgPr>
    </p:bg>
    <p:spTree>
      <p:nvGrpSpPr>
        <p:cNvPr id="1" name=""/>
        <p:cNvGrpSpPr/>
        <p:nvPr/>
      </p:nvGrpSpPr>
      <p:grpSpPr>
        <a:xfrm>
          <a:off x="0" y="0"/>
          <a:ext cx="0" cy="0"/>
          <a:chOff x="0" y="0"/>
          <a:chExt cx="0" cy="0"/>
        </a:xfrm>
      </p:grpSpPr>
      <p:sp>
        <p:nvSpPr>
          <p:cNvPr id="42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22" name="Grafik 8"/>
          <p:cNvPicPr/>
          <p:nvPr/>
        </p:nvPicPr>
        <p:blipFill>
          <a:blip r:embed="rId2"/>
          <a:stretch/>
        </p:blipFill>
        <p:spPr>
          <a:xfrm>
            <a:off x="8141400" y="5590800"/>
            <a:ext cx="1005840" cy="1259280"/>
          </a:xfrm>
          <a:prstGeom prst="rect">
            <a:avLst/>
          </a:prstGeom>
          <a:noFill/>
          <a:ln w="0">
            <a:noFill/>
          </a:ln>
        </p:spPr>
      </p:pic>
      <p:cxnSp>
        <p:nvCxnSpPr>
          <p:cNvPr id="423" name="Gerader Verbinder 11"/>
          <p:cNvCxnSpPr/>
          <p:nvPr/>
        </p:nvCxnSpPr>
        <p:spPr>
          <a:xfrm>
            <a:off x="2289600" y="6504480"/>
            <a:ext cx="2880" cy="367920"/>
          </a:xfrm>
          <a:prstGeom prst="straightConnector1">
            <a:avLst/>
          </a:prstGeom>
          <a:ln w="0">
            <a:solidFill>
              <a:srgbClr val="444D26"/>
            </a:solidFill>
          </a:ln>
        </p:spPr>
      </p:cxnSp>
      <p:cxnSp>
        <p:nvCxnSpPr>
          <p:cNvPr id="424" name="Gerader Verbinder 12"/>
          <p:cNvCxnSpPr/>
          <p:nvPr/>
        </p:nvCxnSpPr>
        <p:spPr>
          <a:xfrm>
            <a:off x="6201360" y="6504480"/>
            <a:ext cx="2880" cy="367920"/>
          </a:xfrm>
          <a:prstGeom prst="straightConnector1">
            <a:avLst/>
          </a:prstGeom>
          <a:ln w="0">
            <a:solidFill>
              <a:srgbClr val="444D26"/>
            </a:solidFill>
          </a:ln>
        </p:spPr>
      </p:cxnSp>
      <p:sp>
        <p:nvSpPr>
          <p:cNvPr id="42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2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9CC8167-E407-4041-8B84-0661253CB61E}"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2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28"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D21E0BF-570D-4FEB-8630-975F232649B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29"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0">
    <p:bg>
      <p:bgPr>
        <a:solidFill>
          <a:schemeClr val="lt1">
            <a:lumMod val="95000"/>
            <a:alpha val="49000"/>
          </a:schemeClr>
        </a:solidFill>
      </p:bgPr>
    </p:bg>
    <p:spTree>
      <p:nvGrpSpPr>
        <p:cNvPr id="1" name=""/>
        <p:cNvGrpSpPr/>
        <p:nvPr/>
      </p:nvGrpSpPr>
      <p:grpSpPr>
        <a:xfrm>
          <a:off x="0" y="0"/>
          <a:ext cx="0" cy="0"/>
          <a:chOff x="0" y="0"/>
          <a:chExt cx="0" cy="0"/>
        </a:xfrm>
      </p:grpSpPr>
      <p:sp>
        <p:nvSpPr>
          <p:cNvPr id="431"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32" name="Grafik 8"/>
          <p:cNvPicPr/>
          <p:nvPr/>
        </p:nvPicPr>
        <p:blipFill>
          <a:blip r:embed="rId2"/>
          <a:stretch/>
        </p:blipFill>
        <p:spPr>
          <a:xfrm>
            <a:off x="8141400" y="5590800"/>
            <a:ext cx="1005840" cy="1259280"/>
          </a:xfrm>
          <a:prstGeom prst="rect">
            <a:avLst/>
          </a:prstGeom>
          <a:noFill/>
          <a:ln w="0">
            <a:noFill/>
          </a:ln>
        </p:spPr>
      </p:pic>
      <p:cxnSp>
        <p:nvCxnSpPr>
          <p:cNvPr id="433" name="Gerader Verbinder 11"/>
          <p:cNvCxnSpPr/>
          <p:nvPr/>
        </p:nvCxnSpPr>
        <p:spPr>
          <a:xfrm>
            <a:off x="2289600" y="6504480"/>
            <a:ext cx="2880" cy="367920"/>
          </a:xfrm>
          <a:prstGeom prst="straightConnector1">
            <a:avLst/>
          </a:prstGeom>
          <a:ln w="0">
            <a:solidFill>
              <a:srgbClr val="444D26"/>
            </a:solidFill>
          </a:ln>
        </p:spPr>
      </p:cxnSp>
      <p:cxnSp>
        <p:nvCxnSpPr>
          <p:cNvPr id="434" name="Gerader Verbinder 12"/>
          <p:cNvCxnSpPr/>
          <p:nvPr/>
        </p:nvCxnSpPr>
        <p:spPr>
          <a:xfrm>
            <a:off x="6201360" y="6504480"/>
            <a:ext cx="2880" cy="367920"/>
          </a:xfrm>
          <a:prstGeom prst="straightConnector1">
            <a:avLst/>
          </a:prstGeom>
          <a:ln w="0">
            <a:solidFill>
              <a:srgbClr val="444D26"/>
            </a:solidFill>
          </a:ln>
        </p:spPr>
      </p:cxnSp>
      <p:sp>
        <p:nvSpPr>
          <p:cNvPr id="4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36"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92428DC-7694-4449-8964-03C531D661D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3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77915BB-948F-4325-9094-7122D77360F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3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3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2">
    <p:bg>
      <p:bgPr>
        <a:solidFill>
          <a:schemeClr val="lt1">
            <a:lumMod val="95000"/>
            <a:alpha val="49000"/>
          </a:schemeClr>
        </a:solidFill>
      </p:bgPr>
    </p:bg>
    <p:spTree>
      <p:nvGrpSpPr>
        <p:cNvPr id="1" name=""/>
        <p:cNvGrpSpPr/>
        <p:nvPr/>
      </p:nvGrpSpPr>
      <p:grpSpPr>
        <a:xfrm>
          <a:off x="0" y="0"/>
          <a:ext cx="0" cy="0"/>
          <a:chOff x="0" y="0"/>
          <a:chExt cx="0" cy="0"/>
        </a:xfrm>
      </p:grpSpPr>
      <p:sp>
        <p:nvSpPr>
          <p:cNvPr id="44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41" name="Grafik 8"/>
          <p:cNvPicPr/>
          <p:nvPr/>
        </p:nvPicPr>
        <p:blipFill>
          <a:blip r:embed="rId2"/>
          <a:stretch/>
        </p:blipFill>
        <p:spPr>
          <a:xfrm>
            <a:off x="8141400" y="5590800"/>
            <a:ext cx="1005840" cy="1259280"/>
          </a:xfrm>
          <a:prstGeom prst="rect">
            <a:avLst/>
          </a:prstGeom>
          <a:noFill/>
          <a:ln w="0">
            <a:noFill/>
          </a:ln>
        </p:spPr>
      </p:pic>
      <p:cxnSp>
        <p:nvCxnSpPr>
          <p:cNvPr id="442" name="Gerader Verbinder 11"/>
          <p:cNvCxnSpPr/>
          <p:nvPr/>
        </p:nvCxnSpPr>
        <p:spPr>
          <a:xfrm>
            <a:off x="2289600" y="6504480"/>
            <a:ext cx="2880" cy="367920"/>
          </a:xfrm>
          <a:prstGeom prst="straightConnector1">
            <a:avLst/>
          </a:prstGeom>
          <a:ln w="0">
            <a:solidFill>
              <a:srgbClr val="444D26"/>
            </a:solidFill>
          </a:ln>
        </p:spPr>
      </p:cxnSp>
      <p:cxnSp>
        <p:nvCxnSpPr>
          <p:cNvPr id="443" name="Gerader Verbinder 12"/>
          <p:cNvCxnSpPr/>
          <p:nvPr/>
        </p:nvCxnSpPr>
        <p:spPr>
          <a:xfrm>
            <a:off x="6201360" y="6504480"/>
            <a:ext cx="2880" cy="367920"/>
          </a:xfrm>
          <a:prstGeom prst="straightConnector1">
            <a:avLst/>
          </a:prstGeom>
          <a:ln w="0">
            <a:solidFill>
              <a:srgbClr val="444D26"/>
            </a:solidFill>
          </a:ln>
        </p:spPr>
      </p:cxnSp>
      <p:sp>
        <p:nvSpPr>
          <p:cNvPr id="44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4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5BB8EB-E05C-4E5A-B74C-A1C9BBB0B24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46" name="PlaceHolder 1"/>
          <p:cNvSpPr>
            <a:spLocks noGrp="1"/>
          </p:cNvSpPr>
          <p:nvPr>
            <p:ph type="title"/>
          </p:nvPr>
        </p:nvSpPr>
        <p:spPr>
          <a:xfrm>
            <a:off x="1143000" y="1122480"/>
            <a:ext cx="6855120" cy="238464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2"/>
                </a:solidFill>
                <a:effectLst/>
                <a:uFillTx/>
                <a:latin typeface="Calibri Light"/>
              </a:defRPr>
            </a:lvl1pPr>
          </a:lstStyle>
          <a:p>
            <a:pPr indent="0" algn="ct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447"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FFE207D-CE76-4B0C-A59A-8B2B944A27D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48"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1">
    <p:bg>
      <p:bgPr>
        <a:solidFill>
          <a:schemeClr val="lt1">
            <a:lumMod val="95000"/>
            <a:alpha val="49000"/>
          </a:schemeClr>
        </a:solidFill>
      </p:bgPr>
    </p:bg>
    <p:spTree>
      <p:nvGrpSpPr>
        <p:cNvPr id="1" name=""/>
        <p:cNvGrpSpPr/>
        <p:nvPr/>
      </p:nvGrpSpPr>
      <p:grpSpPr>
        <a:xfrm>
          <a:off x="0" y="0"/>
          <a:ext cx="0" cy="0"/>
          <a:chOff x="0" y="0"/>
          <a:chExt cx="0" cy="0"/>
        </a:xfrm>
      </p:grpSpPr>
      <p:sp>
        <p:nvSpPr>
          <p:cNvPr id="450"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51" name="Grafik 8"/>
          <p:cNvPicPr/>
          <p:nvPr/>
        </p:nvPicPr>
        <p:blipFill>
          <a:blip r:embed="rId2"/>
          <a:stretch/>
        </p:blipFill>
        <p:spPr>
          <a:xfrm>
            <a:off x="8141400" y="5590800"/>
            <a:ext cx="1005840" cy="1259280"/>
          </a:xfrm>
          <a:prstGeom prst="rect">
            <a:avLst/>
          </a:prstGeom>
          <a:noFill/>
          <a:ln w="0">
            <a:noFill/>
          </a:ln>
        </p:spPr>
      </p:pic>
      <p:cxnSp>
        <p:nvCxnSpPr>
          <p:cNvPr id="452" name="Gerader Verbinder 11"/>
          <p:cNvCxnSpPr/>
          <p:nvPr/>
        </p:nvCxnSpPr>
        <p:spPr>
          <a:xfrm>
            <a:off x="2289600" y="6504480"/>
            <a:ext cx="2880" cy="367920"/>
          </a:xfrm>
          <a:prstGeom prst="straightConnector1">
            <a:avLst/>
          </a:prstGeom>
          <a:ln w="0">
            <a:solidFill>
              <a:srgbClr val="444D26"/>
            </a:solidFill>
          </a:ln>
        </p:spPr>
      </p:cxnSp>
      <p:cxnSp>
        <p:nvCxnSpPr>
          <p:cNvPr id="453" name="Gerader Verbinder 12"/>
          <p:cNvCxnSpPr/>
          <p:nvPr/>
        </p:nvCxnSpPr>
        <p:spPr>
          <a:xfrm>
            <a:off x="6201360" y="6504480"/>
            <a:ext cx="2880" cy="367920"/>
          </a:xfrm>
          <a:prstGeom prst="straightConnector1">
            <a:avLst/>
          </a:prstGeom>
          <a:ln w="0">
            <a:solidFill>
              <a:srgbClr val="444D26"/>
            </a:solidFill>
          </a:ln>
        </p:spPr>
      </p:cxnSp>
      <p:sp>
        <p:nvSpPr>
          <p:cNvPr id="454"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55"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F513EB0-ECBD-4BEA-94CC-E3AFB1D3C9E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56"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57"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458"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59"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C936C01-74D2-4BFD-8A35-734659461D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60" name="Resim 6"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61" name="Resim 7"/>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2">
    <p:bg>
      <p:bgPr>
        <a:solidFill>
          <a:schemeClr val="lt1">
            <a:lumMod val="95000"/>
            <a:alpha val="49000"/>
          </a:schemeClr>
        </a:solidFill>
      </p:bgPr>
    </p:bg>
    <p:spTree>
      <p:nvGrpSpPr>
        <p:cNvPr id="1" name=""/>
        <p:cNvGrpSpPr/>
        <p:nvPr/>
      </p:nvGrpSpPr>
      <p:grpSpPr>
        <a:xfrm>
          <a:off x="0" y="0"/>
          <a:ext cx="0" cy="0"/>
          <a:chOff x="0" y="0"/>
          <a:chExt cx="0" cy="0"/>
        </a:xfrm>
      </p:grpSpPr>
      <p:sp>
        <p:nvSpPr>
          <p:cNvPr id="462"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63" name="Grafik 8"/>
          <p:cNvPicPr/>
          <p:nvPr/>
        </p:nvPicPr>
        <p:blipFill>
          <a:blip r:embed="rId2"/>
          <a:stretch/>
        </p:blipFill>
        <p:spPr>
          <a:xfrm>
            <a:off x="8141400" y="5590800"/>
            <a:ext cx="1005840" cy="1259280"/>
          </a:xfrm>
          <a:prstGeom prst="rect">
            <a:avLst/>
          </a:prstGeom>
          <a:noFill/>
          <a:ln w="0">
            <a:noFill/>
          </a:ln>
        </p:spPr>
      </p:pic>
      <p:cxnSp>
        <p:nvCxnSpPr>
          <p:cNvPr id="464" name="Gerader Verbinder 11"/>
          <p:cNvCxnSpPr/>
          <p:nvPr/>
        </p:nvCxnSpPr>
        <p:spPr>
          <a:xfrm>
            <a:off x="2289600" y="6504480"/>
            <a:ext cx="2880" cy="367920"/>
          </a:xfrm>
          <a:prstGeom prst="straightConnector1">
            <a:avLst/>
          </a:prstGeom>
          <a:ln w="0">
            <a:solidFill>
              <a:srgbClr val="444D26"/>
            </a:solidFill>
          </a:ln>
        </p:spPr>
      </p:cxnSp>
      <p:cxnSp>
        <p:nvCxnSpPr>
          <p:cNvPr id="465" name="Gerader Verbinder 12"/>
          <p:cNvCxnSpPr/>
          <p:nvPr/>
        </p:nvCxnSpPr>
        <p:spPr>
          <a:xfrm>
            <a:off x="6201360" y="6504480"/>
            <a:ext cx="2880" cy="367920"/>
          </a:xfrm>
          <a:prstGeom prst="straightConnector1">
            <a:avLst/>
          </a:prstGeom>
          <a:ln w="0">
            <a:solidFill>
              <a:srgbClr val="444D26"/>
            </a:solidFill>
          </a:ln>
        </p:spPr>
      </p:cxnSp>
      <p:sp>
        <p:nvSpPr>
          <p:cNvPr id="46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67"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5282BD7-446A-47ED-A8E5-3F51039724C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68"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469" name="PlaceHolder 2"/>
          <p:cNvSpPr>
            <a:spLocks noGrp="1"/>
          </p:cNvSpPr>
          <p:nvPr>
            <p:ph type="body" hasCustomPrompt="1"/>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vl8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8pPr>
            <a:lvl9pPr marL="228600" indent="0" algn="l" defTabSz="914400">
              <a:lnSpc>
                <a:spcPct val="90000"/>
              </a:lnSpc>
              <a:spcBef>
                <a:spcPts val="283"/>
              </a:spcBef>
              <a:buNone/>
              <a:tabLst>
                <a:tab pos="0" algn="l"/>
              </a:tabLst>
              <a:defRPr lang="de-DE" sz="3200" b="0" u="none" strike="noStrike">
                <a:solidFill>
                  <a:schemeClr val="dk2"/>
                </a:solidFill>
                <a:effectLst/>
                <a:uFillTx/>
                <a:latin typeface="Calibri"/>
              </a:defRPr>
            </a:lvl9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a:p>
            <a:pPr marL="228600" indent="0" algn="l" defTabSz="914400">
              <a:lnSpc>
                <a:spcPct val="90000"/>
              </a:lnSpc>
              <a:spcBef>
                <a:spcPts val="283"/>
              </a:spcBef>
              <a:buNone/>
              <a:tabLst>
                <a:tab pos="0" algn="l"/>
              </a:tabLst>
            </a:pPr>
            <a:endParaRPr lang="de-DE" sz="3200" b="0" u="none" strike="noStrike">
              <a:solidFill>
                <a:schemeClr val="dk2"/>
              </a:solidFill>
              <a:effectLst/>
              <a:uFillTx/>
              <a:latin typeface="Calibri"/>
            </a:endParaRPr>
          </a:p>
        </p:txBody>
      </p:sp>
      <p:sp>
        <p:nvSpPr>
          <p:cNvPr id="470"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471"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E2AC224-935C-4784-B5E3-7C1E27260F4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72" name="Resim 7"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73"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23">
    <p:bg>
      <p:bgPr>
        <a:solidFill>
          <a:schemeClr val="lt1">
            <a:lumMod val="95000"/>
            <a:alpha val="49000"/>
          </a:schemeClr>
        </a:solidFill>
      </p:bgPr>
    </p:bg>
    <p:spTree>
      <p:nvGrpSpPr>
        <p:cNvPr id="1" name=""/>
        <p:cNvGrpSpPr/>
        <p:nvPr/>
      </p:nvGrpSpPr>
      <p:grpSpPr>
        <a:xfrm>
          <a:off x="0" y="0"/>
          <a:ext cx="0" cy="0"/>
          <a:chOff x="0" y="0"/>
          <a:chExt cx="0" cy="0"/>
        </a:xfrm>
      </p:grpSpPr>
      <p:sp>
        <p:nvSpPr>
          <p:cNvPr id="474"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75" name="Grafik 8"/>
          <p:cNvPicPr/>
          <p:nvPr/>
        </p:nvPicPr>
        <p:blipFill>
          <a:blip r:embed="rId2"/>
          <a:stretch/>
        </p:blipFill>
        <p:spPr>
          <a:xfrm>
            <a:off x="8141400" y="5590800"/>
            <a:ext cx="1005840" cy="1259280"/>
          </a:xfrm>
          <a:prstGeom prst="rect">
            <a:avLst/>
          </a:prstGeom>
          <a:noFill/>
          <a:ln w="0">
            <a:noFill/>
          </a:ln>
        </p:spPr>
      </p:pic>
      <p:cxnSp>
        <p:nvCxnSpPr>
          <p:cNvPr id="476" name="Gerader Verbinder 11"/>
          <p:cNvCxnSpPr/>
          <p:nvPr/>
        </p:nvCxnSpPr>
        <p:spPr>
          <a:xfrm>
            <a:off x="2289600" y="6504480"/>
            <a:ext cx="2880" cy="367920"/>
          </a:xfrm>
          <a:prstGeom prst="straightConnector1">
            <a:avLst/>
          </a:prstGeom>
          <a:ln w="0">
            <a:solidFill>
              <a:srgbClr val="444D26"/>
            </a:solidFill>
          </a:ln>
        </p:spPr>
      </p:cxnSp>
      <p:cxnSp>
        <p:nvCxnSpPr>
          <p:cNvPr id="477" name="Gerader Verbinder 12"/>
          <p:cNvCxnSpPr/>
          <p:nvPr/>
        </p:nvCxnSpPr>
        <p:spPr>
          <a:xfrm>
            <a:off x="6201360" y="6504480"/>
            <a:ext cx="2880" cy="367920"/>
          </a:xfrm>
          <a:prstGeom prst="straightConnector1">
            <a:avLst/>
          </a:prstGeom>
          <a:ln w="0">
            <a:solidFill>
              <a:srgbClr val="444D26"/>
            </a:solidFill>
          </a:ln>
        </p:spPr>
      </p:cxnSp>
      <p:sp>
        <p:nvSpPr>
          <p:cNvPr id="47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79"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12E45E9-CF65-4CE1-A326-71FAB138F17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80" name="PlaceHolder 1"/>
          <p:cNvSpPr>
            <a:spLocks noGrp="1"/>
          </p:cNvSpPr>
          <p:nvPr>
            <p:ph type="title"/>
          </p:nvPr>
        </p:nvSpPr>
        <p:spPr>
          <a:xfrm>
            <a:off x="6285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81"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82"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FE03496-CD33-4D0C-B2E0-45FA1E9C01D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83" name="Resim 9"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84" name="Resim 10"/>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24">
    <p:bg>
      <p:bgPr>
        <a:solidFill>
          <a:schemeClr val="lt1">
            <a:lumMod val="95000"/>
            <a:alpha val="49000"/>
          </a:schemeClr>
        </a:solidFill>
      </p:bgPr>
    </p:bg>
    <p:spTree>
      <p:nvGrpSpPr>
        <p:cNvPr id="1" name=""/>
        <p:cNvGrpSpPr/>
        <p:nvPr/>
      </p:nvGrpSpPr>
      <p:grpSpPr>
        <a:xfrm>
          <a:off x="0" y="0"/>
          <a:ext cx="0" cy="0"/>
          <a:chOff x="0" y="0"/>
          <a:chExt cx="0" cy="0"/>
        </a:xfrm>
      </p:grpSpPr>
      <p:sp>
        <p:nvSpPr>
          <p:cNvPr id="485"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86" name="Grafik 8"/>
          <p:cNvPicPr/>
          <p:nvPr/>
        </p:nvPicPr>
        <p:blipFill>
          <a:blip r:embed="rId2"/>
          <a:stretch/>
        </p:blipFill>
        <p:spPr>
          <a:xfrm>
            <a:off x="8141400" y="5590800"/>
            <a:ext cx="1005840" cy="1259280"/>
          </a:xfrm>
          <a:prstGeom prst="rect">
            <a:avLst/>
          </a:prstGeom>
          <a:noFill/>
          <a:ln w="0">
            <a:noFill/>
          </a:ln>
        </p:spPr>
      </p:pic>
      <p:cxnSp>
        <p:nvCxnSpPr>
          <p:cNvPr id="487" name="Gerader Verbinder 11"/>
          <p:cNvCxnSpPr/>
          <p:nvPr/>
        </p:nvCxnSpPr>
        <p:spPr>
          <a:xfrm>
            <a:off x="2289600" y="6504480"/>
            <a:ext cx="2880" cy="367920"/>
          </a:xfrm>
          <a:prstGeom prst="straightConnector1">
            <a:avLst/>
          </a:prstGeom>
          <a:ln w="0">
            <a:solidFill>
              <a:srgbClr val="444D26"/>
            </a:solidFill>
          </a:ln>
        </p:spPr>
      </p:cxnSp>
      <p:cxnSp>
        <p:nvCxnSpPr>
          <p:cNvPr id="488" name="Gerader Verbinder 12"/>
          <p:cNvCxnSpPr/>
          <p:nvPr/>
        </p:nvCxnSpPr>
        <p:spPr>
          <a:xfrm>
            <a:off x="6201360" y="6504480"/>
            <a:ext cx="2880" cy="367920"/>
          </a:xfrm>
          <a:prstGeom prst="straightConnector1">
            <a:avLst/>
          </a:prstGeom>
          <a:ln w="0">
            <a:solidFill>
              <a:srgbClr val="444D26"/>
            </a:solidFill>
          </a:ln>
        </p:spPr>
      </p:cxnSp>
      <p:sp>
        <p:nvSpPr>
          <p:cNvPr id="4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490"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A7A3BF0-43E2-44DB-9507-61038AD6306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491"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492"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493"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FA476D8-D587-40B5-A5CD-2C3071D9EC3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494"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49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6">
    <p:bg>
      <p:bgPr>
        <a:solidFill>
          <a:schemeClr val="lt1">
            <a:lumMod val="95000"/>
            <a:alpha val="49000"/>
          </a:schemeClr>
        </a:solidFill>
      </p:bgPr>
    </p:bg>
    <p:spTree>
      <p:nvGrpSpPr>
        <p:cNvPr id="1" name=""/>
        <p:cNvGrpSpPr/>
        <p:nvPr/>
      </p:nvGrpSpPr>
      <p:grpSpPr>
        <a:xfrm>
          <a:off x="0" y="0"/>
          <a:ext cx="0" cy="0"/>
          <a:chOff x="0" y="0"/>
          <a:chExt cx="0" cy="0"/>
        </a:xfrm>
      </p:grpSpPr>
      <p:sp>
        <p:nvSpPr>
          <p:cNvPr id="496"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497" name="Grafik 8"/>
          <p:cNvPicPr/>
          <p:nvPr/>
        </p:nvPicPr>
        <p:blipFill>
          <a:blip r:embed="rId2"/>
          <a:stretch/>
        </p:blipFill>
        <p:spPr>
          <a:xfrm>
            <a:off x="8141400" y="5590800"/>
            <a:ext cx="1005840" cy="1259280"/>
          </a:xfrm>
          <a:prstGeom prst="rect">
            <a:avLst/>
          </a:prstGeom>
          <a:noFill/>
          <a:ln w="0">
            <a:noFill/>
          </a:ln>
        </p:spPr>
      </p:pic>
      <p:cxnSp>
        <p:nvCxnSpPr>
          <p:cNvPr id="498" name="Gerader Verbinder 11"/>
          <p:cNvCxnSpPr/>
          <p:nvPr/>
        </p:nvCxnSpPr>
        <p:spPr>
          <a:xfrm>
            <a:off x="2289600" y="6504480"/>
            <a:ext cx="2880" cy="367920"/>
          </a:xfrm>
          <a:prstGeom prst="straightConnector1">
            <a:avLst/>
          </a:prstGeom>
          <a:ln w="0">
            <a:solidFill>
              <a:srgbClr val="444D26"/>
            </a:solidFill>
          </a:ln>
        </p:spPr>
      </p:cxnSp>
      <p:cxnSp>
        <p:nvCxnSpPr>
          <p:cNvPr id="499" name="Gerader Verbinder 12"/>
          <p:cNvCxnSpPr/>
          <p:nvPr/>
        </p:nvCxnSpPr>
        <p:spPr>
          <a:xfrm>
            <a:off x="6201360" y="6504480"/>
            <a:ext cx="2880" cy="367920"/>
          </a:xfrm>
          <a:prstGeom prst="straightConnector1">
            <a:avLst/>
          </a:prstGeom>
          <a:ln w="0">
            <a:solidFill>
              <a:srgbClr val="444D26"/>
            </a:solidFill>
          </a:ln>
        </p:spPr>
      </p:cxnSp>
      <p:sp>
        <p:nvSpPr>
          <p:cNvPr id="500"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01"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6D080F5-90C7-4330-9957-934B0AB93D6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02"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03"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04"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9260432-5352-4255-AF8F-9F796F3F9604}"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05"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0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27">
    <p:bg>
      <p:bgPr>
        <a:solidFill>
          <a:schemeClr val="lt1">
            <a:lumMod val="95000"/>
            <a:alpha val="49000"/>
          </a:schemeClr>
        </a:solidFill>
      </p:bgPr>
    </p:bg>
    <p:spTree>
      <p:nvGrpSpPr>
        <p:cNvPr id="1" name=""/>
        <p:cNvGrpSpPr/>
        <p:nvPr/>
      </p:nvGrpSpPr>
      <p:grpSpPr>
        <a:xfrm>
          <a:off x="0" y="0"/>
          <a:ext cx="0" cy="0"/>
          <a:chOff x="0" y="0"/>
          <a:chExt cx="0" cy="0"/>
        </a:xfrm>
      </p:grpSpPr>
      <p:sp>
        <p:nvSpPr>
          <p:cNvPr id="507" name="Rechteck: eine Ecke abgerundet 6"/>
          <p:cNvSpPr/>
          <p:nvPr/>
        </p:nvSpPr>
        <p:spPr>
          <a:xfrm flipH="1">
            <a:off x="454320" y="6492960"/>
            <a:ext cx="8683920" cy="357120"/>
          </a:xfrm>
          <a:prstGeom prst="round1Rect">
            <a:avLst>
              <a:gd name="adj" fmla="val 50000"/>
            </a:avLst>
          </a:prstGeom>
          <a:solidFill>
            <a:schemeClr val="accent6"/>
          </a:solidFill>
          <a:ln>
            <a:solidFill>
              <a:srgbClr val="A5B592"/>
            </a:solidFill>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08" name="Grafik 8"/>
          <p:cNvPicPr/>
          <p:nvPr/>
        </p:nvPicPr>
        <p:blipFill>
          <a:blip r:embed="rId2"/>
          <a:stretch/>
        </p:blipFill>
        <p:spPr>
          <a:xfrm>
            <a:off x="8141400" y="5590800"/>
            <a:ext cx="1005840" cy="1259280"/>
          </a:xfrm>
          <a:prstGeom prst="rect">
            <a:avLst/>
          </a:prstGeom>
          <a:noFill/>
          <a:ln w="0">
            <a:noFill/>
          </a:ln>
        </p:spPr>
      </p:pic>
      <p:cxnSp>
        <p:nvCxnSpPr>
          <p:cNvPr id="509" name="Gerader Verbinder 11"/>
          <p:cNvCxnSpPr/>
          <p:nvPr/>
        </p:nvCxnSpPr>
        <p:spPr>
          <a:xfrm>
            <a:off x="2289600" y="6504480"/>
            <a:ext cx="2880" cy="367920"/>
          </a:xfrm>
          <a:prstGeom prst="straightConnector1">
            <a:avLst/>
          </a:prstGeom>
          <a:ln w="0">
            <a:solidFill>
              <a:srgbClr val="444D26"/>
            </a:solidFill>
          </a:ln>
        </p:spPr>
      </p:cxnSp>
      <p:cxnSp>
        <p:nvCxnSpPr>
          <p:cNvPr id="510" name="Gerader Verbinder 12"/>
          <p:cNvCxnSpPr/>
          <p:nvPr/>
        </p:nvCxnSpPr>
        <p:spPr>
          <a:xfrm>
            <a:off x="6201360" y="6504480"/>
            <a:ext cx="2880" cy="367920"/>
          </a:xfrm>
          <a:prstGeom prst="straightConnector1">
            <a:avLst/>
          </a:prstGeom>
          <a:ln w="0">
            <a:solidFill>
              <a:srgbClr val="444D26"/>
            </a:solidFill>
          </a:ln>
        </p:spPr>
      </p:cxnSp>
      <p:sp>
        <p:nvSpPr>
          <p:cNvPr id="51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Histogrammen</a:t>
            </a:r>
            <a:endParaRPr lang="de-DE" sz="1400" b="0" u="none" strike="noStrike">
              <a:solidFill>
                <a:srgbClr val="000000"/>
              </a:solidFill>
              <a:effectLst/>
              <a:uFillTx/>
              <a:latin typeface="Calibri"/>
            </a:endParaRPr>
          </a:p>
        </p:txBody>
      </p:sp>
      <p:sp>
        <p:nvSpPr>
          <p:cNvPr id="512" name="Textfeld 15"/>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48860C3-8A4B-46DF-91AD-734B92BF601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13" name="PlaceHolder 1"/>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4" name="PlaceHolder 2"/>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15" name="PlaceHolder 3"/>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16" name="Textfeld 13"/>
          <p:cNvSpPr/>
          <p:nvPr/>
        </p:nvSpPr>
        <p:spPr>
          <a:xfrm>
            <a:off x="1986480" y="65365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6C51EC1-B430-439F-BDAC-0F3DD344218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17" name="Resim 3" descr="Co-funded by the European Union logo in png for web usage"/>
          <p:cNvPicPr/>
          <p:nvPr/>
        </p:nvPicPr>
        <p:blipFill>
          <a:blip r:embed="rId3"/>
          <a:stretch/>
        </p:blipFill>
        <p:spPr>
          <a:xfrm>
            <a:off x="506880" y="6534720"/>
            <a:ext cx="1470600" cy="304560"/>
          </a:xfrm>
          <a:prstGeom prst="rect">
            <a:avLst/>
          </a:prstGeom>
          <a:noFill/>
          <a:ln w="0">
            <a:noFill/>
          </a:ln>
        </p:spPr>
      </p:pic>
      <p:pic>
        <p:nvPicPr>
          <p:cNvPr id="5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5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20" name="Grafik 8"/>
          <p:cNvPicPr/>
          <p:nvPr/>
        </p:nvPicPr>
        <p:blipFill>
          <a:blip r:embed="rId2"/>
          <a:stretch/>
        </p:blipFill>
        <p:spPr>
          <a:xfrm>
            <a:off x="8141400" y="5590800"/>
            <a:ext cx="1005840" cy="1259280"/>
          </a:xfrm>
          <a:prstGeom prst="rect">
            <a:avLst/>
          </a:prstGeom>
          <a:noFill/>
          <a:ln w="0">
            <a:noFill/>
          </a:ln>
        </p:spPr>
      </p:pic>
      <p:cxnSp>
        <p:nvCxnSpPr>
          <p:cNvPr id="521" name="Gerader Verbinder 9"/>
          <p:cNvCxnSpPr/>
          <p:nvPr/>
        </p:nvCxnSpPr>
        <p:spPr>
          <a:xfrm>
            <a:off x="2289600" y="6504480"/>
            <a:ext cx="2880" cy="367920"/>
          </a:xfrm>
          <a:prstGeom prst="straightConnector1">
            <a:avLst/>
          </a:prstGeom>
          <a:ln w="0">
            <a:solidFill>
              <a:srgbClr val="444D26"/>
            </a:solidFill>
          </a:ln>
        </p:spPr>
      </p:cxnSp>
      <p:cxnSp>
        <p:nvCxnSpPr>
          <p:cNvPr id="522" name="Gerader Verbinder 10"/>
          <p:cNvCxnSpPr/>
          <p:nvPr/>
        </p:nvCxnSpPr>
        <p:spPr>
          <a:xfrm>
            <a:off x="6201360" y="6504480"/>
            <a:ext cx="2880" cy="367920"/>
          </a:xfrm>
          <a:prstGeom prst="straightConnector1">
            <a:avLst/>
          </a:prstGeom>
          <a:ln w="0">
            <a:solidFill>
              <a:srgbClr val="444D26"/>
            </a:solidFill>
          </a:ln>
        </p:spPr>
      </p:cxnSp>
      <p:sp>
        <p:nvSpPr>
          <p:cNvPr id="5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5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5BA7DAA-0AC2-42B7-8CDE-49ADDDAD754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526"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5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5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198B4F0-7E71-4FA4-99C2-2D9D863467D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3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32" name="Grafik 8"/>
          <p:cNvPicPr/>
          <p:nvPr/>
        </p:nvPicPr>
        <p:blipFill>
          <a:blip r:embed="rId2"/>
          <a:stretch/>
        </p:blipFill>
        <p:spPr>
          <a:xfrm>
            <a:off x="8141400" y="5590800"/>
            <a:ext cx="1005840" cy="1259280"/>
          </a:xfrm>
          <a:prstGeom prst="rect">
            <a:avLst/>
          </a:prstGeom>
          <a:noFill/>
          <a:ln w="0">
            <a:noFill/>
          </a:ln>
        </p:spPr>
      </p:pic>
      <p:cxnSp>
        <p:nvCxnSpPr>
          <p:cNvPr id="533" name="Gerader Verbinder 9"/>
          <p:cNvCxnSpPr/>
          <p:nvPr/>
        </p:nvCxnSpPr>
        <p:spPr>
          <a:xfrm>
            <a:off x="2289600" y="6504480"/>
            <a:ext cx="2880" cy="367920"/>
          </a:xfrm>
          <a:prstGeom prst="straightConnector1">
            <a:avLst/>
          </a:prstGeom>
          <a:ln w="0">
            <a:solidFill>
              <a:srgbClr val="444D26"/>
            </a:solidFill>
          </a:ln>
        </p:spPr>
      </p:cxnSp>
      <p:cxnSp>
        <p:nvCxnSpPr>
          <p:cNvPr id="534" name="Gerader Verbinder 10"/>
          <p:cNvCxnSpPr/>
          <p:nvPr/>
        </p:nvCxnSpPr>
        <p:spPr>
          <a:xfrm>
            <a:off x="6201360" y="6504480"/>
            <a:ext cx="2880" cy="367920"/>
          </a:xfrm>
          <a:prstGeom prst="straightConnector1">
            <a:avLst/>
          </a:prstGeom>
          <a:ln w="0">
            <a:solidFill>
              <a:srgbClr val="444D26"/>
            </a:solidFill>
          </a:ln>
        </p:spPr>
      </p:cxnSp>
      <p:sp>
        <p:nvSpPr>
          <p:cNvPr id="535" name="Textfeld 14"/>
          <p:cNvSpPr/>
          <p:nvPr/>
        </p:nvSpPr>
        <p:spPr>
          <a:xfrm>
            <a:off x="3220200" y="6495480"/>
            <a:ext cx="234504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5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2339454-D039-4801-9E44-4B95B28C973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3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33EE478-6001-4F41-9C76-779D6450285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3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4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7">
    <p:bg>
      <p:bgPr>
        <a:solidFill>
          <a:srgbClr val="FFFFFF"/>
        </a:solidFill>
      </p:bgPr>
    </p:bg>
    <p:spTree>
      <p:nvGrpSpPr>
        <p:cNvPr id="1" name=""/>
        <p:cNvGrpSpPr/>
        <p:nvPr/>
      </p:nvGrpSpPr>
      <p:grpSpPr>
        <a:xfrm>
          <a:off x="0" y="0"/>
          <a:ext cx="0" cy="0"/>
          <a:chOff x="0" y="0"/>
          <a:chExt cx="0" cy="0"/>
        </a:xfrm>
      </p:grpSpPr>
      <p:sp>
        <p:nvSpPr>
          <p:cNvPr id="541"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42" name="Grafik 8"/>
          <p:cNvPicPr/>
          <p:nvPr/>
        </p:nvPicPr>
        <p:blipFill>
          <a:blip r:embed="rId2"/>
          <a:stretch/>
        </p:blipFill>
        <p:spPr>
          <a:xfrm>
            <a:off x="8141400" y="5590800"/>
            <a:ext cx="1005840" cy="1259280"/>
          </a:xfrm>
          <a:prstGeom prst="rect">
            <a:avLst/>
          </a:prstGeom>
          <a:noFill/>
          <a:ln w="0">
            <a:noFill/>
          </a:ln>
        </p:spPr>
      </p:pic>
      <p:cxnSp>
        <p:nvCxnSpPr>
          <p:cNvPr id="543" name="Gerader Verbinder 9"/>
          <p:cNvCxnSpPr/>
          <p:nvPr/>
        </p:nvCxnSpPr>
        <p:spPr>
          <a:xfrm>
            <a:off x="2289600" y="6504480"/>
            <a:ext cx="2880" cy="367920"/>
          </a:xfrm>
          <a:prstGeom prst="straightConnector1">
            <a:avLst/>
          </a:prstGeom>
          <a:ln w="0">
            <a:solidFill>
              <a:srgbClr val="444D26"/>
            </a:solidFill>
          </a:ln>
        </p:spPr>
      </p:cxnSp>
      <p:cxnSp>
        <p:nvCxnSpPr>
          <p:cNvPr id="544" name="Gerader Verbinder 10"/>
          <p:cNvCxnSpPr/>
          <p:nvPr/>
        </p:nvCxnSpPr>
        <p:spPr>
          <a:xfrm>
            <a:off x="6201360" y="6504480"/>
            <a:ext cx="2880" cy="367920"/>
          </a:xfrm>
          <a:prstGeom prst="straightConnector1">
            <a:avLst/>
          </a:prstGeom>
          <a:ln w="0">
            <a:solidFill>
              <a:srgbClr val="444D26"/>
            </a:solidFill>
          </a:ln>
        </p:spPr>
      </p:cxnSp>
      <p:sp>
        <p:nvSpPr>
          <p:cNvPr id="54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1DF6A57-6FD9-4979-862D-7FD9019D7CD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46"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547"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548" name="PlaceHolder 3"/>
          <p:cNvSpPr>
            <a:spLocks noGrp="1"/>
          </p:cNvSpPr>
          <p:nvPr>
            <p:ph type="sldNum" idx="3"/>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92ED8BA5-C748-445B-A627-FEF1B0BAD9DA}"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54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55DEAFC-821B-4861-A98F-C39B483EE1D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5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51" name="Resim 4"/>
          <p:cNvPicPr/>
          <p:nvPr/>
        </p:nvPicPr>
        <p:blipFill>
          <a:blip r:embed="rId4"/>
          <a:stretch/>
        </p:blipFill>
        <p:spPr>
          <a:xfrm>
            <a:off x="6357600" y="6570360"/>
            <a:ext cx="590760" cy="201960"/>
          </a:xfrm>
          <a:prstGeom prst="rect">
            <a:avLst/>
          </a:prstGeom>
          <a:noFill/>
          <a:ln w="0">
            <a:noFill/>
          </a:ln>
        </p:spPr>
      </p:pic>
      <p:sp>
        <p:nvSpPr>
          <p:cNvPr id="55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5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54" name="Grafik 8"/>
          <p:cNvPicPr/>
          <p:nvPr/>
        </p:nvPicPr>
        <p:blipFill>
          <a:blip r:embed="rId2"/>
          <a:stretch/>
        </p:blipFill>
        <p:spPr>
          <a:xfrm>
            <a:off x="8141400" y="5590800"/>
            <a:ext cx="1005840" cy="1259280"/>
          </a:xfrm>
          <a:prstGeom prst="rect">
            <a:avLst/>
          </a:prstGeom>
          <a:noFill/>
          <a:ln w="0">
            <a:noFill/>
          </a:ln>
        </p:spPr>
      </p:pic>
      <p:cxnSp>
        <p:nvCxnSpPr>
          <p:cNvPr id="555" name="Gerader Verbinder 9"/>
          <p:cNvCxnSpPr/>
          <p:nvPr/>
        </p:nvCxnSpPr>
        <p:spPr>
          <a:xfrm>
            <a:off x="2289600" y="6504480"/>
            <a:ext cx="2880" cy="367920"/>
          </a:xfrm>
          <a:prstGeom prst="straightConnector1">
            <a:avLst/>
          </a:prstGeom>
          <a:ln w="0">
            <a:solidFill>
              <a:srgbClr val="444D26"/>
            </a:solidFill>
          </a:ln>
        </p:spPr>
      </p:cxnSp>
      <p:cxnSp>
        <p:nvCxnSpPr>
          <p:cNvPr id="556" name="Gerader Verbinder 10"/>
          <p:cNvCxnSpPr/>
          <p:nvPr/>
        </p:nvCxnSpPr>
        <p:spPr>
          <a:xfrm>
            <a:off x="6201360" y="6504480"/>
            <a:ext cx="2880" cy="367920"/>
          </a:xfrm>
          <a:prstGeom prst="straightConnector1">
            <a:avLst/>
          </a:prstGeom>
          <a:ln w="0">
            <a:solidFill>
              <a:srgbClr val="444D26"/>
            </a:solidFill>
          </a:ln>
        </p:spPr>
      </p:cxnSp>
      <p:sp>
        <p:nvSpPr>
          <p:cNvPr id="5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5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756A30-2E13-4B93-A25D-B93DE5255B4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6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6002A0F-308F-4A50-9B9E-5CFD2A60543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6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62" name="Resim 4"/>
          <p:cNvPicPr/>
          <p:nvPr/>
        </p:nvPicPr>
        <p:blipFill>
          <a:blip r:embed="rId4"/>
          <a:stretch/>
        </p:blipFill>
        <p:spPr>
          <a:xfrm>
            <a:off x="6357600" y="6570360"/>
            <a:ext cx="590760" cy="201960"/>
          </a:xfrm>
          <a:prstGeom prst="rect">
            <a:avLst/>
          </a:prstGeom>
          <a:noFill/>
          <a:ln w="0">
            <a:noFill/>
          </a:ln>
        </p:spPr>
      </p:pic>
      <p:sp>
        <p:nvSpPr>
          <p:cNvPr id="563"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2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56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65" name="Grafik 8"/>
          <p:cNvPicPr/>
          <p:nvPr/>
        </p:nvPicPr>
        <p:blipFill>
          <a:blip r:embed="rId2"/>
          <a:stretch/>
        </p:blipFill>
        <p:spPr>
          <a:xfrm>
            <a:off x="8141400" y="5590800"/>
            <a:ext cx="1005840" cy="1259280"/>
          </a:xfrm>
          <a:prstGeom prst="rect">
            <a:avLst/>
          </a:prstGeom>
          <a:noFill/>
          <a:ln w="0">
            <a:noFill/>
          </a:ln>
        </p:spPr>
      </p:pic>
      <p:cxnSp>
        <p:nvCxnSpPr>
          <p:cNvPr id="566" name="Gerader Verbinder 9"/>
          <p:cNvCxnSpPr/>
          <p:nvPr/>
        </p:nvCxnSpPr>
        <p:spPr>
          <a:xfrm>
            <a:off x="2289600" y="6504480"/>
            <a:ext cx="2880" cy="367920"/>
          </a:xfrm>
          <a:prstGeom prst="straightConnector1">
            <a:avLst/>
          </a:prstGeom>
          <a:ln w="0">
            <a:solidFill>
              <a:srgbClr val="444D26"/>
            </a:solidFill>
          </a:ln>
        </p:spPr>
      </p:cxnSp>
      <p:cxnSp>
        <p:nvCxnSpPr>
          <p:cNvPr id="567" name="Gerader Verbinder 10"/>
          <p:cNvCxnSpPr/>
          <p:nvPr/>
        </p:nvCxnSpPr>
        <p:spPr>
          <a:xfrm>
            <a:off x="6201360" y="6504480"/>
            <a:ext cx="2880" cy="367920"/>
          </a:xfrm>
          <a:prstGeom prst="straightConnector1">
            <a:avLst/>
          </a:prstGeom>
          <a:ln w="0">
            <a:solidFill>
              <a:srgbClr val="444D26"/>
            </a:solidFill>
          </a:ln>
        </p:spPr>
      </p:cxnSp>
      <p:sp>
        <p:nvSpPr>
          <p:cNvPr id="5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0DCA7D0-4199-4BA7-A5C4-A56A8282282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6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70"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3852209-5819-457F-A451-BCB8B202FBB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73" name="Resim 4"/>
          <p:cNvPicPr/>
          <p:nvPr/>
        </p:nvPicPr>
        <p:blipFill>
          <a:blip r:embed="rId4"/>
          <a:stretch/>
        </p:blipFill>
        <p:spPr>
          <a:xfrm>
            <a:off x="6357600" y="6570360"/>
            <a:ext cx="590760" cy="201960"/>
          </a:xfrm>
          <a:prstGeom prst="rect">
            <a:avLst/>
          </a:prstGeom>
          <a:noFill/>
          <a:ln w="0">
            <a:noFill/>
          </a:ln>
        </p:spPr>
      </p:pic>
      <p:sp>
        <p:nvSpPr>
          <p:cNvPr id="574"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575"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76" name="Grafik 8"/>
          <p:cNvPicPr/>
          <p:nvPr/>
        </p:nvPicPr>
        <p:blipFill>
          <a:blip r:embed="rId2"/>
          <a:stretch/>
        </p:blipFill>
        <p:spPr>
          <a:xfrm>
            <a:off x="8141400" y="5590800"/>
            <a:ext cx="1005840" cy="1259280"/>
          </a:xfrm>
          <a:prstGeom prst="rect">
            <a:avLst/>
          </a:prstGeom>
          <a:noFill/>
          <a:ln w="0">
            <a:noFill/>
          </a:ln>
        </p:spPr>
      </p:pic>
      <p:cxnSp>
        <p:nvCxnSpPr>
          <p:cNvPr id="577" name="Gerader Verbinder 9"/>
          <p:cNvCxnSpPr/>
          <p:nvPr/>
        </p:nvCxnSpPr>
        <p:spPr>
          <a:xfrm>
            <a:off x="2289600" y="6504480"/>
            <a:ext cx="2880" cy="367920"/>
          </a:xfrm>
          <a:prstGeom prst="straightConnector1">
            <a:avLst/>
          </a:prstGeom>
          <a:ln w="0">
            <a:solidFill>
              <a:srgbClr val="444D26"/>
            </a:solidFill>
          </a:ln>
        </p:spPr>
      </p:cxnSp>
      <p:cxnSp>
        <p:nvCxnSpPr>
          <p:cNvPr id="578" name="Gerader Verbinder 10"/>
          <p:cNvCxnSpPr/>
          <p:nvPr/>
        </p:nvCxnSpPr>
        <p:spPr>
          <a:xfrm>
            <a:off x="6201360" y="6504480"/>
            <a:ext cx="2880" cy="367920"/>
          </a:xfrm>
          <a:prstGeom prst="straightConnector1">
            <a:avLst/>
          </a:prstGeom>
          <a:ln w="0">
            <a:solidFill>
              <a:srgbClr val="444D26"/>
            </a:solidFill>
          </a:ln>
        </p:spPr>
      </p:cxnSp>
      <p:sp>
        <p:nvSpPr>
          <p:cNvPr id="5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97AC808-09EB-4414-9EE0-036B10036604}"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80"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581"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5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327A96A-02D2-4432-969F-AE0F9CD35AB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84" name="Resim 4"/>
          <p:cNvPicPr/>
          <p:nvPr/>
        </p:nvPicPr>
        <p:blipFill>
          <a:blip r:embed="rId4"/>
          <a:stretch/>
        </p:blipFill>
        <p:spPr>
          <a:xfrm>
            <a:off x="6357600" y="6570360"/>
            <a:ext cx="590760" cy="201960"/>
          </a:xfrm>
          <a:prstGeom prst="rect">
            <a:avLst/>
          </a:prstGeom>
          <a:noFill/>
          <a:ln w="0">
            <a:noFill/>
          </a:ln>
        </p:spPr>
      </p:pic>
      <p:sp>
        <p:nvSpPr>
          <p:cNvPr id="585"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2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58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87" name="Grafik 8"/>
          <p:cNvPicPr/>
          <p:nvPr/>
        </p:nvPicPr>
        <p:blipFill>
          <a:blip r:embed="rId2"/>
          <a:stretch/>
        </p:blipFill>
        <p:spPr>
          <a:xfrm>
            <a:off x="8141400" y="5590800"/>
            <a:ext cx="1005840" cy="1259280"/>
          </a:xfrm>
          <a:prstGeom prst="rect">
            <a:avLst/>
          </a:prstGeom>
          <a:noFill/>
          <a:ln w="0">
            <a:noFill/>
          </a:ln>
        </p:spPr>
      </p:pic>
      <p:cxnSp>
        <p:nvCxnSpPr>
          <p:cNvPr id="588" name="Gerader Verbinder 9"/>
          <p:cNvCxnSpPr/>
          <p:nvPr/>
        </p:nvCxnSpPr>
        <p:spPr>
          <a:xfrm>
            <a:off x="2289600" y="6504480"/>
            <a:ext cx="2880" cy="367920"/>
          </a:xfrm>
          <a:prstGeom prst="straightConnector1">
            <a:avLst/>
          </a:prstGeom>
          <a:ln w="0">
            <a:solidFill>
              <a:srgbClr val="444D26"/>
            </a:solidFill>
          </a:ln>
        </p:spPr>
      </p:cxnSp>
      <p:cxnSp>
        <p:nvCxnSpPr>
          <p:cNvPr id="589" name="Gerader Verbinder 10"/>
          <p:cNvCxnSpPr/>
          <p:nvPr/>
        </p:nvCxnSpPr>
        <p:spPr>
          <a:xfrm>
            <a:off x="6201360" y="6504480"/>
            <a:ext cx="2880" cy="367920"/>
          </a:xfrm>
          <a:prstGeom prst="straightConnector1">
            <a:avLst/>
          </a:prstGeom>
          <a:ln w="0">
            <a:solidFill>
              <a:srgbClr val="444D26"/>
            </a:solidFill>
          </a:ln>
        </p:spPr>
      </p:cxnSp>
      <p:sp>
        <p:nvSpPr>
          <p:cNvPr id="5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5E893531-365A-4A63-90C2-AE703D8C339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59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592"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3"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5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4E9EA0C-A2FC-4F29-A4E9-5A1A8424E2B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595"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596" name="Resim 6"/>
          <p:cNvPicPr/>
          <p:nvPr/>
        </p:nvPicPr>
        <p:blipFill>
          <a:blip r:embed="rId4"/>
          <a:stretch/>
        </p:blipFill>
        <p:spPr>
          <a:xfrm>
            <a:off x="6357600" y="6570360"/>
            <a:ext cx="590760" cy="201960"/>
          </a:xfrm>
          <a:prstGeom prst="rect">
            <a:avLst/>
          </a:prstGeom>
          <a:noFill/>
          <a:ln w="0">
            <a:noFill/>
          </a:ln>
        </p:spPr>
      </p:pic>
      <p:sp>
        <p:nvSpPr>
          <p:cNvPr id="597"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598"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599" name="Grafik 8"/>
          <p:cNvPicPr/>
          <p:nvPr/>
        </p:nvPicPr>
        <p:blipFill>
          <a:blip r:embed="rId2"/>
          <a:stretch/>
        </p:blipFill>
        <p:spPr>
          <a:xfrm>
            <a:off x="8141400" y="5590800"/>
            <a:ext cx="1005840" cy="1259280"/>
          </a:xfrm>
          <a:prstGeom prst="rect">
            <a:avLst/>
          </a:prstGeom>
          <a:noFill/>
          <a:ln w="0">
            <a:noFill/>
          </a:ln>
        </p:spPr>
      </p:pic>
      <p:cxnSp>
        <p:nvCxnSpPr>
          <p:cNvPr id="600" name="Gerader Verbinder 9"/>
          <p:cNvCxnSpPr/>
          <p:nvPr/>
        </p:nvCxnSpPr>
        <p:spPr>
          <a:xfrm>
            <a:off x="2289600" y="6504480"/>
            <a:ext cx="2880" cy="367920"/>
          </a:xfrm>
          <a:prstGeom prst="straightConnector1">
            <a:avLst/>
          </a:prstGeom>
          <a:ln w="0">
            <a:solidFill>
              <a:srgbClr val="444D26"/>
            </a:solidFill>
          </a:ln>
        </p:spPr>
      </p:cxnSp>
      <p:cxnSp>
        <p:nvCxnSpPr>
          <p:cNvPr id="601" name="Gerader Verbinder 10"/>
          <p:cNvCxnSpPr/>
          <p:nvPr/>
        </p:nvCxnSpPr>
        <p:spPr>
          <a:xfrm>
            <a:off x="6201360" y="6504480"/>
            <a:ext cx="2880" cy="367920"/>
          </a:xfrm>
          <a:prstGeom prst="straightConnector1">
            <a:avLst/>
          </a:prstGeom>
          <a:ln w="0">
            <a:solidFill>
              <a:srgbClr val="444D26"/>
            </a:solidFill>
          </a:ln>
        </p:spPr>
      </p:cxnSp>
      <p:sp>
        <p:nvSpPr>
          <p:cNvPr id="602"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0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AED74FD-870E-4716-BDFA-41D5B9B6F2A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0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05"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0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403D429-8E7A-48E7-8391-45DBF00E2478}"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0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0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609"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10" name="Grafik 8"/>
          <p:cNvPicPr/>
          <p:nvPr/>
        </p:nvPicPr>
        <p:blipFill>
          <a:blip r:embed="rId2"/>
          <a:stretch/>
        </p:blipFill>
        <p:spPr>
          <a:xfrm>
            <a:off x="8141400" y="5590800"/>
            <a:ext cx="1005840" cy="1259280"/>
          </a:xfrm>
          <a:prstGeom prst="rect">
            <a:avLst/>
          </a:prstGeom>
          <a:noFill/>
          <a:ln w="0">
            <a:noFill/>
          </a:ln>
        </p:spPr>
      </p:pic>
      <p:cxnSp>
        <p:nvCxnSpPr>
          <p:cNvPr id="611" name="Gerader Verbinder 9"/>
          <p:cNvCxnSpPr/>
          <p:nvPr/>
        </p:nvCxnSpPr>
        <p:spPr>
          <a:xfrm>
            <a:off x="2289600" y="6504480"/>
            <a:ext cx="2880" cy="367920"/>
          </a:xfrm>
          <a:prstGeom prst="straightConnector1">
            <a:avLst/>
          </a:prstGeom>
          <a:ln w="0">
            <a:solidFill>
              <a:srgbClr val="444D26"/>
            </a:solidFill>
          </a:ln>
        </p:spPr>
      </p:cxnSp>
      <p:cxnSp>
        <p:nvCxnSpPr>
          <p:cNvPr id="612" name="Gerader Verbinder 10"/>
          <p:cNvCxnSpPr/>
          <p:nvPr/>
        </p:nvCxnSpPr>
        <p:spPr>
          <a:xfrm>
            <a:off x="6201360" y="6504480"/>
            <a:ext cx="2880" cy="367920"/>
          </a:xfrm>
          <a:prstGeom prst="straightConnector1">
            <a:avLst/>
          </a:prstGeom>
          <a:ln w="0">
            <a:solidFill>
              <a:srgbClr val="444D26"/>
            </a:solidFill>
          </a:ln>
        </p:spPr>
      </p:cxnSp>
      <p:sp>
        <p:nvSpPr>
          <p:cNvPr id="6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8B8140-0892-4374-B721-8D2AE527957C}"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14"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15"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6"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7"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618"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131346F-F692-4AE3-9F16-E996F3AD96F0}"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20"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21" name="Resim 5"/>
          <p:cNvPicPr/>
          <p:nvPr/>
        </p:nvPicPr>
        <p:blipFill>
          <a:blip r:embed="rId4"/>
          <a:stretch/>
        </p:blipFill>
        <p:spPr>
          <a:xfrm>
            <a:off x="6357600" y="6570360"/>
            <a:ext cx="590760" cy="201960"/>
          </a:xfrm>
          <a:prstGeom prst="rect">
            <a:avLst/>
          </a:prstGeom>
          <a:noFill/>
          <a:ln w="0">
            <a:noFill/>
          </a:ln>
        </p:spPr>
      </p:pic>
      <p:sp>
        <p:nvSpPr>
          <p:cNvPr id="62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623"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24" name="Grafik 8"/>
          <p:cNvPicPr/>
          <p:nvPr/>
        </p:nvPicPr>
        <p:blipFill>
          <a:blip r:embed="rId2"/>
          <a:stretch/>
        </p:blipFill>
        <p:spPr>
          <a:xfrm>
            <a:off x="8141400" y="5590800"/>
            <a:ext cx="1005840" cy="1259280"/>
          </a:xfrm>
          <a:prstGeom prst="rect">
            <a:avLst/>
          </a:prstGeom>
          <a:noFill/>
          <a:ln w="0">
            <a:noFill/>
          </a:ln>
        </p:spPr>
      </p:pic>
      <p:cxnSp>
        <p:nvCxnSpPr>
          <p:cNvPr id="625" name="Gerader Verbinder 9"/>
          <p:cNvCxnSpPr/>
          <p:nvPr/>
        </p:nvCxnSpPr>
        <p:spPr>
          <a:xfrm>
            <a:off x="2289600" y="6504480"/>
            <a:ext cx="2880" cy="367920"/>
          </a:xfrm>
          <a:prstGeom prst="straightConnector1">
            <a:avLst/>
          </a:prstGeom>
          <a:ln w="0">
            <a:solidFill>
              <a:srgbClr val="444D26"/>
            </a:solidFill>
          </a:ln>
        </p:spPr>
      </p:cxnSp>
      <p:cxnSp>
        <p:nvCxnSpPr>
          <p:cNvPr id="626" name="Gerader Verbinder 10"/>
          <p:cNvCxnSpPr/>
          <p:nvPr/>
        </p:nvCxnSpPr>
        <p:spPr>
          <a:xfrm>
            <a:off x="6201360" y="6504480"/>
            <a:ext cx="2880" cy="367920"/>
          </a:xfrm>
          <a:prstGeom prst="straightConnector1">
            <a:avLst/>
          </a:prstGeom>
          <a:ln w="0">
            <a:solidFill>
              <a:srgbClr val="444D26"/>
            </a:solidFill>
          </a:ln>
        </p:spPr>
      </p:cxnSp>
      <p:sp>
        <p:nvSpPr>
          <p:cNvPr id="6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EF1C128-6C40-46F2-A846-81E994373CE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2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29"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6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1F8F01F-BE63-451F-A613-52C49710A6E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3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32" name="Resim 5"/>
          <p:cNvPicPr/>
          <p:nvPr/>
        </p:nvPicPr>
        <p:blipFill>
          <a:blip r:embed="rId4"/>
          <a:stretch/>
        </p:blipFill>
        <p:spPr>
          <a:xfrm>
            <a:off x="6357600" y="6570360"/>
            <a:ext cx="590760" cy="201960"/>
          </a:xfrm>
          <a:prstGeom prst="rect">
            <a:avLst/>
          </a:prstGeom>
          <a:noFill/>
          <a:ln w="0">
            <a:noFill/>
          </a:ln>
        </p:spPr>
      </p:pic>
      <p:sp>
        <p:nvSpPr>
          <p:cNvPr id="63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2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3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35" name="Grafik 8"/>
          <p:cNvPicPr/>
          <p:nvPr/>
        </p:nvPicPr>
        <p:blipFill>
          <a:blip r:embed="rId2"/>
          <a:stretch/>
        </p:blipFill>
        <p:spPr>
          <a:xfrm>
            <a:off x="8141400" y="5590800"/>
            <a:ext cx="1005840" cy="1259280"/>
          </a:xfrm>
          <a:prstGeom prst="rect">
            <a:avLst/>
          </a:prstGeom>
          <a:noFill/>
          <a:ln w="0">
            <a:noFill/>
          </a:ln>
        </p:spPr>
      </p:pic>
      <p:cxnSp>
        <p:nvCxnSpPr>
          <p:cNvPr id="636" name="Gerader Verbinder 9"/>
          <p:cNvCxnSpPr/>
          <p:nvPr/>
        </p:nvCxnSpPr>
        <p:spPr>
          <a:xfrm>
            <a:off x="2289600" y="6504480"/>
            <a:ext cx="2880" cy="367920"/>
          </a:xfrm>
          <a:prstGeom prst="straightConnector1">
            <a:avLst/>
          </a:prstGeom>
          <a:ln w="0">
            <a:solidFill>
              <a:srgbClr val="444D26"/>
            </a:solidFill>
          </a:ln>
        </p:spPr>
      </p:cxnSp>
      <p:cxnSp>
        <p:nvCxnSpPr>
          <p:cNvPr id="637" name="Gerader Verbinder 10"/>
          <p:cNvCxnSpPr/>
          <p:nvPr/>
        </p:nvCxnSpPr>
        <p:spPr>
          <a:xfrm>
            <a:off x="6201360" y="6504480"/>
            <a:ext cx="2880" cy="367920"/>
          </a:xfrm>
          <a:prstGeom prst="straightConnector1">
            <a:avLst/>
          </a:prstGeom>
          <a:ln w="0">
            <a:solidFill>
              <a:srgbClr val="444D26"/>
            </a:solidFill>
          </a:ln>
        </p:spPr>
      </p:cxnSp>
      <p:sp>
        <p:nvSpPr>
          <p:cNvPr id="6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8050353-99C5-4C2D-9233-973F53D5741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4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AE374AF-2D92-4D67-B76B-40D243FF861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41"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42" name="Resim 5"/>
          <p:cNvPicPr/>
          <p:nvPr/>
        </p:nvPicPr>
        <p:blipFill>
          <a:blip r:embed="rId4"/>
          <a:stretch/>
        </p:blipFill>
        <p:spPr>
          <a:xfrm>
            <a:off x="6357600" y="6570360"/>
            <a:ext cx="590760" cy="201960"/>
          </a:xfrm>
          <a:prstGeom prst="rect">
            <a:avLst/>
          </a:prstGeom>
          <a:noFill/>
          <a:ln w="0">
            <a:noFill/>
          </a:ln>
        </p:spPr>
      </p:pic>
      <p:sp>
        <p:nvSpPr>
          <p:cNvPr id="643"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1_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64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45" name="Grafik 8"/>
          <p:cNvPicPr/>
          <p:nvPr/>
        </p:nvPicPr>
        <p:blipFill>
          <a:blip r:embed="rId2"/>
          <a:stretch/>
        </p:blipFill>
        <p:spPr>
          <a:xfrm>
            <a:off x="8141400" y="5590800"/>
            <a:ext cx="1005840" cy="1259280"/>
          </a:xfrm>
          <a:prstGeom prst="rect">
            <a:avLst/>
          </a:prstGeom>
          <a:noFill/>
          <a:ln w="0">
            <a:noFill/>
          </a:ln>
        </p:spPr>
      </p:pic>
      <p:cxnSp>
        <p:nvCxnSpPr>
          <p:cNvPr id="646" name="Gerader Verbinder 9"/>
          <p:cNvCxnSpPr/>
          <p:nvPr/>
        </p:nvCxnSpPr>
        <p:spPr>
          <a:xfrm>
            <a:off x="2289600" y="6504480"/>
            <a:ext cx="2880" cy="367920"/>
          </a:xfrm>
          <a:prstGeom prst="straightConnector1">
            <a:avLst/>
          </a:prstGeom>
          <a:ln w="0">
            <a:solidFill>
              <a:srgbClr val="444D26"/>
            </a:solidFill>
          </a:ln>
        </p:spPr>
      </p:cxnSp>
      <p:cxnSp>
        <p:nvCxnSpPr>
          <p:cNvPr id="647" name="Gerader Verbinder 10"/>
          <p:cNvCxnSpPr/>
          <p:nvPr/>
        </p:nvCxnSpPr>
        <p:spPr>
          <a:xfrm>
            <a:off x="6201360" y="6504480"/>
            <a:ext cx="2880" cy="367920"/>
          </a:xfrm>
          <a:prstGeom prst="straightConnector1">
            <a:avLst/>
          </a:prstGeom>
          <a:ln w="0">
            <a:solidFill>
              <a:srgbClr val="444D26"/>
            </a:solidFill>
          </a:ln>
        </p:spPr>
      </p:cxnSp>
      <p:sp>
        <p:nvSpPr>
          <p:cNvPr id="64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r>
              <a:rPr lang="de-DE" sz="1400" b="0" u="none" strike="noStrike">
                <a:solidFill>
                  <a:schemeClr val="dk2"/>
                </a:solidFill>
                <a:effectLst/>
                <a:uFillTx/>
                <a:latin typeface="Calibri"/>
              </a:rPr>
              <a:t>	</a:t>
            </a:r>
            <a:endParaRPr lang="de-DE" sz="1400" b="0" u="none" strike="noStrike">
              <a:solidFill>
                <a:srgbClr val="000000"/>
              </a:solidFill>
              <a:effectLst/>
              <a:uFillTx/>
              <a:latin typeface="Calibri"/>
            </a:endParaRPr>
          </a:p>
        </p:txBody>
      </p:sp>
      <p:sp>
        <p:nvSpPr>
          <p:cNvPr id="64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32B19BE-53C0-4C27-9980-585579209D3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5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50DBB0A7-F3D9-4E09-AACC-78CA4FF6B71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52"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53"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65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55" name="Grafik 8"/>
          <p:cNvPicPr/>
          <p:nvPr/>
        </p:nvPicPr>
        <p:blipFill>
          <a:blip r:embed="rId2"/>
          <a:stretch/>
        </p:blipFill>
        <p:spPr>
          <a:xfrm>
            <a:off x="8141400" y="5590800"/>
            <a:ext cx="1005840" cy="1259280"/>
          </a:xfrm>
          <a:prstGeom prst="rect">
            <a:avLst/>
          </a:prstGeom>
          <a:noFill/>
          <a:ln w="0">
            <a:noFill/>
          </a:ln>
        </p:spPr>
      </p:pic>
      <p:cxnSp>
        <p:nvCxnSpPr>
          <p:cNvPr id="656" name="Gerader Verbinder 9"/>
          <p:cNvCxnSpPr/>
          <p:nvPr/>
        </p:nvCxnSpPr>
        <p:spPr>
          <a:xfrm>
            <a:off x="2289600" y="6504480"/>
            <a:ext cx="2880" cy="367920"/>
          </a:xfrm>
          <a:prstGeom prst="straightConnector1">
            <a:avLst/>
          </a:prstGeom>
          <a:ln w="0">
            <a:solidFill>
              <a:srgbClr val="444D26"/>
            </a:solidFill>
          </a:ln>
        </p:spPr>
      </p:cxnSp>
      <p:cxnSp>
        <p:nvCxnSpPr>
          <p:cNvPr id="657" name="Gerader Verbinder 10"/>
          <p:cNvCxnSpPr/>
          <p:nvPr/>
        </p:nvCxnSpPr>
        <p:spPr>
          <a:xfrm>
            <a:off x="6201360" y="6504480"/>
            <a:ext cx="2880" cy="367920"/>
          </a:xfrm>
          <a:prstGeom prst="straightConnector1">
            <a:avLst/>
          </a:prstGeom>
          <a:ln w="0">
            <a:solidFill>
              <a:srgbClr val="444D26"/>
            </a:solidFill>
          </a:ln>
        </p:spPr>
      </p:cxnSp>
      <p:sp>
        <p:nvSpPr>
          <p:cNvPr id="6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7E066B0-548C-4685-8BE8-AFA0F284473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5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5C8F88E-4321-4CC1-A784-1B337FC59AE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60"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61" name="Resim 8"/>
          <p:cNvPicPr/>
          <p:nvPr/>
        </p:nvPicPr>
        <p:blipFill>
          <a:blip r:embed="rId4"/>
          <a:stretch/>
        </p:blipFill>
        <p:spPr>
          <a:xfrm>
            <a:off x="6357600" y="6570360"/>
            <a:ext cx="590760" cy="201960"/>
          </a:xfrm>
          <a:prstGeom prst="rect">
            <a:avLst/>
          </a:prstGeom>
          <a:noFill/>
          <a:ln w="0">
            <a:noFill/>
          </a:ln>
        </p:spPr>
      </p:pic>
      <p:sp>
        <p:nvSpPr>
          <p:cNvPr id="66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Tree>
  </p:cSld>
  <p:clrMapOvr>
    <a:masterClrMapping/>
  </p:clrMapOvr>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66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64" name="Grafik 8"/>
          <p:cNvPicPr/>
          <p:nvPr/>
        </p:nvPicPr>
        <p:blipFill>
          <a:blip r:embed="rId2"/>
          <a:stretch/>
        </p:blipFill>
        <p:spPr>
          <a:xfrm>
            <a:off x="8141400" y="5590800"/>
            <a:ext cx="1005840" cy="1259280"/>
          </a:xfrm>
          <a:prstGeom prst="rect">
            <a:avLst/>
          </a:prstGeom>
          <a:noFill/>
          <a:ln w="0">
            <a:noFill/>
          </a:ln>
        </p:spPr>
      </p:pic>
      <p:cxnSp>
        <p:nvCxnSpPr>
          <p:cNvPr id="665" name="Gerader Verbinder 9"/>
          <p:cNvCxnSpPr/>
          <p:nvPr/>
        </p:nvCxnSpPr>
        <p:spPr>
          <a:xfrm>
            <a:off x="2289600" y="6504480"/>
            <a:ext cx="2880" cy="367920"/>
          </a:xfrm>
          <a:prstGeom prst="straightConnector1">
            <a:avLst/>
          </a:prstGeom>
          <a:ln w="0">
            <a:solidFill>
              <a:srgbClr val="444D26"/>
            </a:solidFill>
          </a:ln>
        </p:spPr>
      </p:cxnSp>
      <p:cxnSp>
        <p:nvCxnSpPr>
          <p:cNvPr id="666" name="Gerader Verbinder 10"/>
          <p:cNvCxnSpPr/>
          <p:nvPr/>
        </p:nvCxnSpPr>
        <p:spPr>
          <a:xfrm>
            <a:off x="6201360" y="6504480"/>
            <a:ext cx="2880" cy="367920"/>
          </a:xfrm>
          <a:prstGeom prst="straightConnector1">
            <a:avLst/>
          </a:prstGeom>
          <a:ln w="0">
            <a:solidFill>
              <a:srgbClr val="444D26"/>
            </a:solidFill>
          </a:ln>
        </p:spPr>
      </p:cxnSp>
      <p:sp>
        <p:nvSpPr>
          <p:cNvPr id="66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6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E1F9B99-FD3F-4CBB-8FFD-1A803DC28A3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69"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70"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67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D2742E-8A04-4612-AE8F-CEF30C3489E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7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7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6">
    <p:bg>
      <p:bgPr>
        <a:solidFill>
          <a:schemeClr val="lt1">
            <a:lumMod val="95000"/>
            <a:alpha val="49000"/>
          </a:schemeClr>
        </a:solidFill>
      </p:bgPr>
    </p:bg>
    <p:spTree>
      <p:nvGrpSpPr>
        <p:cNvPr id="1" name=""/>
        <p:cNvGrpSpPr/>
        <p:nvPr/>
      </p:nvGrpSpPr>
      <p:grpSpPr>
        <a:xfrm>
          <a:off x="0" y="0"/>
          <a:ext cx="0" cy="0"/>
          <a:chOff x="0" y="0"/>
          <a:chExt cx="0" cy="0"/>
        </a:xfrm>
      </p:grpSpPr>
      <p:sp>
        <p:nvSpPr>
          <p:cNvPr id="674"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75" name="Grafik 8"/>
          <p:cNvPicPr/>
          <p:nvPr/>
        </p:nvPicPr>
        <p:blipFill>
          <a:blip r:embed="rId2"/>
          <a:stretch/>
        </p:blipFill>
        <p:spPr>
          <a:xfrm>
            <a:off x="8141400" y="5590800"/>
            <a:ext cx="1005840" cy="1259280"/>
          </a:xfrm>
          <a:prstGeom prst="rect">
            <a:avLst/>
          </a:prstGeom>
          <a:noFill/>
          <a:ln w="0">
            <a:noFill/>
          </a:ln>
        </p:spPr>
      </p:pic>
      <p:cxnSp>
        <p:nvCxnSpPr>
          <p:cNvPr id="676" name="Gerader Verbinder 9"/>
          <p:cNvCxnSpPr/>
          <p:nvPr/>
        </p:nvCxnSpPr>
        <p:spPr>
          <a:xfrm>
            <a:off x="2289600" y="6504480"/>
            <a:ext cx="2880" cy="367920"/>
          </a:xfrm>
          <a:prstGeom prst="straightConnector1">
            <a:avLst/>
          </a:prstGeom>
          <a:ln w="0">
            <a:solidFill>
              <a:srgbClr val="444D26"/>
            </a:solidFill>
          </a:ln>
        </p:spPr>
      </p:cxnSp>
      <p:cxnSp>
        <p:nvCxnSpPr>
          <p:cNvPr id="677" name="Gerader Verbinder 10"/>
          <p:cNvCxnSpPr/>
          <p:nvPr/>
        </p:nvCxnSpPr>
        <p:spPr>
          <a:xfrm>
            <a:off x="6201360" y="6504480"/>
            <a:ext cx="2880" cy="367920"/>
          </a:xfrm>
          <a:prstGeom prst="straightConnector1">
            <a:avLst/>
          </a:prstGeom>
          <a:ln w="0">
            <a:solidFill>
              <a:srgbClr val="444D26"/>
            </a:solidFill>
          </a:ln>
        </p:spPr>
      </p:cxnSp>
      <p:sp>
        <p:nvSpPr>
          <p:cNvPr id="678"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67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CE26047-53BE-4814-9426-BBDF8D2E01C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8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68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ABBBB1A4-B467-4B09-B27D-2CCAD01BAB8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8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83" name="Resim 4"/>
          <p:cNvPicPr/>
          <p:nvPr/>
        </p:nvPicPr>
        <p:blipFill>
          <a:blip r:embed="rId4"/>
          <a:stretch/>
        </p:blipFill>
        <p:spPr>
          <a:xfrm>
            <a:off x="6357600" y="6570360"/>
            <a:ext cx="590760" cy="201960"/>
          </a:xfrm>
          <a:prstGeom prst="rect">
            <a:avLst/>
          </a:prstGeom>
          <a:noFill/>
          <a:ln w="0">
            <a:noFill/>
          </a:ln>
        </p:spPr>
      </p:pic>
      <p:sp>
        <p:nvSpPr>
          <p:cNvPr id="684" name="PlaceHolder 2"/>
          <p:cNvSpPr>
            <a:spLocks noGrp="1"/>
          </p:cNvSpPr>
          <p:nvPr>
            <p:ph type="body"/>
          </p:nvPr>
        </p:nvSpPr>
        <p:spPr>
          <a:xfrm>
            <a:off x="457200" y="1604520"/>
            <a:ext cx="8228160" cy="3976200"/>
          </a:xfrm>
          <a:prstGeom prst="rect">
            <a:avLst/>
          </a:prstGeom>
          <a:noFill/>
          <a:ln w="0">
            <a:noFill/>
          </a:ln>
        </p:spPr>
        <p:txBody>
          <a:bodyPr lIns="0" tIns="0" rIns="0" bIns="0" anchor="t">
            <a:normAutofit/>
          </a:bodyPr>
          <a:lstStyle>
            <a:lvl1pPr algn="l" defTabSz="914400">
              <a:lnSpc>
                <a:spcPct val="102000"/>
              </a:lnSpc>
              <a:spcBef>
                <a:spcPts val="1417"/>
              </a:spcBef>
              <a:buClr>
                <a:srgbClr val="000000"/>
              </a:buClr>
              <a:buSzPct val="45000"/>
              <a:buFont typeface="Wingdings" charset="2"/>
              <a:buChar char=""/>
              <a:defRPr lang="tr-TR" sz="2800" b="0" u="none" strike="noStrike">
                <a:solidFill>
                  <a:schemeClr val="dk1"/>
                </a:solidFill>
                <a:effectLst/>
                <a:uFillTx/>
                <a:latin typeface="Calibri"/>
              </a:defRPr>
            </a:lvl1pPr>
            <a:lvl2pPr lvl="1" algn="l" defTabSz="914400">
              <a:lnSpc>
                <a:spcPct val="102000"/>
              </a:lnSpc>
              <a:spcBef>
                <a:spcPts val="1134"/>
              </a:spcBef>
              <a:buClr>
                <a:srgbClr val="000000"/>
              </a:buClr>
              <a:buSzPct val="75000"/>
              <a:buFont typeface="Symbol" charset="2"/>
              <a:buChar char=""/>
              <a:defRPr lang="tr-TR" sz="2000" b="0" u="none" strike="noStrike">
                <a:solidFill>
                  <a:schemeClr val="dk1"/>
                </a:solidFill>
                <a:effectLst/>
                <a:uFillTx/>
                <a:latin typeface="Calibri"/>
              </a:defRPr>
            </a:lvl2pPr>
            <a:lvl3pPr lvl="2" algn="l" defTabSz="914400">
              <a:lnSpc>
                <a:spcPct val="102000"/>
              </a:lnSpc>
              <a:spcBef>
                <a:spcPts val="850"/>
              </a:spcBef>
              <a:buClr>
                <a:srgbClr val="000000"/>
              </a:buClr>
              <a:buSzPct val="45000"/>
              <a:buFont typeface="Wingdings" charset="2"/>
              <a:buChar char=""/>
              <a:defRPr lang="tr-TR" sz="1800" b="0" u="none" strike="noStrike">
                <a:solidFill>
                  <a:schemeClr val="dk1"/>
                </a:solidFill>
                <a:effectLst/>
                <a:uFillTx/>
                <a:latin typeface="Calibri"/>
              </a:defRPr>
            </a:lvl3pPr>
            <a:lvl4pPr lvl="3" algn="l" defTabSz="914400">
              <a:lnSpc>
                <a:spcPct val="102000"/>
              </a:lnSpc>
              <a:spcBef>
                <a:spcPts val="567"/>
              </a:spcBef>
              <a:buClr>
                <a:srgbClr val="000000"/>
              </a:buClr>
              <a:buSzPct val="75000"/>
              <a:buFont typeface="Symbol" charset="2"/>
              <a:buChar char=""/>
              <a:defRPr lang="tr-TR" sz="1800" b="0" u="none" strike="noStrike">
                <a:solidFill>
                  <a:schemeClr val="dk1"/>
                </a:solidFill>
                <a:effectLst/>
                <a:uFillTx/>
                <a:latin typeface="Calibri"/>
              </a:defRPr>
            </a:lvl4pPr>
            <a:lvl5pPr lvl="4"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tr-TR" sz="2000" b="0" u="none" strike="noStrike">
                <a:solidFill>
                  <a:schemeClr val="dk1"/>
                </a:solidFill>
                <a:effectLst/>
                <a:uFillTx/>
                <a:latin typeface="Calibri"/>
              </a:defRPr>
            </a:lvl7pPr>
          </a:lstStyle>
          <a:p>
            <a:pPr marL="432000" indent="-324000" algn="l" defTabSz="914400">
              <a:lnSpc>
                <a:spcPct val="102000"/>
              </a:lnSpc>
              <a:spcBef>
                <a:spcPts val="1417"/>
              </a:spcBef>
              <a:buClr>
                <a:srgbClr val="000000"/>
              </a:buClr>
              <a:buSzPct val="45000"/>
              <a:buFont typeface="Wingdings" charset="2"/>
              <a:buChar char=""/>
            </a:pPr>
            <a:r>
              <a:rPr lang="tr-TR" sz="2800" b="0" u="none" strike="noStrike">
                <a:solidFill>
                  <a:schemeClr val="dk1"/>
                </a:solidFill>
                <a:effectLst/>
                <a:uFillTx/>
                <a:latin typeface="Calibri"/>
              </a:rPr>
              <a:t>Click to edit the outline text format</a:t>
            </a:r>
            <a:endParaRPr lang="tr-TR" sz="2800" b="0" u="none" strike="noStrike">
              <a:solidFill>
                <a:schemeClr val="dk1"/>
              </a:solidFill>
              <a:effectLst/>
              <a:uFillTx/>
              <a:latin typeface="Calibri"/>
            </a:endParaRPr>
          </a:p>
          <a:p>
            <a:pPr marL="864000" lvl="1" indent="-324000" algn="l" defTabSz="914400">
              <a:lnSpc>
                <a:spcPct val="102000"/>
              </a:lnSpc>
              <a:spcBef>
                <a:spcPts val="1134"/>
              </a:spcBef>
              <a:buClr>
                <a:srgbClr val="000000"/>
              </a:buClr>
              <a:buSzPct val="75000"/>
              <a:buFont typeface="Symbol" charset="2"/>
              <a:buChar char=""/>
            </a:pPr>
            <a:r>
              <a:rPr lang="tr-TR" sz="2000" b="0" u="none" strike="noStrike">
                <a:solidFill>
                  <a:schemeClr val="dk1"/>
                </a:solidFill>
                <a:effectLst/>
                <a:uFillTx/>
                <a:latin typeface="Calibri"/>
              </a:rPr>
              <a:t>Second Outline Level</a:t>
            </a:r>
            <a:endParaRPr lang="tr-TR" sz="2000" b="0" u="none" strike="noStrike">
              <a:solidFill>
                <a:schemeClr val="dk1"/>
              </a:solidFill>
              <a:effectLst/>
              <a:uFillTx/>
              <a:latin typeface="Calibri"/>
            </a:endParaRPr>
          </a:p>
          <a:p>
            <a:pPr marL="1296000" lvl="2" indent="-288000" algn="l" defTabSz="914400">
              <a:lnSpc>
                <a:spcPct val="102000"/>
              </a:lnSpc>
              <a:spcBef>
                <a:spcPts val="850"/>
              </a:spcBef>
              <a:buClr>
                <a:srgbClr val="000000"/>
              </a:buClr>
              <a:buSzPct val="45000"/>
              <a:buFont typeface="Wingdings" charset="2"/>
              <a:buChar char=""/>
            </a:pPr>
            <a:r>
              <a:rPr lang="tr-TR" sz="1800" b="0" u="none" strike="noStrike">
                <a:solidFill>
                  <a:schemeClr val="dk1"/>
                </a:solidFill>
                <a:effectLst/>
                <a:uFillTx/>
                <a:latin typeface="Calibri"/>
              </a:rPr>
              <a:t>Third Outline Level</a:t>
            </a:r>
            <a:endParaRPr lang="tr-TR" sz="1800" b="0" u="none" strike="noStrike">
              <a:solidFill>
                <a:schemeClr val="dk1"/>
              </a:solidFill>
              <a:effectLst/>
              <a:uFillTx/>
              <a:latin typeface="Calibri"/>
            </a:endParaRPr>
          </a:p>
          <a:p>
            <a:pPr marL="1728000" lvl="3" indent="-216000" algn="l" defTabSz="914400">
              <a:lnSpc>
                <a:spcPct val="102000"/>
              </a:lnSpc>
              <a:spcBef>
                <a:spcPts val="567"/>
              </a:spcBef>
              <a:buClr>
                <a:srgbClr val="000000"/>
              </a:buClr>
              <a:buSzPct val="75000"/>
              <a:buFont typeface="Symbol" charset="2"/>
              <a:buChar char=""/>
            </a:pPr>
            <a:r>
              <a:rPr lang="tr-TR" sz="1800" b="0" u="none" strike="noStrike">
                <a:solidFill>
                  <a:schemeClr val="dk1"/>
                </a:solidFill>
                <a:effectLst/>
                <a:uFillTx/>
                <a:latin typeface="Calibri"/>
              </a:rPr>
              <a:t>Fourth Outline Level</a:t>
            </a:r>
            <a:endParaRPr lang="tr-TR" sz="1800" b="0" u="none" strike="noStrike">
              <a:solidFill>
                <a:schemeClr val="dk1"/>
              </a:solidFill>
              <a:effectLst/>
              <a:uFillTx/>
              <a:latin typeface="Calibri"/>
            </a:endParaRPr>
          </a:p>
          <a:p>
            <a:pPr marL="2160000" lvl="4"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Fifth Outline Level</a:t>
            </a:r>
            <a:endParaRPr lang="tr-TR" sz="2000" b="0" u="none" strike="noStrike">
              <a:solidFill>
                <a:schemeClr val="dk1"/>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Sixth Outline Level</a:t>
            </a:r>
            <a:endParaRPr lang="tr-TR" sz="2000" b="0" u="none" strike="noStrike">
              <a:solidFill>
                <a:schemeClr val="dk1"/>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tr-TR" sz="2000" b="0" u="none" strike="noStrike">
                <a:solidFill>
                  <a:schemeClr val="dk1"/>
                </a:solidFill>
                <a:effectLst/>
                <a:uFillTx/>
                <a:latin typeface="Calibri"/>
              </a:rPr>
              <a:t>Seventh Outline Level</a:t>
            </a:r>
            <a:endParaRPr lang="tr-TR" sz="2000" b="0" u="none" strike="noStrike">
              <a:solidFill>
                <a:schemeClr val="dk1"/>
              </a:solidFill>
              <a:effectLst/>
              <a:uFillTx/>
              <a:latin typeface="Calibri"/>
            </a:endParaRPr>
          </a:p>
        </p:txBody>
      </p:sp>
    </p:spTree>
  </p:cSld>
  <p:clrMapOvr>
    <a:masterClrMapping/>
  </p:clrMapOvr>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7">
    <p:bg>
      <p:bgPr>
        <a:solidFill>
          <a:srgbClr val="FFFFFF"/>
        </a:solidFill>
      </p:bgPr>
    </p:bg>
    <p:spTree>
      <p:nvGrpSpPr>
        <p:cNvPr id="1" name=""/>
        <p:cNvGrpSpPr/>
        <p:nvPr/>
      </p:nvGrpSpPr>
      <p:grpSpPr>
        <a:xfrm>
          <a:off x="0" y="0"/>
          <a:ext cx="0" cy="0"/>
          <a:chOff x="0" y="0"/>
          <a:chExt cx="0" cy="0"/>
        </a:xfrm>
      </p:grpSpPr>
      <p:sp>
        <p:nvSpPr>
          <p:cNvPr id="6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86" name="Grafik 8"/>
          <p:cNvPicPr/>
          <p:nvPr/>
        </p:nvPicPr>
        <p:blipFill>
          <a:blip r:embed="rId2"/>
          <a:stretch/>
        </p:blipFill>
        <p:spPr>
          <a:xfrm>
            <a:off x="8141400" y="5590800"/>
            <a:ext cx="1005840" cy="1259280"/>
          </a:xfrm>
          <a:prstGeom prst="rect">
            <a:avLst/>
          </a:prstGeom>
          <a:noFill/>
          <a:ln w="0">
            <a:noFill/>
          </a:ln>
        </p:spPr>
      </p:pic>
      <p:cxnSp>
        <p:nvCxnSpPr>
          <p:cNvPr id="687" name="Gerader Verbinder 9"/>
          <p:cNvCxnSpPr/>
          <p:nvPr/>
        </p:nvCxnSpPr>
        <p:spPr>
          <a:xfrm>
            <a:off x="2289600" y="6504480"/>
            <a:ext cx="2880" cy="367920"/>
          </a:xfrm>
          <a:prstGeom prst="straightConnector1">
            <a:avLst/>
          </a:prstGeom>
          <a:ln w="0">
            <a:solidFill>
              <a:srgbClr val="444D26"/>
            </a:solidFill>
          </a:ln>
        </p:spPr>
      </p:cxnSp>
      <p:cxnSp>
        <p:nvCxnSpPr>
          <p:cNvPr id="688" name="Gerader Verbinder 10"/>
          <p:cNvCxnSpPr/>
          <p:nvPr/>
        </p:nvCxnSpPr>
        <p:spPr>
          <a:xfrm>
            <a:off x="6201360" y="6504480"/>
            <a:ext cx="2880" cy="367920"/>
          </a:xfrm>
          <a:prstGeom prst="straightConnector1">
            <a:avLst/>
          </a:prstGeom>
          <a:ln w="0">
            <a:solidFill>
              <a:srgbClr val="444D26"/>
            </a:solidFill>
          </a:ln>
        </p:spPr>
      </p:cxnSp>
      <p:sp>
        <p:nvSpPr>
          <p:cNvPr id="6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6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4F919594-4977-44AD-8FA3-7D45C1718EB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691"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692"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693" name="PlaceHolder 3"/>
          <p:cNvSpPr>
            <a:spLocks noGrp="1"/>
          </p:cNvSpPr>
          <p:nvPr>
            <p:ph type="sldNum" idx="4"/>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C1A8D57D-9E8D-48F7-84C4-DBB9CEFB116E}"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6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335814AC-5325-417D-A408-33A99E71EFE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695"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696"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7">
    <p:bg>
      <p:bgPr>
        <a:solidFill>
          <a:srgbClr val="FFFFFF"/>
        </a:solidFill>
      </p:bgPr>
    </p:bg>
    <p:spTree>
      <p:nvGrpSpPr>
        <p:cNvPr id="1" name=""/>
        <p:cNvGrpSpPr/>
        <p:nvPr/>
      </p:nvGrpSpPr>
      <p:grpSpPr>
        <a:xfrm>
          <a:off x="0" y="0"/>
          <a:ext cx="0" cy="0"/>
          <a:chOff x="0" y="0"/>
          <a:chExt cx="0" cy="0"/>
        </a:xfrm>
      </p:grpSpPr>
      <p:sp>
        <p:nvSpPr>
          <p:cNvPr id="697"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698" name="Grafik 8"/>
          <p:cNvPicPr/>
          <p:nvPr/>
        </p:nvPicPr>
        <p:blipFill>
          <a:blip r:embed="rId2"/>
          <a:stretch/>
        </p:blipFill>
        <p:spPr>
          <a:xfrm>
            <a:off x="8141400" y="5590800"/>
            <a:ext cx="1005840" cy="1259280"/>
          </a:xfrm>
          <a:prstGeom prst="rect">
            <a:avLst/>
          </a:prstGeom>
          <a:noFill/>
          <a:ln w="0">
            <a:noFill/>
          </a:ln>
        </p:spPr>
      </p:pic>
      <p:cxnSp>
        <p:nvCxnSpPr>
          <p:cNvPr id="699" name="Gerader Verbinder 9"/>
          <p:cNvCxnSpPr/>
          <p:nvPr/>
        </p:nvCxnSpPr>
        <p:spPr>
          <a:xfrm>
            <a:off x="2289600" y="6504480"/>
            <a:ext cx="2880" cy="367920"/>
          </a:xfrm>
          <a:prstGeom prst="straightConnector1">
            <a:avLst/>
          </a:prstGeom>
          <a:ln w="0">
            <a:solidFill>
              <a:srgbClr val="444D26"/>
            </a:solidFill>
          </a:ln>
        </p:spPr>
      </p:cxnSp>
      <p:cxnSp>
        <p:nvCxnSpPr>
          <p:cNvPr id="700" name="Gerader Verbinder 10"/>
          <p:cNvCxnSpPr/>
          <p:nvPr/>
        </p:nvCxnSpPr>
        <p:spPr>
          <a:xfrm>
            <a:off x="6201360" y="6504480"/>
            <a:ext cx="2880" cy="367920"/>
          </a:xfrm>
          <a:prstGeom prst="straightConnector1">
            <a:avLst/>
          </a:prstGeom>
          <a:ln w="0">
            <a:solidFill>
              <a:srgbClr val="444D26"/>
            </a:solidFill>
          </a:ln>
        </p:spPr>
      </p:cxnSp>
      <p:sp>
        <p:nvSpPr>
          <p:cNvPr id="701"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F7B524-3BB6-45B6-824B-E92266393C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03" name="PlaceHolder 1"/>
          <p:cNvSpPr>
            <a:spLocks noGrp="1"/>
          </p:cNvSpPr>
          <p:nvPr>
            <p:ph type="title"/>
          </p:nvPr>
        </p:nvSpPr>
        <p:spPr>
          <a:xfrm>
            <a:off x="628560" y="365040"/>
            <a:ext cx="7883280" cy="13219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3300" b="0" u="none" strike="noStrike">
                <a:solidFill>
                  <a:schemeClr val="dk1"/>
                </a:solidFill>
                <a:effectLst/>
                <a:uFillTx/>
                <a:latin typeface="Calibri Light"/>
              </a:defRPr>
            </a:lvl1pPr>
          </a:lstStyle>
          <a:p>
            <a:pPr indent="0" algn="r" defTabSz="914400">
              <a:lnSpc>
                <a:spcPct val="90000"/>
              </a:lnSpc>
              <a:buNone/>
              <a:tabLst>
                <a:tab pos="0" algn="l"/>
              </a:tabLst>
            </a:pPr>
            <a:r>
              <a:rPr lang="de-DE" sz="3300" b="0" u="none" strike="noStrike">
                <a:solidFill>
                  <a:schemeClr val="dk1"/>
                </a:solidFill>
                <a:effectLst/>
                <a:uFillTx/>
                <a:latin typeface="Calibri Light"/>
              </a:rPr>
              <a:t>Mastertitelformat bearbeiten</a:t>
            </a:r>
            <a:endParaRPr lang="de-DE" sz="3300" b="0" u="none" strike="noStrike">
              <a:solidFill>
                <a:schemeClr val="dk1"/>
              </a:solidFill>
              <a:effectLst/>
              <a:uFillTx/>
              <a:latin typeface="Calibri Light"/>
            </a:endParaRPr>
          </a:p>
        </p:txBody>
      </p:sp>
      <p:sp>
        <p:nvSpPr>
          <p:cNvPr id="704" name="PlaceHolder 2"/>
          <p:cNvSpPr>
            <a:spLocks noGrp="1"/>
          </p:cNvSpPr>
          <p:nvPr>
            <p:ph type="body"/>
          </p:nvPr>
        </p:nvSpPr>
        <p:spPr>
          <a:xfrm>
            <a:off x="628560" y="1825560"/>
            <a:ext cx="7883280" cy="4347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000000"/>
              </a:buClr>
              <a:buFont typeface="Arial"/>
              <a:buChar char="•"/>
              <a:defRPr lang="de-DE" sz="2100" b="0" u="none" strike="noStrike">
                <a:solidFill>
                  <a:schemeClr val="dk1"/>
                </a:solidFill>
                <a:effectLst/>
                <a:uFillTx/>
                <a:latin typeface="Calibri"/>
              </a:defRPr>
            </a:lvl1pPr>
            <a:lvl2pPr lvl="1" algn="l" defTabSz="685800">
              <a:lnSpc>
                <a:spcPct val="90000"/>
              </a:lnSpc>
              <a:spcBef>
                <a:spcPts val="374"/>
              </a:spcBef>
              <a:buClr>
                <a:srgbClr val="000000"/>
              </a:buClr>
              <a:buFont typeface="Arial"/>
              <a:buChar char="•"/>
              <a:defRPr lang="de-DE" sz="1800" b="0" u="none" strike="noStrike">
                <a:solidFill>
                  <a:schemeClr val="dk1"/>
                </a:solidFill>
                <a:effectLst/>
                <a:uFillTx/>
                <a:latin typeface="Calibri"/>
              </a:defRPr>
            </a:lvl2pPr>
            <a:lvl3pPr lvl="2" algn="l" defTabSz="685800">
              <a:lnSpc>
                <a:spcPct val="90000"/>
              </a:lnSpc>
              <a:spcBef>
                <a:spcPts val="374"/>
              </a:spcBef>
              <a:buClr>
                <a:srgbClr val="000000"/>
              </a:buClr>
              <a:buFont typeface="Arial"/>
              <a:buChar char="•"/>
              <a:defRPr lang="de-DE" sz="1500" b="0" u="none" strike="noStrike">
                <a:solidFill>
                  <a:schemeClr val="dk1"/>
                </a:solidFill>
                <a:effectLst/>
                <a:uFillTx/>
                <a:latin typeface="Calibri"/>
              </a:defRPr>
            </a:lvl3pPr>
            <a:lvl4pPr lvl="3"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4pPr>
            <a:lvl5pPr lvl="4" algn="l" defTabSz="685800">
              <a:lnSpc>
                <a:spcPct val="90000"/>
              </a:lnSpc>
              <a:spcBef>
                <a:spcPts val="374"/>
              </a:spcBef>
              <a:buClr>
                <a:srgbClr val="000000"/>
              </a:buClr>
              <a:buFont typeface="Arial"/>
              <a:buChar char="•"/>
              <a:defRPr lang="de-DE" sz="1350" b="0" u="none" strike="noStrike">
                <a:solidFill>
                  <a:schemeClr val="dk1"/>
                </a:solidFill>
                <a:effectLst/>
                <a:uFillTx/>
                <a:latin typeface="Calibri"/>
              </a:defRPr>
            </a:lvl5pPr>
          </a:lstStyle>
          <a:p>
            <a:pPr marL="228600" indent="-228600" algn="l" defTabSz="914400">
              <a:lnSpc>
                <a:spcPct val="90000"/>
              </a:lnSpc>
              <a:spcBef>
                <a:spcPts val="1001"/>
              </a:spcBef>
              <a:buClr>
                <a:srgbClr val="000000"/>
              </a:buClr>
              <a:buFont typeface="Arial"/>
              <a:buChar char="•"/>
            </a:pPr>
            <a:r>
              <a:rPr lang="de-DE" sz="2100" b="0" u="none" strike="noStrike">
                <a:solidFill>
                  <a:schemeClr val="dk1"/>
                </a:solidFill>
                <a:effectLst/>
                <a:uFillTx/>
                <a:latin typeface="Calibri"/>
              </a:rPr>
              <a:t>Mastertextformat bearbeiten</a:t>
            </a:r>
            <a:endParaRPr lang="de-DE" sz="2100" b="0" u="none" strike="noStrike">
              <a:solidFill>
                <a:schemeClr val="dk1"/>
              </a:solidFill>
              <a:effectLst/>
              <a:uFillTx/>
              <a:latin typeface="Calibri"/>
            </a:endParaRPr>
          </a:p>
          <a:p>
            <a:pPr marL="514440" lvl="1" indent="-171360" algn="l" defTabSz="685800">
              <a:lnSpc>
                <a:spcPct val="90000"/>
              </a:lnSpc>
              <a:spcBef>
                <a:spcPts val="374"/>
              </a:spcBef>
              <a:buClr>
                <a:srgbClr val="000000"/>
              </a:buClr>
              <a:buFont typeface="Arial"/>
              <a:buChar char="•"/>
            </a:pPr>
            <a:r>
              <a:rPr lang="de-DE" sz="1800" b="0" u="none" strike="noStrike">
                <a:solidFill>
                  <a:schemeClr val="dk1"/>
                </a:solidFill>
                <a:effectLst/>
                <a:uFillTx/>
                <a:latin typeface="Calibri"/>
              </a:rPr>
              <a:t>Zweite Ebene</a:t>
            </a:r>
            <a:endParaRPr lang="de-DE" sz="1800" b="0" u="none" strike="noStrike">
              <a:solidFill>
                <a:schemeClr val="dk1"/>
              </a:solidFill>
              <a:effectLst/>
              <a:uFillTx/>
              <a:latin typeface="Calibri"/>
            </a:endParaRPr>
          </a:p>
          <a:p>
            <a:pPr marL="857160" lvl="2" indent="-171360" algn="l" defTabSz="685800">
              <a:lnSpc>
                <a:spcPct val="90000"/>
              </a:lnSpc>
              <a:spcBef>
                <a:spcPts val="374"/>
              </a:spcBef>
              <a:buClr>
                <a:srgbClr val="000000"/>
              </a:buClr>
              <a:buFont typeface="Arial"/>
              <a:buChar char="•"/>
            </a:pPr>
            <a:r>
              <a:rPr lang="de-DE" sz="1500" b="0" u="none" strike="noStrike">
                <a:solidFill>
                  <a:schemeClr val="dk1"/>
                </a:solidFill>
                <a:effectLst/>
                <a:uFillTx/>
                <a:latin typeface="Calibri"/>
              </a:rPr>
              <a:t>Dritte Ebene</a:t>
            </a:r>
            <a:endParaRPr lang="de-DE" sz="1500" b="0" u="none" strike="noStrike">
              <a:solidFill>
                <a:schemeClr val="dk1"/>
              </a:solidFill>
              <a:effectLst/>
              <a:uFillTx/>
              <a:latin typeface="Calibri"/>
            </a:endParaRPr>
          </a:p>
          <a:p>
            <a:pPr marL="1200240" lvl="3"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Vierte Ebene</a:t>
            </a:r>
            <a:endParaRPr lang="de-DE" sz="1350" b="0" u="none" strike="noStrike">
              <a:solidFill>
                <a:schemeClr val="dk1"/>
              </a:solidFill>
              <a:effectLst/>
              <a:uFillTx/>
              <a:latin typeface="Calibri"/>
            </a:endParaRPr>
          </a:p>
          <a:p>
            <a:pPr marL="1542960" lvl="4" indent="-171360" algn="l" defTabSz="685800">
              <a:lnSpc>
                <a:spcPct val="90000"/>
              </a:lnSpc>
              <a:spcBef>
                <a:spcPts val="374"/>
              </a:spcBef>
              <a:buClr>
                <a:srgbClr val="000000"/>
              </a:buClr>
              <a:buFont typeface="Arial"/>
              <a:buChar char="•"/>
            </a:pPr>
            <a:r>
              <a:rPr lang="de-DE" sz="1350" b="0" u="none" strike="noStrike">
                <a:solidFill>
                  <a:schemeClr val="dk1"/>
                </a:solidFill>
                <a:effectLst/>
                <a:uFillTx/>
                <a:latin typeface="Calibri"/>
              </a:rPr>
              <a:t>Fünfte Ebene</a:t>
            </a:r>
            <a:endParaRPr lang="de-DE" sz="1350" b="0" u="none" strike="noStrike">
              <a:solidFill>
                <a:schemeClr val="dk1"/>
              </a:solidFill>
              <a:effectLst/>
              <a:uFillTx/>
              <a:latin typeface="Calibri"/>
            </a:endParaRPr>
          </a:p>
        </p:txBody>
      </p:sp>
      <p:sp>
        <p:nvSpPr>
          <p:cNvPr id="705" name="PlaceHolder 3"/>
          <p:cNvSpPr>
            <a:spLocks noGrp="1"/>
          </p:cNvSpPr>
          <p:nvPr>
            <p:ph type="dt" idx="5"/>
          </p:nvPr>
        </p:nvSpPr>
        <p:spPr>
          <a:xfrm>
            <a:off x="628560" y="6356520"/>
            <a:ext cx="2054160" cy="361440"/>
          </a:xfrm>
          <a:prstGeom prst="rect">
            <a:avLst/>
          </a:prstGeom>
          <a:noFill/>
          <a:ln w="0">
            <a:noFill/>
          </a:ln>
        </p:spPr>
        <p:txBody>
          <a:bodyPr lIns="91440" tIns="45720" rIns="91440" bIns="45720" anchor="ctr">
            <a:noAutofit/>
          </a:bodyPr>
          <a:lstStyle>
            <a:lvl1pPr indent="0" algn="l"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l" defTabSz="685800">
              <a:lnSpc>
                <a:spcPct val="100000"/>
              </a:lnSpc>
              <a:buNone/>
              <a:tabLst>
                <a:tab pos="0" algn="l"/>
              </a:tabLst>
            </a:pPr>
            <a:r>
              <a:rPr lang="tr-TR" sz="900" b="0" u="none" strike="noStrike">
                <a:solidFill>
                  <a:schemeClr val="dk1">
                    <a:tint val="75000"/>
                  </a:schemeClr>
                </a:solidFill>
                <a:effectLst/>
                <a:uFillTx/>
                <a:latin typeface="Calibri"/>
              </a:rPr>
              <a:t>&lt;date/time&gt;</a:t>
            </a:r>
            <a:endParaRPr lang="de-DE" sz="900" b="0" u="none" strike="noStrike">
              <a:solidFill>
                <a:srgbClr val="000000"/>
              </a:solidFill>
              <a:effectLst/>
              <a:uFillTx/>
              <a:latin typeface="Calibri"/>
            </a:endParaRPr>
          </a:p>
        </p:txBody>
      </p:sp>
      <p:sp>
        <p:nvSpPr>
          <p:cNvPr id="706" name="PlaceHolder 4"/>
          <p:cNvSpPr>
            <a:spLocks noGrp="1"/>
          </p:cNvSpPr>
          <p:nvPr>
            <p:ph type="ftr" idx="6"/>
          </p:nvPr>
        </p:nvSpPr>
        <p:spPr>
          <a:xfrm>
            <a:off x="3029040" y="6356520"/>
            <a:ext cx="3082680" cy="36144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tr-TR" sz="1050" b="0" u="none" strike="noStrike">
                <a:solidFill>
                  <a:srgbClr val="000000"/>
                </a:solidFill>
                <a:effectLst/>
                <a:uFillTx/>
                <a:latin typeface="Calibri"/>
              </a:defRPr>
            </a:lvl1pPr>
          </a:lstStyle>
          <a:p>
            <a:pPr indent="0" algn="ctr" defTabSz="457200">
              <a:lnSpc>
                <a:spcPct val="100000"/>
              </a:lnSpc>
              <a:buNone/>
              <a:tabLst>
                <a:tab pos="0" algn="l"/>
              </a:tabLst>
            </a:pPr>
            <a:r>
              <a:rPr lang="tr-TR" sz="1050" b="0" u="none" strike="noStrike">
                <a:solidFill>
                  <a:srgbClr val="000000"/>
                </a:solidFill>
                <a:effectLst/>
                <a:uFillTx/>
                <a:latin typeface="Calibri"/>
              </a:rPr>
              <a:t>&lt;footer&gt;</a:t>
            </a:r>
            <a:endParaRPr lang="de-DE" sz="1050" b="0" u="none" strike="noStrike">
              <a:solidFill>
                <a:srgbClr val="000000"/>
              </a:solidFill>
              <a:effectLst/>
              <a:uFillTx/>
              <a:latin typeface="Calibri"/>
            </a:endParaRPr>
          </a:p>
        </p:txBody>
      </p:sp>
      <p:sp>
        <p:nvSpPr>
          <p:cNvPr id="707" name="PlaceHolder 5"/>
          <p:cNvSpPr>
            <a:spLocks noGrp="1"/>
          </p:cNvSpPr>
          <p:nvPr>
            <p:ph type="sldNum" idx="7"/>
          </p:nvPr>
        </p:nvSpPr>
        <p:spPr>
          <a:xfrm>
            <a:off x="6458040" y="6356520"/>
            <a:ext cx="2054160" cy="361440"/>
          </a:xfrm>
          <a:prstGeom prst="rect">
            <a:avLst/>
          </a:prstGeom>
          <a:noFill/>
          <a:ln w="0">
            <a:noFill/>
          </a:ln>
        </p:spPr>
        <p:txBody>
          <a:bodyPr lIns="91440" tIns="45720" rIns="91440" bIns="45720" anchor="ctr">
            <a:noAutofit/>
          </a:bodyPr>
          <a:lstStyle>
            <a:lvl1pPr indent="0" algn="r" defTabSz="685800">
              <a:lnSpc>
                <a:spcPct val="100000"/>
              </a:lnSpc>
              <a:buNone/>
              <a:tabLst>
                <a:tab pos="0" algn="l"/>
              </a:tabLst>
              <a:defRPr lang="tr-TR" sz="900" b="0" u="none" strike="noStrike">
                <a:solidFill>
                  <a:schemeClr val="dk1">
                    <a:tint val="75000"/>
                  </a:schemeClr>
                </a:solidFill>
                <a:effectLst/>
                <a:uFillTx/>
                <a:latin typeface="Calibri"/>
              </a:defRPr>
            </a:lvl1pPr>
          </a:lstStyle>
          <a:p>
            <a:pPr indent="0" algn="r" defTabSz="685800">
              <a:lnSpc>
                <a:spcPct val="100000"/>
              </a:lnSpc>
              <a:buNone/>
              <a:tabLst>
                <a:tab pos="0" algn="l"/>
              </a:tabLst>
            </a:pPr>
            <a:fld id="{F09635B9-541F-44B6-8F2C-D836EB77DD2D}" type="slidenum">
              <a:rPr lang="tr-TR" sz="900" b="0" u="none" strike="noStrike">
                <a:solidFill>
                  <a:schemeClr val="dk1">
                    <a:tint val="75000"/>
                  </a:schemeClr>
                </a:solidFill>
                <a:effectLst/>
                <a:uFillTx/>
                <a:latin typeface="Calibri"/>
              </a:rPr>
              <a:t>&lt;number&gt;</a:t>
            </a:fld>
            <a:endParaRPr lang="de-DE" sz="900" b="0" u="none" strike="noStrike">
              <a:solidFill>
                <a:srgbClr val="000000"/>
              </a:solidFill>
              <a:effectLst/>
              <a:uFillTx/>
              <a:latin typeface="Calibri"/>
            </a:endParaRPr>
          </a:p>
        </p:txBody>
      </p:sp>
      <p:sp>
        <p:nvSpPr>
          <p:cNvPr id="70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139D87C-472C-4F24-B7BD-486D2B8F726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0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1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711"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12" name="Grafik 8"/>
          <p:cNvPicPr/>
          <p:nvPr/>
        </p:nvPicPr>
        <p:blipFill>
          <a:blip r:embed="rId2"/>
          <a:stretch/>
        </p:blipFill>
        <p:spPr>
          <a:xfrm>
            <a:off x="8141400" y="5590800"/>
            <a:ext cx="1005840" cy="1259280"/>
          </a:xfrm>
          <a:prstGeom prst="rect">
            <a:avLst/>
          </a:prstGeom>
          <a:noFill/>
          <a:ln w="0">
            <a:noFill/>
          </a:ln>
        </p:spPr>
      </p:pic>
      <p:cxnSp>
        <p:nvCxnSpPr>
          <p:cNvPr id="713" name="Gerader Verbinder 9"/>
          <p:cNvCxnSpPr/>
          <p:nvPr/>
        </p:nvCxnSpPr>
        <p:spPr>
          <a:xfrm>
            <a:off x="2289600" y="6504480"/>
            <a:ext cx="2880" cy="367920"/>
          </a:xfrm>
          <a:prstGeom prst="straightConnector1">
            <a:avLst/>
          </a:prstGeom>
          <a:ln w="0">
            <a:solidFill>
              <a:srgbClr val="444D26"/>
            </a:solidFill>
          </a:ln>
        </p:spPr>
      </p:cxnSp>
      <p:cxnSp>
        <p:nvCxnSpPr>
          <p:cNvPr id="714" name="Gerader Verbinder 10"/>
          <p:cNvCxnSpPr/>
          <p:nvPr/>
        </p:nvCxnSpPr>
        <p:spPr>
          <a:xfrm>
            <a:off x="6201360" y="6504480"/>
            <a:ext cx="2880" cy="367920"/>
          </a:xfrm>
          <a:prstGeom prst="straightConnector1">
            <a:avLst/>
          </a:prstGeom>
          <a:ln w="0">
            <a:solidFill>
              <a:srgbClr val="444D26"/>
            </a:solidFill>
          </a:ln>
        </p:spPr>
      </p:cxnSp>
      <p:sp>
        <p:nvSpPr>
          <p:cNvPr id="715"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1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3ECD95C9-308E-45AD-AF33-49DA3AD7100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1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1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1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7E0091D-BB78-4976-BF14-3AF36A85718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2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2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722"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23" name="Grafik 8"/>
          <p:cNvPicPr/>
          <p:nvPr/>
        </p:nvPicPr>
        <p:blipFill>
          <a:blip r:embed="rId2"/>
          <a:stretch/>
        </p:blipFill>
        <p:spPr>
          <a:xfrm>
            <a:off x="8141400" y="5590800"/>
            <a:ext cx="1005840" cy="1259280"/>
          </a:xfrm>
          <a:prstGeom prst="rect">
            <a:avLst/>
          </a:prstGeom>
          <a:noFill/>
          <a:ln w="0">
            <a:noFill/>
          </a:ln>
        </p:spPr>
      </p:pic>
      <p:cxnSp>
        <p:nvCxnSpPr>
          <p:cNvPr id="724" name="Gerader Verbinder 9"/>
          <p:cNvCxnSpPr/>
          <p:nvPr/>
        </p:nvCxnSpPr>
        <p:spPr>
          <a:xfrm>
            <a:off x="2289600" y="6504480"/>
            <a:ext cx="2880" cy="367920"/>
          </a:xfrm>
          <a:prstGeom prst="straightConnector1">
            <a:avLst/>
          </a:prstGeom>
          <a:ln w="0">
            <a:solidFill>
              <a:srgbClr val="444D26"/>
            </a:solidFill>
          </a:ln>
        </p:spPr>
      </p:cxnSp>
      <p:cxnSp>
        <p:nvCxnSpPr>
          <p:cNvPr id="725" name="Gerader Verbinder 10"/>
          <p:cNvCxnSpPr/>
          <p:nvPr/>
        </p:nvCxnSpPr>
        <p:spPr>
          <a:xfrm>
            <a:off x="6201360" y="6504480"/>
            <a:ext cx="2880" cy="367920"/>
          </a:xfrm>
          <a:prstGeom prst="straightConnector1">
            <a:avLst/>
          </a:prstGeom>
          <a:ln w="0">
            <a:solidFill>
              <a:srgbClr val="444D26"/>
            </a:solidFill>
          </a:ln>
        </p:spPr>
      </p:cxnSp>
      <p:sp>
        <p:nvSpPr>
          <p:cNvPr id="726"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2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2FE5D92-350D-419D-A87B-21D4A5574BD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2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72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73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9362E11-C78B-480D-A0B6-EAAB11A84D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3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3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733"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34" name="Grafik 8"/>
          <p:cNvPicPr/>
          <p:nvPr/>
        </p:nvPicPr>
        <p:blipFill>
          <a:blip r:embed="rId2"/>
          <a:stretch/>
        </p:blipFill>
        <p:spPr>
          <a:xfrm>
            <a:off x="8141400" y="5590800"/>
            <a:ext cx="1005840" cy="1259280"/>
          </a:xfrm>
          <a:prstGeom prst="rect">
            <a:avLst/>
          </a:prstGeom>
          <a:noFill/>
          <a:ln w="0">
            <a:noFill/>
          </a:ln>
        </p:spPr>
      </p:pic>
      <p:cxnSp>
        <p:nvCxnSpPr>
          <p:cNvPr id="735" name="Gerader Verbinder 9"/>
          <p:cNvCxnSpPr/>
          <p:nvPr/>
        </p:nvCxnSpPr>
        <p:spPr>
          <a:xfrm>
            <a:off x="2289600" y="6504480"/>
            <a:ext cx="2880" cy="367920"/>
          </a:xfrm>
          <a:prstGeom prst="straightConnector1">
            <a:avLst/>
          </a:prstGeom>
          <a:ln w="0">
            <a:solidFill>
              <a:srgbClr val="444D26"/>
            </a:solidFill>
          </a:ln>
        </p:spPr>
      </p:cxnSp>
      <p:cxnSp>
        <p:nvCxnSpPr>
          <p:cNvPr id="736" name="Gerader Verbinder 10"/>
          <p:cNvCxnSpPr/>
          <p:nvPr/>
        </p:nvCxnSpPr>
        <p:spPr>
          <a:xfrm>
            <a:off x="6201360" y="6504480"/>
            <a:ext cx="2880" cy="367920"/>
          </a:xfrm>
          <a:prstGeom prst="straightConnector1">
            <a:avLst/>
          </a:prstGeom>
          <a:ln w="0">
            <a:solidFill>
              <a:srgbClr val="444D26"/>
            </a:solidFill>
          </a:ln>
        </p:spPr>
      </p:cxnSp>
      <p:sp>
        <p:nvSpPr>
          <p:cNvPr id="737"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3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45E362-616B-46F9-8DD9-1245405CCAC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3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4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74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39872D9-403D-49CD-B34C-192BF19329A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4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4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Default 42">
    <p:bg>
      <p:bgPr>
        <a:solidFill>
          <a:schemeClr val="lt1">
            <a:lumMod val="95000"/>
            <a:alpha val="49000"/>
          </a:schemeClr>
        </a:solidFill>
      </p:bgPr>
    </p:bg>
    <p:spTree>
      <p:nvGrpSpPr>
        <p:cNvPr id="1" name=""/>
        <p:cNvGrpSpPr/>
        <p:nvPr/>
      </p:nvGrpSpPr>
      <p:grpSpPr>
        <a:xfrm>
          <a:off x="0" y="0"/>
          <a:ext cx="0" cy="0"/>
          <a:chOff x="0" y="0"/>
          <a:chExt cx="0" cy="0"/>
        </a:xfrm>
      </p:grpSpPr>
      <p:sp>
        <p:nvSpPr>
          <p:cNvPr id="74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46" name="Grafik 8"/>
          <p:cNvPicPr/>
          <p:nvPr/>
        </p:nvPicPr>
        <p:blipFill>
          <a:blip r:embed="rId2"/>
          <a:stretch/>
        </p:blipFill>
        <p:spPr>
          <a:xfrm>
            <a:off x="8141400" y="5590800"/>
            <a:ext cx="1005840" cy="1259280"/>
          </a:xfrm>
          <a:prstGeom prst="rect">
            <a:avLst/>
          </a:prstGeom>
          <a:noFill/>
          <a:ln w="0">
            <a:noFill/>
          </a:ln>
        </p:spPr>
      </p:pic>
      <p:cxnSp>
        <p:nvCxnSpPr>
          <p:cNvPr id="747" name="Gerader Verbinder 9"/>
          <p:cNvCxnSpPr/>
          <p:nvPr/>
        </p:nvCxnSpPr>
        <p:spPr>
          <a:xfrm>
            <a:off x="2289600" y="6504480"/>
            <a:ext cx="2880" cy="367920"/>
          </a:xfrm>
          <a:prstGeom prst="straightConnector1">
            <a:avLst/>
          </a:prstGeom>
          <a:ln w="0">
            <a:solidFill>
              <a:srgbClr val="444D26"/>
            </a:solidFill>
          </a:ln>
        </p:spPr>
      </p:cxnSp>
      <p:cxnSp>
        <p:nvCxnSpPr>
          <p:cNvPr id="748" name="Gerader Verbinder 10"/>
          <p:cNvCxnSpPr/>
          <p:nvPr/>
        </p:nvCxnSpPr>
        <p:spPr>
          <a:xfrm>
            <a:off x="6201360" y="6504480"/>
            <a:ext cx="2880" cy="367920"/>
          </a:xfrm>
          <a:prstGeom prst="straightConnector1">
            <a:avLst/>
          </a:prstGeom>
          <a:ln w="0">
            <a:solidFill>
              <a:srgbClr val="444D26"/>
            </a:solidFill>
          </a:ln>
        </p:spPr>
      </p:cxnSp>
      <p:sp>
        <p:nvSpPr>
          <p:cNvPr id="74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5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D7800206-537C-460C-8EC2-B43F9A4CAE4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5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75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05ECE84-DB9A-4FD6-8E86-C62A03E9861A}"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5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5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55"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56" name="Grafik 8"/>
          <p:cNvPicPr/>
          <p:nvPr/>
        </p:nvPicPr>
        <p:blipFill>
          <a:blip r:embed="rId2"/>
          <a:stretch/>
        </p:blipFill>
        <p:spPr>
          <a:xfrm>
            <a:off x="8141400" y="5590800"/>
            <a:ext cx="1005840" cy="1259280"/>
          </a:xfrm>
          <a:prstGeom prst="rect">
            <a:avLst/>
          </a:prstGeom>
          <a:noFill/>
          <a:ln w="0">
            <a:noFill/>
          </a:ln>
        </p:spPr>
      </p:pic>
      <p:cxnSp>
        <p:nvCxnSpPr>
          <p:cNvPr id="757" name="Gerader Verbinder 9"/>
          <p:cNvCxnSpPr/>
          <p:nvPr/>
        </p:nvCxnSpPr>
        <p:spPr>
          <a:xfrm>
            <a:off x="2289600" y="6504480"/>
            <a:ext cx="2880" cy="367920"/>
          </a:xfrm>
          <a:prstGeom prst="straightConnector1">
            <a:avLst/>
          </a:prstGeom>
          <a:ln w="0">
            <a:solidFill>
              <a:srgbClr val="444D26"/>
            </a:solidFill>
          </a:ln>
        </p:spPr>
      </p:cxnSp>
      <p:cxnSp>
        <p:nvCxnSpPr>
          <p:cNvPr id="758" name="Gerader Verbinder 10"/>
          <p:cNvCxnSpPr/>
          <p:nvPr/>
        </p:nvCxnSpPr>
        <p:spPr>
          <a:xfrm>
            <a:off x="6201360" y="6504480"/>
            <a:ext cx="2880" cy="367920"/>
          </a:xfrm>
          <a:prstGeom prst="straightConnector1">
            <a:avLst/>
          </a:prstGeom>
          <a:ln w="0">
            <a:solidFill>
              <a:srgbClr val="444D26"/>
            </a:solidFill>
          </a:ln>
        </p:spPr>
      </p:cxnSp>
      <p:sp>
        <p:nvSpPr>
          <p:cNvPr id="759"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76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74826DB6-C896-45A8-BE1F-0F70A90BD556}"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6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2E661B3-9D59-4988-B759-04FFB032D65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6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6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3">
    <p:bg>
      <p:bgPr>
        <a:solidFill>
          <a:schemeClr val="lt1">
            <a:lumMod val="95000"/>
            <a:alpha val="49000"/>
          </a:schemeClr>
        </a:solidFill>
      </p:bgPr>
    </p:bg>
    <p:spTree>
      <p:nvGrpSpPr>
        <p:cNvPr id="1" name=""/>
        <p:cNvGrpSpPr/>
        <p:nvPr/>
      </p:nvGrpSpPr>
      <p:grpSpPr>
        <a:xfrm>
          <a:off x="0" y="0"/>
          <a:ext cx="0" cy="0"/>
          <a:chOff x="0" y="0"/>
          <a:chExt cx="0" cy="0"/>
        </a:xfrm>
      </p:grpSpPr>
      <p:sp>
        <p:nvSpPr>
          <p:cNvPr id="764"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65" name="Grafik 8"/>
          <p:cNvPicPr/>
          <p:nvPr/>
        </p:nvPicPr>
        <p:blipFill>
          <a:blip r:embed="rId2"/>
          <a:stretch/>
        </p:blipFill>
        <p:spPr>
          <a:xfrm>
            <a:off x="8141400" y="5590800"/>
            <a:ext cx="1005840" cy="1259280"/>
          </a:xfrm>
          <a:prstGeom prst="rect">
            <a:avLst/>
          </a:prstGeom>
          <a:noFill/>
          <a:ln w="0">
            <a:noFill/>
          </a:ln>
        </p:spPr>
      </p:pic>
      <p:cxnSp>
        <p:nvCxnSpPr>
          <p:cNvPr id="766" name="Gerader Verbinder 9"/>
          <p:cNvCxnSpPr/>
          <p:nvPr/>
        </p:nvCxnSpPr>
        <p:spPr>
          <a:xfrm>
            <a:off x="2289600" y="6504480"/>
            <a:ext cx="2880" cy="367920"/>
          </a:xfrm>
          <a:prstGeom prst="straightConnector1">
            <a:avLst/>
          </a:prstGeom>
          <a:ln w="0">
            <a:solidFill>
              <a:srgbClr val="444D26"/>
            </a:solidFill>
          </a:ln>
        </p:spPr>
      </p:cxnSp>
      <p:cxnSp>
        <p:nvCxnSpPr>
          <p:cNvPr id="767" name="Gerader Verbinder 10"/>
          <p:cNvCxnSpPr/>
          <p:nvPr/>
        </p:nvCxnSpPr>
        <p:spPr>
          <a:xfrm>
            <a:off x="6201360" y="6504480"/>
            <a:ext cx="2880" cy="367920"/>
          </a:xfrm>
          <a:prstGeom prst="straightConnector1">
            <a:avLst/>
          </a:prstGeom>
          <a:ln w="0">
            <a:solidFill>
              <a:srgbClr val="444D26"/>
            </a:solidFill>
          </a:ln>
        </p:spPr>
      </p:cxnSp>
      <p:sp>
        <p:nvSpPr>
          <p:cNvPr id="768"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6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AF2DF13-C4E1-43B3-ACDE-95FD58283DE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105A5DF9-2998-4C68-B9DD-B8C1AC5F7751}"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71" name="Resim 7"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72" name="Resim 8"/>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77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74" name="Grafik 8"/>
          <p:cNvPicPr/>
          <p:nvPr/>
        </p:nvPicPr>
        <p:blipFill>
          <a:blip r:embed="rId2"/>
          <a:stretch/>
        </p:blipFill>
        <p:spPr>
          <a:xfrm>
            <a:off x="8141400" y="5590800"/>
            <a:ext cx="1005840" cy="1259280"/>
          </a:xfrm>
          <a:prstGeom prst="rect">
            <a:avLst/>
          </a:prstGeom>
          <a:noFill/>
          <a:ln w="0">
            <a:noFill/>
          </a:ln>
        </p:spPr>
      </p:pic>
      <p:cxnSp>
        <p:nvCxnSpPr>
          <p:cNvPr id="775" name="Gerader Verbinder 9"/>
          <p:cNvCxnSpPr/>
          <p:nvPr/>
        </p:nvCxnSpPr>
        <p:spPr>
          <a:xfrm>
            <a:off x="2289600" y="6504480"/>
            <a:ext cx="2880" cy="367920"/>
          </a:xfrm>
          <a:prstGeom prst="straightConnector1">
            <a:avLst/>
          </a:prstGeom>
          <a:ln w="0">
            <a:solidFill>
              <a:srgbClr val="444D26"/>
            </a:solidFill>
          </a:ln>
        </p:spPr>
      </p:cxnSp>
      <p:cxnSp>
        <p:nvCxnSpPr>
          <p:cNvPr id="776" name="Gerader Verbinder 10"/>
          <p:cNvCxnSpPr/>
          <p:nvPr/>
        </p:nvCxnSpPr>
        <p:spPr>
          <a:xfrm>
            <a:off x="6201360" y="6504480"/>
            <a:ext cx="2880" cy="367920"/>
          </a:xfrm>
          <a:prstGeom prst="straightConnector1">
            <a:avLst/>
          </a:prstGeom>
          <a:ln w="0">
            <a:solidFill>
              <a:srgbClr val="444D26"/>
            </a:solidFill>
          </a:ln>
        </p:spPr>
      </p:cxnSp>
      <p:sp>
        <p:nvSpPr>
          <p:cNvPr id="77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7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52C9449-F953-4832-A63E-238A646BD88A}"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79"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80"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781"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8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F9590E8B-34DC-438D-8519-D501ADBE73C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83"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84"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78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86" name="Grafik 8"/>
          <p:cNvPicPr/>
          <p:nvPr/>
        </p:nvPicPr>
        <p:blipFill>
          <a:blip r:embed="rId2"/>
          <a:stretch/>
        </p:blipFill>
        <p:spPr>
          <a:xfrm>
            <a:off x="8141400" y="5590800"/>
            <a:ext cx="1005840" cy="1259280"/>
          </a:xfrm>
          <a:prstGeom prst="rect">
            <a:avLst/>
          </a:prstGeom>
          <a:noFill/>
          <a:ln w="0">
            <a:noFill/>
          </a:ln>
        </p:spPr>
      </p:pic>
      <p:cxnSp>
        <p:nvCxnSpPr>
          <p:cNvPr id="787" name="Gerader Verbinder 9"/>
          <p:cNvCxnSpPr/>
          <p:nvPr/>
        </p:nvCxnSpPr>
        <p:spPr>
          <a:xfrm>
            <a:off x="2289600" y="6504480"/>
            <a:ext cx="2880" cy="367920"/>
          </a:xfrm>
          <a:prstGeom prst="straightConnector1">
            <a:avLst/>
          </a:prstGeom>
          <a:ln w="0">
            <a:solidFill>
              <a:srgbClr val="444D26"/>
            </a:solidFill>
          </a:ln>
        </p:spPr>
      </p:cxnSp>
      <p:cxnSp>
        <p:nvCxnSpPr>
          <p:cNvPr id="788" name="Gerader Verbinder 10"/>
          <p:cNvCxnSpPr/>
          <p:nvPr/>
        </p:nvCxnSpPr>
        <p:spPr>
          <a:xfrm>
            <a:off x="6201360" y="6504480"/>
            <a:ext cx="2880" cy="367920"/>
          </a:xfrm>
          <a:prstGeom prst="straightConnector1">
            <a:avLst/>
          </a:prstGeom>
          <a:ln w="0">
            <a:solidFill>
              <a:srgbClr val="444D26"/>
            </a:solidFill>
          </a:ln>
        </p:spPr>
      </p:cxnSp>
      <p:sp>
        <p:nvSpPr>
          <p:cNvPr id="78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79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24A16CDE-A84B-4B47-8F82-5E3DCA71C91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791"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792"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793"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794"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C152820-FF9D-4F2C-9DFD-858FA99015D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795"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796"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1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797"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798" name="Grafik 8"/>
          <p:cNvPicPr/>
          <p:nvPr/>
        </p:nvPicPr>
        <p:blipFill>
          <a:blip r:embed="rId2"/>
          <a:stretch/>
        </p:blipFill>
        <p:spPr>
          <a:xfrm>
            <a:off x="8141400" y="5590800"/>
            <a:ext cx="1005840" cy="1259280"/>
          </a:xfrm>
          <a:prstGeom prst="rect">
            <a:avLst/>
          </a:prstGeom>
          <a:noFill/>
          <a:ln w="0">
            <a:noFill/>
          </a:ln>
        </p:spPr>
      </p:pic>
      <p:cxnSp>
        <p:nvCxnSpPr>
          <p:cNvPr id="799" name="Gerader Verbinder 9"/>
          <p:cNvCxnSpPr/>
          <p:nvPr/>
        </p:nvCxnSpPr>
        <p:spPr>
          <a:xfrm>
            <a:off x="2289600" y="6504480"/>
            <a:ext cx="2880" cy="367920"/>
          </a:xfrm>
          <a:prstGeom prst="straightConnector1">
            <a:avLst/>
          </a:prstGeom>
          <a:ln w="0">
            <a:solidFill>
              <a:srgbClr val="444D26"/>
            </a:solidFill>
          </a:ln>
        </p:spPr>
      </p:cxnSp>
      <p:cxnSp>
        <p:nvCxnSpPr>
          <p:cNvPr id="800" name="Gerader Verbinder 10"/>
          <p:cNvCxnSpPr/>
          <p:nvPr/>
        </p:nvCxnSpPr>
        <p:spPr>
          <a:xfrm>
            <a:off x="6201360" y="6504480"/>
            <a:ext cx="2880" cy="367920"/>
          </a:xfrm>
          <a:prstGeom prst="straightConnector1">
            <a:avLst/>
          </a:prstGeom>
          <a:ln w="0">
            <a:solidFill>
              <a:srgbClr val="444D26"/>
            </a:solidFill>
          </a:ln>
        </p:spPr>
      </p:cxnSp>
      <p:sp>
        <p:nvSpPr>
          <p:cNvPr id="801"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02"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6666427-AAF1-4778-A3C6-A0A4E95617E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03"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04"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0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BF37F23-D114-4B66-8DCF-6AD1C06398DF}"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06"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07"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1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808"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09" name="Grafik 8"/>
          <p:cNvPicPr/>
          <p:nvPr/>
        </p:nvPicPr>
        <p:blipFill>
          <a:blip r:embed="rId2"/>
          <a:stretch/>
        </p:blipFill>
        <p:spPr>
          <a:xfrm>
            <a:off x="8141400" y="5590800"/>
            <a:ext cx="1005840" cy="1259280"/>
          </a:xfrm>
          <a:prstGeom prst="rect">
            <a:avLst/>
          </a:prstGeom>
          <a:noFill/>
          <a:ln w="0">
            <a:noFill/>
          </a:ln>
        </p:spPr>
      </p:pic>
      <p:cxnSp>
        <p:nvCxnSpPr>
          <p:cNvPr id="810" name="Gerader Verbinder 9"/>
          <p:cNvCxnSpPr/>
          <p:nvPr/>
        </p:nvCxnSpPr>
        <p:spPr>
          <a:xfrm>
            <a:off x="2289600" y="6504480"/>
            <a:ext cx="2880" cy="367920"/>
          </a:xfrm>
          <a:prstGeom prst="straightConnector1">
            <a:avLst/>
          </a:prstGeom>
          <a:ln w="0">
            <a:solidFill>
              <a:srgbClr val="444D26"/>
            </a:solidFill>
          </a:ln>
        </p:spPr>
      </p:cxnSp>
      <p:cxnSp>
        <p:nvCxnSpPr>
          <p:cNvPr id="811" name="Gerader Verbinder 10"/>
          <p:cNvCxnSpPr/>
          <p:nvPr/>
        </p:nvCxnSpPr>
        <p:spPr>
          <a:xfrm>
            <a:off x="6201360" y="6504480"/>
            <a:ext cx="2880" cy="367920"/>
          </a:xfrm>
          <a:prstGeom prst="straightConnector1">
            <a:avLst/>
          </a:prstGeom>
          <a:ln w="0">
            <a:solidFill>
              <a:srgbClr val="444D26"/>
            </a:solidFill>
          </a:ln>
        </p:spPr>
      </p:cxnSp>
      <p:sp>
        <p:nvSpPr>
          <p:cNvPr id="812"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1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032A85BC-85CD-4F2F-BBFE-C35AAD4548A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14"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15"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1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ED898B49-0FE3-40D8-80EE-4A56A41CB06D}"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1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1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81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20" name="Grafik 8"/>
          <p:cNvPicPr/>
          <p:nvPr/>
        </p:nvPicPr>
        <p:blipFill>
          <a:blip r:embed="rId2"/>
          <a:stretch/>
        </p:blipFill>
        <p:spPr>
          <a:xfrm>
            <a:off x="8141400" y="5590800"/>
            <a:ext cx="1005840" cy="1259280"/>
          </a:xfrm>
          <a:prstGeom prst="rect">
            <a:avLst/>
          </a:prstGeom>
          <a:noFill/>
          <a:ln w="0">
            <a:noFill/>
          </a:ln>
        </p:spPr>
      </p:pic>
      <p:cxnSp>
        <p:nvCxnSpPr>
          <p:cNvPr id="821" name="Gerader Verbinder 9"/>
          <p:cNvCxnSpPr/>
          <p:nvPr/>
        </p:nvCxnSpPr>
        <p:spPr>
          <a:xfrm>
            <a:off x="2289600" y="6504480"/>
            <a:ext cx="2880" cy="367920"/>
          </a:xfrm>
          <a:prstGeom prst="straightConnector1">
            <a:avLst/>
          </a:prstGeom>
          <a:ln w="0">
            <a:solidFill>
              <a:srgbClr val="444D26"/>
            </a:solidFill>
          </a:ln>
        </p:spPr>
      </p:cxnSp>
      <p:cxnSp>
        <p:nvCxnSpPr>
          <p:cNvPr id="822" name="Gerader Verbinder 10"/>
          <p:cNvCxnSpPr/>
          <p:nvPr/>
        </p:nvCxnSpPr>
        <p:spPr>
          <a:xfrm>
            <a:off x="6201360" y="6504480"/>
            <a:ext cx="2880" cy="367920"/>
          </a:xfrm>
          <a:prstGeom prst="straightConnector1">
            <a:avLst/>
          </a:prstGeom>
          <a:ln w="0">
            <a:solidFill>
              <a:srgbClr val="444D26"/>
            </a:solidFill>
          </a:ln>
        </p:spPr>
      </p:cxnSp>
      <p:sp>
        <p:nvSpPr>
          <p:cNvPr id="82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2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B7F8097E-58FC-43D2-BD78-A74D4DFD52F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25"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826"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827"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82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7B68AB9-E05A-4546-8CA6-D8D14BEC158C}"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2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3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1_Default 38">
    <p:bg>
      <p:bgPr>
        <a:solidFill>
          <a:schemeClr val="lt1">
            <a:lumMod val="95000"/>
            <a:alpha val="49000"/>
          </a:schemeClr>
        </a:solidFill>
      </p:bgPr>
    </p:bg>
    <p:spTree>
      <p:nvGrpSpPr>
        <p:cNvPr id="1" name=""/>
        <p:cNvGrpSpPr/>
        <p:nvPr/>
      </p:nvGrpSpPr>
      <p:grpSpPr>
        <a:xfrm>
          <a:off x="0" y="0"/>
          <a:ext cx="0" cy="0"/>
          <a:chOff x="0" y="0"/>
          <a:chExt cx="0" cy="0"/>
        </a:xfrm>
      </p:grpSpPr>
      <p:sp>
        <p:nvSpPr>
          <p:cNvPr id="831"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32" name="Grafik 8"/>
          <p:cNvPicPr/>
          <p:nvPr/>
        </p:nvPicPr>
        <p:blipFill>
          <a:blip r:embed="rId2"/>
          <a:stretch/>
        </p:blipFill>
        <p:spPr>
          <a:xfrm>
            <a:off x="8141400" y="5590800"/>
            <a:ext cx="1005840" cy="1259280"/>
          </a:xfrm>
          <a:prstGeom prst="rect">
            <a:avLst/>
          </a:prstGeom>
          <a:noFill/>
          <a:ln w="0">
            <a:noFill/>
          </a:ln>
        </p:spPr>
      </p:pic>
      <p:cxnSp>
        <p:nvCxnSpPr>
          <p:cNvPr id="833" name="Gerader Verbinder 9"/>
          <p:cNvCxnSpPr/>
          <p:nvPr/>
        </p:nvCxnSpPr>
        <p:spPr>
          <a:xfrm>
            <a:off x="2289600" y="6504480"/>
            <a:ext cx="2880" cy="367920"/>
          </a:xfrm>
          <a:prstGeom prst="straightConnector1">
            <a:avLst/>
          </a:prstGeom>
          <a:ln w="0">
            <a:solidFill>
              <a:srgbClr val="444D26"/>
            </a:solidFill>
          </a:ln>
        </p:spPr>
      </p:cxnSp>
      <p:cxnSp>
        <p:nvCxnSpPr>
          <p:cNvPr id="834" name="Gerader Verbinder 10"/>
          <p:cNvCxnSpPr/>
          <p:nvPr/>
        </p:nvCxnSpPr>
        <p:spPr>
          <a:xfrm>
            <a:off x="6201360" y="6504480"/>
            <a:ext cx="2880" cy="367920"/>
          </a:xfrm>
          <a:prstGeom prst="straightConnector1">
            <a:avLst/>
          </a:prstGeom>
          <a:ln w="0">
            <a:solidFill>
              <a:srgbClr val="444D26"/>
            </a:solidFill>
          </a:ln>
        </p:spPr>
      </p:cxnSp>
      <p:sp>
        <p:nvSpPr>
          <p:cNvPr id="835"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36"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96AAF35-97FD-49D2-86E4-780B8F03664F}"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37"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38"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39"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E47AA5-F12A-4FEF-BB8D-4A6E4020D9E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40"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41"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9">
    <p:bg>
      <p:bgPr>
        <a:solidFill>
          <a:schemeClr val="lt1">
            <a:lumMod val="95000"/>
            <a:alpha val="49000"/>
          </a:schemeClr>
        </a:solidFill>
      </p:bgPr>
    </p:bg>
    <p:spTree>
      <p:nvGrpSpPr>
        <p:cNvPr id="1" name=""/>
        <p:cNvGrpSpPr/>
        <p:nvPr/>
      </p:nvGrpSpPr>
      <p:grpSpPr>
        <a:xfrm>
          <a:off x="0" y="0"/>
          <a:ext cx="0" cy="0"/>
          <a:chOff x="0" y="0"/>
          <a:chExt cx="0" cy="0"/>
        </a:xfrm>
      </p:grpSpPr>
      <p:sp>
        <p:nvSpPr>
          <p:cNvPr id="842"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43" name="Grafik 8"/>
          <p:cNvPicPr/>
          <p:nvPr/>
        </p:nvPicPr>
        <p:blipFill>
          <a:blip r:embed="rId2"/>
          <a:stretch/>
        </p:blipFill>
        <p:spPr>
          <a:xfrm>
            <a:off x="8141400" y="5590800"/>
            <a:ext cx="1005840" cy="1259280"/>
          </a:xfrm>
          <a:prstGeom prst="rect">
            <a:avLst/>
          </a:prstGeom>
          <a:noFill/>
          <a:ln w="0">
            <a:noFill/>
          </a:ln>
        </p:spPr>
      </p:pic>
      <p:cxnSp>
        <p:nvCxnSpPr>
          <p:cNvPr id="844" name="Gerader Verbinder 9"/>
          <p:cNvCxnSpPr/>
          <p:nvPr/>
        </p:nvCxnSpPr>
        <p:spPr>
          <a:xfrm>
            <a:off x="2289600" y="6504480"/>
            <a:ext cx="2880" cy="367920"/>
          </a:xfrm>
          <a:prstGeom prst="straightConnector1">
            <a:avLst/>
          </a:prstGeom>
          <a:ln w="0">
            <a:solidFill>
              <a:srgbClr val="444D26"/>
            </a:solidFill>
          </a:ln>
        </p:spPr>
      </p:cxnSp>
      <p:cxnSp>
        <p:nvCxnSpPr>
          <p:cNvPr id="845" name="Gerader Verbinder 10"/>
          <p:cNvCxnSpPr/>
          <p:nvPr/>
        </p:nvCxnSpPr>
        <p:spPr>
          <a:xfrm>
            <a:off x="6201360" y="6504480"/>
            <a:ext cx="2880" cy="367920"/>
          </a:xfrm>
          <a:prstGeom prst="straightConnector1">
            <a:avLst/>
          </a:prstGeom>
          <a:ln w="0">
            <a:solidFill>
              <a:srgbClr val="444D26"/>
            </a:solidFill>
          </a:ln>
        </p:spPr>
      </p:cxnSp>
      <p:sp>
        <p:nvSpPr>
          <p:cNvPr id="846"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47"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A2B756B-F805-48A1-B51F-3CFEC3CDA51D}"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48" name="PlaceHolder 1"/>
          <p:cNvSpPr>
            <a:spLocks noGrp="1"/>
          </p:cNvSpPr>
          <p:nvPr>
            <p:ph type="title"/>
          </p:nvPr>
        </p:nvSpPr>
        <p:spPr>
          <a:xfrm>
            <a:off x="623880" y="1709640"/>
            <a:ext cx="7884000" cy="284976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6000" b="0" u="none" strike="noStrike">
                <a:solidFill>
                  <a:schemeClr val="dk2"/>
                </a:solidFill>
                <a:effectLst/>
                <a:uFillTx/>
                <a:latin typeface="Calibri Light"/>
              </a:defRPr>
            </a:lvl1pPr>
          </a:lstStyle>
          <a:p>
            <a:pPr indent="0" algn="r" defTabSz="914400">
              <a:lnSpc>
                <a:spcPct val="90000"/>
              </a:lnSpc>
              <a:buNone/>
              <a:tabLst>
                <a:tab pos="0" algn="l"/>
              </a:tabLst>
            </a:pPr>
            <a:r>
              <a:rPr lang="de-DE" sz="6000" b="0" u="none" strike="noStrike">
                <a:solidFill>
                  <a:schemeClr val="dk2"/>
                </a:solidFill>
                <a:effectLst/>
                <a:uFillTx/>
                <a:latin typeface="Calibri Light"/>
              </a:rPr>
              <a:t>Mastertitelformat bearbeiten</a:t>
            </a:r>
            <a:endParaRPr lang="de-DE" sz="6000" b="0" u="none" strike="noStrike">
              <a:solidFill>
                <a:schemeClr val="dk2"/>
              </a:solidFill>
              <a:effectLst/>
              <a:uFillTx/>
              <a:latin typeface="Calibri Light"/>
            </a:endParaRPr>
          </a:p>
        </p:txBody>
      </p:sp>
      <p:sp>
        <p:nvSpPr>
          <p:cNvPr id="849" name="PlaceHolder 2"/>
          <p:cNvSpPr>
            <a:spLocks noGrp="1"/>
          </p:cNvSpPr>
          <p:nvPr>
            <p:ph type="body"/>
          </p:nvPr>
        </p:nvSpPr>
        <p:spPr>
          <a:xfrm>
            <a:off x="623880" y="4589640"/>
            <a:ext cx="7884000" cy="149724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2400" b="0" u="none" strike="noStrike">
                <a:solidFill>
                  <a:schemeClr val="dk1">
                    <a:tint val="75000"/>
                  </a:schemeClr>
                </a:solidFill>
                <a:effectLst/>
                <a:uFillTx/>
                <a:latin typeface="Calibri"/>
              </a:defRPr>
            </a:lvl1pPr>
          </a:lstStyle>
          <a:p>
            <a:pPr marL="228600" indent="0" algn="l"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Mastertextformat bearbeiten</a:t>
            </a:r>
            <a:endParaRPr lang="de-DE" sz="2400" b="0" u="none" strike="noStrike">
              <a:solidFill>
                <a:schemeClr val="dk1">
                  <a:tint val="75000"/>
                </a:schemeClr>
              </a:solidFill>
              <a:effectLst/>
              <a:uFillTx/>
              <a:latin typeface="Calibri"/>
            </a:endParaRPr>
          </a:p>
        </p:txBody>
      </p:sp>
      <p:sp>
        <p:nvSpPr>
          <p:cNvPr id="850"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926AF41-F62E-466A-A79D-F527A3527FE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51"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52"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1_Default 40">
    <p:bg>
      <p:bgPr>
        <a:solidFill>
          <a:schemeClr val="lt1">
            <a:lumMod val="95000"/>
            <a:alpha val="49000"/>
          </a:schemeClr>
        </a:solidFill>
      </p:bgPr>
    </p:bg>
    <p:spTree>
      <p:nvGrpSpPr>
        <p:cNvPr id="1" name=""/>
        <p:cNvGrpSpPr/>
        <p:nvPr/>
      </p:nvGrpSpPr>
      <p:grpSpPr>
        <a:xfrm>
          <a:off x="0" y="0"/>
          <a:ext cx="0" cy="0"/>
          <a:chOff x="0" y="0"/>
          <a:chExt cx="0" cy="0"/>
        </a:xfrm>
      </p:grpSpPr>
      <p:sp>
        <p:nvSpPr>
          <p:cNvPr id="853"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54" name="Grafik 8"/>
          <p:cNvPicPr/>
          <p:nvPr/>
        </p:nvPicPr>
        <p:blipFill>
          <a:blip r:embed="rId2"/>
          <a:stretch/>
        </p:blipFill>
        <p:spPr>
          <a:xfrm>
            <a:off x="8141400" y="5590800"/>
            <a:ext cx="1005840" cy="1259280"/>
          </a:xfrm>
          <a:prstGeom prst="rect">
            <a:avLst/>
          </a:prstGeom>
          <a:noFill/>
          <a:ln w="0">
            <a:noFill/>
          </a:ln>
        </p:spPr>
      </p:pic>
      <p:cxnSp>
        <p:nvCxnSpPr>
          <p:cNvPr id="855" name="Gerader Verbinder 9"/>
          <p:cNvCxnSpPr/>
          <p:nvPr/>
        </p:nvCxnSpPr>
        <p:spPr>
          <a:xfrm>
            <a:off x="2289600" y="6504480"/>
            <a:ext cx="2880" cy="367920"/>
          </a:xfrm>
          <a:prstGeom prst="straightConnector1">
            <a:avLst/>
          </a:prstGeom>
          <a:ln w="0">
            <a:solidFill>
              <a:srgbClr val="444D26"/>
            </a:solidFill>
          </a:ln>
        </p:spPr>
      </p:cxnSp>
      <p:cxnSp>
        <p:nvCxnSpPr>
          <p:cNvPr id="856" name="Gerader Verbinder 10"/>
          <p:cNvCxnSpPr/>
          <p:nvPr/>
        </p:nvCxnSpPr>
        <p:spPr>
          <a:xfrm>
            <a:off x="6201360" y="6504480"/>
            <a:ext cx="2880" cy="367920"/>
          </a:xfrm>
          <a:prstGeom prst="straightConnector1">
            <a:avLst/>
          </a:prstGeom>
          <a:ln w="0">
            <a:solidFill>
              <a:srgbClr val="444D26"/>
            </a:solidFill>
          </a:ln>
        </p:spPr>
      </p:cxnSp>
      <p:sp>
        <p:nvSpPr>
          <p:cNvPr id="857"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58"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591B265-BA63-4046-8B3D-260B41DBAC20}"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5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60" name="PlaceHolder 2"/>
          <p:cNvSpPr>
            <a:spLocks noGrp="1"/>
          </p:cNvSpPr>
          <p:nvPr>
            <p:ph type="body"/>
          </p:nvPr>
        </p:nvSpPr>
        <p:spPr>
          <a:xfrm>
            <a:off x="62856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1" name="PlaceHolder 3"/>
          <p:cNvSpPr>
            <a:spLocks noGrp="1"/>
          </p:cNvSpPr>
          <p:nvPr>
            <p:ph type="body"/>
          </p:nvPr>
        </p:nvSpPr>
        <p:spPr>
          <a:xfrm>
            <a:off x="4648320" y="1825560"/>
            <a:ext cx="3864240" cy="434844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62"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2BE08069-E5DE-4C00-B130-44087A58B956}"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63" name="Resim 5"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64" name="Resim 6"/>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65"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66" name="Grafik 8"/>
          <p:cNvPicPr/>
          <p:nvPr/>
        </p:nvPicPr>
        <p:blipFill>
          <a:blip r:embed="rId2"/>
          <a:stretch/>
        </p:blipFill>
        <p:spPr>
          <a:xfrm>
            <a:off x="8141400" y="5590800"/>
            <a:ext cx="1005840" cy="1259280"/>
          </a:xfrm>
          <a:prstGeom prst="rect">
            <a:avLst/>
          </a:prstGeom>
          <a:noFill/>
          <a:ln w="0">
            <a:noFill/>
          </a:ln>
        </p:spPr>
      </p:pic>
      <p:cxnSp>
        <p:nvCxnSpPr>
          <p:cNvPr id="867" name="Gerader Verbinder 9"/>
          <p:cNvCxnSpPr/>
          <p:nvPr/>
        </p:nvCxnSpPr>
        <p:spPr>
          <a:xfrm>
            <a:off x="2289600" y="6504480"/>
            <a:ext cx="2880" cy="367920"/>
          </a:xfrm>
          <a:prstGeom prst="straightConnector1">
            <a:avLst/>
          </a:prstGeom>
          <a:ln w="0">
            <a:solidFill>
              <a:srgbClr val="444D26"/>
            </a:solidFill>
          </a:ln>
        </p:spPr>
      </p:cxnSp>
      <p:cxnSp>
        <p:nvCxnSpPr>
          <p:cNvPr id="868" name="Gerader Verbinder 10"/>
          <p:cNvCxnSpPr/>
          <p:nvPr/>
        </p:nvCxnSpPr>
        <p:spPr>
          <a:xfrm>
            <a:off x="6201360" y="6504480"/>
            <a:ext cx="2880" cy="367920"/>
          </a:xfrm>
          <a:prstGeom prst="straightConnector1">
            <a:avLst/>
          </a:prstGeom>
          <a:ln w="0">
            <a:solidFill>
              <a:srgbClr val="444D26"/>
            </a:solidFill>
          </a:ln>
        </p:spPr>
      </p:cxnSp>
      <p:sp>
        <p:nvSpPr>
          <p:cNvPr id="869"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70"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8B4F2DF-A0EB-463E-9DDA-340AFE4534D3}"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71"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72"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3"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4"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75"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7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7A4A4779-1DA6-4D02-97E3-4CB5C1292F97}"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77"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78"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1_Default 33">
    <p:bg>
      <p:bgPr>
        <a:solidFill>
          <a:schemeClr val="lt1">
            <a:lumMod val="95000"/>
            <a:alpha val="49000"/>
          </a:schemeClr>
        </a:solidFill>
      </p:bgPr>
    </p:bg>
    <p:spTree>
      <p:nvGrpSpPr>
        <p:cNvPr id="1" name=""/>
        <p:cNvGrpSpPr/>
        <p:nvPr/>
      </p:nvGrpSpPr>
      <p:grpSpPr>
        <a:xfrm>
          <a:off x="0" y="0"/>
          <a:ext cx="0" cy="0"/>
          <a:chOff x="0" y="0"/>
          <a:chExt cx="0" cy="0"/>
        </a:xfrm>
      </p:grpSpPr>
      <p:sp>
        <p:nvSpPr>
          <p:cNvPr id="879" name="Rechteck: eine Ecke abgerundet 6"/>
          <p:cNvSpPr/>
          <p:nvPr/>
        </p:nvSpPr>
        <p:spPr>
          <a:xfrm>
            <a:off x="0" y="6492960"/>
            <a:ext cx="8287560" cy="357120"/>
          </a:xfrm>
          <a:prstGeom prst="round1Rect">
            <a:avLst>
              <a:gd name="adj" fmla="val 50000"/>
            </a:avLst>
          </a:prstGeom>
          <a:solidFill>
            <a:schemeClr val="accent2"/>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80" name="Grafik 8"/>
          <p:cNvPicPr/>
          <p:nvPr/>
        </p:nvPicPr>
        <p:blipFill>
          <a:blip r:embed="rId2"/>
          <a:stretch/>
        </p:blipFill>
        <p:spPr>
          <a:xfrm>
            <a:off x="8141400" y="5590800"/>
            <a:ext cx="1005840" cy="1259280"/>
          </a:xfrm>
          <a:prstGeom prst="rect">
            <a:avLst/>
          </a:prstGeom>
          <a:noFill/>
          <a:ln w="0">
            <a:noFill/>
          </a:ln>
        </p:spPr>
      </p:pic>
      <p:cxnSp>
        <p:nvCxnSpPr>
          <p:cNvPr id="881" name="Gerader Verbinder 9"/>
          <p:cNvCxnSpPr/>
          <p:nvPr/>
        </p:nvCxnSpPr>
        <p:spPr>
          <a:xfrm>
            <a:off x="2289600" y="6504480"/>
            <a:ext cx="2880" cy="367920"/>
          </a:xfrm>
          <a:prstGeom prst="straightConnector1">
            <a:avLst/>
          </a:prstGeom>
          <a:ln w="0">
            <a:solidFill>
              <a:srgbClr val="444D26"/>
            </a:solidFill>
          </a:ln>
        </p:spPr>
      </p:cxnSp>
      <p:cxnSp>
        <p:nvCxnSpPr>
          <p:cNvPr id="882" name="Gerader Verbinder 10"/>
          <p:cNvCxnSpPr/>
          <p:nvPr/>
        </p:nvCxnSpPr>
        <p:spPr>
          <a:xfrm>
            <a:off x="6201360" y="6504480"/>
            <a:ext cx="2880" cy="367920"/>
          </a:xfrm>
          <a:prstGeom prst="straightConnector1">
            <a:avLst/>
          </a:prstGeom>
          <a:ln w="0">
            <a:solidFill>
              <a:srgbClr val="444D26"/>
            </a:solidFill>
          </a:ln>
        </p:spPr>
      </p:cxnSp>
      <p:sp>
        <p:nvSpPr>
          <p:cNvPr id="883" name="Textfeld 14"/>
          <p:cNvSpPr/>
          <p:nvPr/>
        </p:nvSpPr>
        <p:spPr>
          <a:xfrm>
            <a:off x="3220200" y="6495480"/>
            <a:ext cx="18360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Eye-tracking</a:t>
            </a:r>
            <a:endParaRPr lang="de-DE" sz="1400" b="0" u="none" strike="noStrike">
              <a:solidFill>
                <a:srgbClr val="000000"/>
              </a:solidFill>
              <a:effectLst/>
              <a:uFillTx/>
              <a:latin typeface="Calibri"/>
            </a:endParaRPr>
          </a:p>
        </p:txBody>
      </p:sp>
      <p:sp>
        <p:nvSpPr>
          <p:cNvPr id="88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E277D03F-AE78-4C67-A669-9E80846039A9}"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8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86" name="PlaceHolder 2"/>
          <p:cNvSpPr>
            <a:spLocks noGrp="1"/>
          </p:cNvSpPr>
          <p:nvPr>
            <p:ph type="body"/>
          </p:nvPr>
        </p:nvSpPr>
        <p:spPr>
          <a:xfrm>
            <a:off x="457200" y="1604520"/>
            <a:ext cx="8226720" cy="3974760"/>
          </a:xfrm>
          <a:prstGeom prst="rect">
            <a:avLst/>
          </a:prstGeom>
          <a:noFill/>
          <a:ln w="0">
            <a:noFill/>
          </a:ln>
        </p:spPr>
        <p:txBody>
          <a:bodyPr lIns="0" tIns="0" rIns="0" bIns="0" anchor="t">
            <a:normAutofit/>
          </a:bodyPr>
          <a:lstStyle>
            <a:lvl1pPr algn="l" defTabSz="914400">
              <a:lnSpc>
                <a:spcPct val="102000"/>
              </a:lnSpc>
              <a:spcBef>
                <a:spcPts val="1001"/>
              </a:spcBef>
              <a:buClr>
                <a:srgbClr val="444D26"/>
              </a:buClr>
              <a:buFont typeface="Arial"/>
              <a:buChar char="•"/>
              <a:defRPr lang="en-US" sz="2800" b="0" u="none" strike="noStrike">
                <a:solidFill>
                  <a:schemeClr val="dk2"/>
                </a:solidFill>
                <a:effectLst/>
                <a:uFillTx/>
                <a:latin typeface="Calibri"/>
              </a:defRPr>
            </a:lvl1pPr>
            <a:lvl2pPr lvl="1" algn="l" defTabSz="914400">
              <a:lnSpc>
                <a:spcPct val="102000"/>
              </a:lnSpc>
              <a:spcBef>
                <a:spcPts val="499"/>
              </a:spcBef>
              <a:buClr>
                <a:srgbClr val="000000"/>
              </a:buClr>
              <a:buSzPct val="75000"/>
              <a:buFont typeface="Symbol" charset="2"/>
              <a:buChar char=""/>
              <a:defRPr lang="en-US" sz="2400" b="0" u="none" strike="noStrike">
                <a:solidFill>
                  <a:schemeClr val="dk2"/>
                </a:solidFill>
                <a:effectLst/>
                <a:uFillTx/>
                <a:latin typeface="Calibri"/>
              </a:defRPr>
            </a:lvl2pPr>
            <a:lvl3pPr lvl="2" algn="l" defTabSz="914400">
              <a:lnSpc>
                <a:spcPct val="102000"/>
              </a:lnSpc>
              <a:spcBef>
                <a:spcPts val="499"/>
              </a:spcBef>
              <a:buClr>
                <a:srgbClr val="000000"/>
              </a:buClr>
              <a:buSzPct val="45000"/>
              <a:buFont typeface="Wingdings" charset="2"/>
              <a:buChar char=""/>
              <a:defRPr lang="en-US" sz="2000" b="0" u="none" strike="noStrike">
                <a:solidFill>
                  <a:schemeClr val="dk2"/>
                </a:solidFill>
                <a:effectLst/>
                <a:uFillTx/>
                <a:latin typeface="Calibri"/>
              </a:defRPr>
            </a:lvl3pPr>
            <a:lvl4pPr lvl="3" algn="l" defTabSz="914400">
              <a:lnSpc>
                <a:spcPct val="102000"/>
              </a:lnSpc>
              <a:spcBef>
                <a:spcPts val="499"/>
              </a:spcBef>
              <a:buClr>
                <a:srgbClr val="000000"/>
              </a:buClr>
              <a:buSzPct val="75000"/>
              <a:buFont typeface="Symbol" charset="2"/>
              <a:buChar char=""/>
              <a:defRPr lang="en-US" sz="1800" b="0" u="none" strike="noStrike">
                <a:solidFill>
                  <a:schemeClr val="dk2"/>
                </a:solidFill>
                <a:effectLst/>
                <a:uFillTx/>
                <a:latin typeface="Calibri"/>
              </a:defRPr>
            </a:lvl4pPr>
            <a:lvl5pPr lvl="4" algn="l" defTabSz="914400">
              <a:lnSpc>
                <a:spcPct val="102000"/>
              </a:lnSpc>
              <a:spcBef>
                <a:spcPts val="499"/>
              </a:spcBef>
              <a:buClr>
                <a:srgbClr val="000000"/>
              </a:buClr>
              <a:buSzPct val="45000"/>
              <a:buFont typeface="Wingdings" charset="2"/>
              <a:buChar char=""/>
              <a:defRPr lang="en-US" sz="1800" b="0" u="none" strike="noStrike">
                <a:solidFill>
                  <a:schemeClr val="dk2"/>
                </a:solidFill>
                <a:effectLst/>
                <a:uFillTx/>
                <a:latin typeface="Calibri"/>
              </a:defRPr>
            </a:lvl5pPr>
            <a:lvl6pPr lvl="5"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6pPr>
            <a:lvl7pPr lvl="6" algn="l" defTabSz="914400">
              <a:lnSpc>
                <a:spcPct val="102000"/>
              </a:lnSpc>
              <a:spcBef>
                <a:spcPts val="283"/>
              </a:spcBef>
              <a:buClr>
                <a:srgbClr val="000000"/>
              </a:buClr>
              <a:buSzPct val="45000"/>
              <a:buFont typeface="Wingdings" charset="2"/>
              <a:buChar char=""/>
              <a:defRPr lang="en-US" sz="2000" b="0" u="none" strike="noStrike">
                <a:solidFill>
                  <a:schemeClr val="dk2"/>
                </a:solidFill>
                <a:effectLst/>
                <a:uFillTx/>
                <a:latin typeface="Calibri"/>
              </a:defRPr>
            </a:lvl7pPr>
          </a:lstStyle>
          <a:p>
            <a:pPr marL="228600" indent="-228600" algn="l" defTabSz="914400">
              <a:lnSpc>
                <a:spcPct val="102000"/>
              </a:lnSpc>
              <a:spcBef>
                <a:spcPts val="1001"/>
              </a:spcBef>
              <a:buClr>
                <a:srgbClr val="444D26"/>
              </a:buClr>
              <a:buFont typeface="Arial"/>
              <a:buChar char="•"/>
            </a:pPr>
            <a:r>
              <a:rPr lang="en-US" sz="2800" b="0" u="none" strike="noStrike">
                <a:solidFill>
                  <a:schemeClr val="dk2"/>
                </a:solidFill>
                <a:effectLst/>
                <a:uFillTx/>
                <a:latin typeface="Calibri"/>
              </a:rPr>
              <a:t>Click to edit the outline text format</a:t>
            </a:r>
            <a:endParaRPr lang="en-US" sz="2800" b="0" u="none" strike="noStrike">
              <a:solidFill>
                <a:schemeClr val="dk2"/>
              </a:solidFill>
              <a:effectLst/>
              <a:uFillTx/>
              <a:latin typeface="Calibri"/>
            </a:endParaRPr>
          </a:p>
          <a:p>
            <a:pPr marL="864000" lvl="1" indent="-324000" algn="l" defTabSz="914400">
              <a:lnSpc>
                <a:spcPct val="102000"/>
              </a:lnSpc>
              <a:spcBef>
                <a:spcPts val="499"/>
              </a:spcBef>
              <a:buClr>
                <a:srgbClr val="000000"/>
              </a:buClr>
              <a:buSzPct val="75000"/>
              <a:buFont typeface="Symbol" charset="2"/>
              <a:buChar char=""/>
            </a:pPr>
            <a:r>
              <a:rPr lang="en-US" sz="2400" b="0" u="none" strike="noStrike">
                <a:solidFill>
                  <a:schemeClr val="dk2"/>
                </a:solidFill>
                <a:effectLst/>
                <a:uFillTx/>
                <a:latin typeface="Calibri"/>
              </a:rPr>
              <a:t>Second Outline Level</a:t>
            </a:r>
            <a:endParaRPr lang="en-US" sz="2400" b="0" u="none" strike="noStrike">
              <a:solidFill>
                <a:schemeClr val="dk2"/>
              </a:solidFill>
              <a:effectLst/>
              <a:uFillTx/>
              <a:latin typeface="Calibri"/>
            </a:endParaRPr>
          </a:p>
          <a:p>
            <a:pPr marL="1296000" lvl="2" indent="-288000" algn="l" defTabSz="914400">
              <a:lnSpc>
                <a:spcPct val="102000"/>
              </a:lnSpc>
              <a:spcBef>
                <a:spcPts val="499"/>
              </a:spcBef>
              <a:buClr>
                <a:srgbClr val="000000"/>
              </a:buClr>
              <a:buSzPct val="45000"/>
              <a:buFont typeface="Wingdings" charset="2"/>
              <a:buChar char=""/>
            </a:pPr>
            <a:r>
              <a:rPr lang="en-US" sz="2000" b="0" u="none" strike="noStrike">
                <a:solidFill>
                  <a:schemeClr val="dk2"/>
                </a:solidFill>
                <a:effectLst/>
                <a:uFillTx/>
                <a:latin typeface="Calibri"/>
              </a:rPr>
              <a:t>Third Outline Level</a:t>
            </a:r>
            <a:endParaRPr lang="en-US" sz="2000" b="0" u="none" strike="noStrike">
              <a:solidFill>
                <a:schemeClr val="dk2"/>
              </a:solidFill>
              <a:effectLst/>
              <a:uFillTx/>
              <a:latin typeface="Calibri"/>
            </a:endParaRPr>
          </a:p>
          <a:p>
            <a:pPr marL="1728000" lvl="3" indent="-216000" algn="l" defTabSz="914400">
              <a:lnSpc>
                <a:spcPct val="102000"/>
              </a:lnSpc>
              <a:spcBef>
                <a:spcPts val="499"/>
              </a:spcBef>
              <a:buClr>
                <a:srgbClr val="000000"/>
              </a:buClr>
              <a:buSzPct val="75000"/>
              <a:buFont typeface="Symbol" charset="2"/>
              <a:buChar char=""/>
            </a:pPr>
            <a:r>
              <a:rPr lang="en-US" sz="1800" b="0" u="none" strike="noStrike">
                <a:solidFill>
                  <a:schemeClr val="dk2"/>
                </a:solidFill>
                <a:effectLst/>
                <a:uFillTx/>
                <a:latin typeface="Calibri"/>
              </a:rPr>
              <a:t>Fourth Outline Level</a:t>
            </a:r>
            <a:endParaRPr lang="en-US" sz="1800" b="0" u="none" strike="noStrike">
              <a:solidFill>
                <a:schemeClr val="dk2"/>
              </a:solidFill>
              <a:effectLst/>
              <a:uFillTx/>
              <a:latin typeface="Calibri"/>
            </a:endParaRPr>
          </a:p>
          <a:p>
            <a:pPr marL="2160000" lvl="4" indent="-216000" algn="l" defTabSz="914400">
              <a:lnSpc>
                <a:spcPct val="102000"/>
              </a:lnSpc>
              <a:spcBef>
                <a:spcPts val="499"/>
              </a:spcBef>
              <a:buClr>
                <a:srgbClr val="000000"/>
              </a:buClr>
              <a:buSzPct val="45000"/>
              <a:buFont typeface="Wingdings" charset="2"/>
              <a:buChar char=""/>
            </a:pPr>
            <a:r>
              <a:rPr lang="en-US" sz="1800" b="0" u="none" strike="noStrike">
                <a:solidFill>
                  <a:schemeClr val="dk2"/>
                </a:solidFill>
                <a:effectLst/>
                <a:uFillTx/>
                <a:latin typeface="Calibri"/>
              </a:rPr>
              <a:t>Fifth Outline Level</a:t>
            </a:r>
            <a:endParaRPr lang="en-US" sz="1800" b="0" u="none" strike="noStrike">
              <a:solidFill>
                <a:schemeClr val="dk2"/>
              </a:solidFill>
              <a:effectLst/>
              <a:uFillTx/>
              <a:latin typeface="Calibri"/>
            </a:endParaRPr>
          </a:p>
          <a:p>
            <a:pPr marL="2592000" lvl="5"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Sixth Outline Level</a:t>
            </a:r>
            <a:endParaRPr lang="en-US" sz="2000" b="0" u="none" strike="noStrike">
              <a:solidFill>
                <a:schemeClr val="dk2"/>
              </a:solidFill>
              <a:effectLst/>
              <a:uFillTx/>
              <a:latin typeface="Calibri"/>
            </a:endParaRPr>
          </a:p>
          <a:p>
            <a:pPr marL="3024000" lvl="6" indent="-216000" algn="l" defTabSz="914400">
              <a:lnSpc>
                <a:spcPct val="102000"/>
              </a:lnSpc>
              <a:spcBef>
                <a:spcPts val="283"/>
              </a:spcBef>
              <a:buClr>
                <a:srgbClr val="000000"/>
              </a:buClr>
              <a:buSzPct val="45000"/>
              <a:buFont typeface="Wingdings" charset="2"/>
              <a:buChar char=""/>
            </a:pPr>
            <a:r>
              <a:rPr lang="en-US" sz="2000" b="0" u="none" strike="noStrike">
                <a:solidFill>
                  <a:schemeClr val="dk2"/>
                </a:solidFill>
                <a:effectLst/>
                <a:uFillTx/>
                <a:latin typeface="Calibri"/>
              </a:rPr>
              <a:t>Seventh Outline Level</a:t>
            </a:r>
            <a:endParaRPr lang="en-US" sz="2000" b="0" u="none" strike="noStrike">
              <a:solidFill>
                <a:schemeClr val="dk2"/>
              </a:solidFill>
              <a:effectLst/>
              <a:uFillTx/>
              <a:latin typeface="Calibri"/>
            </a:endParaRPr>
          </a:p>
        </p:txBody>
      </p:sp>
      <p:sp>
        <p:nvSpPr>
          <p:cNvPr id="88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4A6DE56-13C3-4412-B60A-2DB3CF82CDB9}"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888"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889"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41">
    <p:bg>
      <p:bgPr>
        <a:solidFill>
          <a:schemeClr val="lt1">
            <a:lumMod val="95000"/>
            <a:alpha val="49000"/>
          </a:schemeClr>
        </a:solidFill>
      </p:bgPr>
    </p:bg>
    <p:spTree>
      <p:nvGrpSpPr>
        <p:cNvPr id="1" name=""/>
        <p:cNvGrpSpPr/>
        <p:nvPr/>
      </p:nvGrpSpPr>
      <p:grpSpPr>
        <a:xfrm>
          <a:off x="0" y="0"/>
          <a:ext cx="0" cy="0"/>
          <a:chOff x="0" y="0"/>
          <a:chExt cx="0" cy="0"/>
        </a:xfrm>
      </p:grpSpPr>
      <p:sp>
        <p:nvSpPr>
          <p:cNvPr id="890"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891" name="Grafik 8"/>
          <p:cNvPicPr/>
          <p:nvPr/>
        </p:nvPicPr>
        <p:blipFill>
          <a:blip r:embed="rId2"/>
          <a:stretch/>
        </p:blipFill>
        <p:spPr>
          <a:xfrm>
            <a:off x="8141400" y="5590800"/>
            <a:ext cx="1005840" cy="1259280"/>
          </a:xfrm>
          <a:prstGeom prst="rect">
            <a:avLst/>
          </a:prstGeom>
          <a:noFill/>
          <a:ln w="0">
            <a:noFill/>
          </a:ln>
        </p:spPr>
      </p:pic>
      <p:cxnSp>
        <p:nvCxnSpPr>
          <p:cNvPr id="892" name="Gerader Verbinder 9"/>
          <p:cNvCxnSpPr/>
          <p:nvPr/>
        </p:nvCxnSpPr>
        <p:spPr>
          <a:xfrm>
            <a:off x="2289600" y="6504480"/>
            <a:ext cx="2880" cy="367920"/>
          </a:xfrm>
          <a:prstGeom prst="straightConnector1">
            <a:avLst/>
          </a:prstGeom>
          <a:ln w="0">
            <a:solidFill>
              <a:srgbClr val="444D26"/>
            </a:solidFill>
          </a:ln>
        </p:spPr>
      </p:cxnSp>
      <p:cxnSp>
        <p:nvCxnSpPr>
          <p:cNvPr id="893" name="Gerader Verbinder 10"/>
          <p:cNvCxnSpPr/>
          <p:nvPr/>
        </p:nvCxnSpPr>
        <p:spPr>
          <a:xfrm>
            <a:off x="6201360" y="6504480"/>
            <a:ext cx="2880" cy="367920"/>
          </a:xfrm>
          <a:prstGeom prst="straightConnector1">
            <a:avLst/>
          </a:prstGeom>
          <a:ln w="0">
            <a:solidFill>
              <a:srgbClr val="444D26"/>
            </a:solidFill>
          </a:ln>
        </p:spPr>
      </p:cxnSp>
      <p:sp>
        <p:nvSpPr>
          <p:cNvPr id="894"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89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66C90B06-ACF5-47DD-B731-A77BF27B503B}"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896" name="PlaceHolder 1"/>
          <p:cNvSpPr>
            <a:spLocks noGrp="1"/>
          </p:cNvSpPr>
          <p:nvPr>
            <p:ph type="title"/>
          </p:nvPr>
        </p:nvSpPr>
        <p:spPr>
          <a:xfrm>
            <a:off x="630360" y="365040"/>
            <a:ext cx="7884000" cy="132264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897" name="PlaceHolder 2"/>
          <p:cNvSpPr>
            <a:spLocks noGrp="1"/>
          </p:cNvSpPr>
          <p:nvPr>
            <p:ph type="body"/>
          </p:nvPr>
        </p:nvSpPr>
        <p:spPr>
          <a:xfrm>
            <a:off x="630360" y="1681200"/>
            <a:ext cx="386568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898" name="PlaceHolder 3"/>
          <p:cNvSpPr>
            <a:spLocks noGrp="1"/>
          </p:cNvSpPr>
          <p:nvPr>
            <p:ph type="body"/>
          </p:nvPr>
        </p:nvSpPr>
        <p:spPr>
          <a:xfrm>
            <a:off x="630360" y="2505240"/>
            <a:ext cx="386568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899" name="PlaceHolder 4"/>
          <p:cNvSpPr>
            <a:spLocks noGrp="1"/>
          </p:cNvSpPr>
          <p:nvPr>
            <p:ph type="body"/>
          </p:nvPr>
        </p:nvSpPr>
        <p:spPr>
          <a:xfrm>
            <a:off x="4629240" y="1681200"/>
            <a:ext cx="3884760" cy="821160"/>
          </a:xfrm>
          <a:prstGeom prst="rect">
            <a:avLst/>
          </a:prstGeom>
          <a:noFill/>
          <a:ln w="0">
            <a:noFill/>
          </a:ln>
        </p:spPr>
        <p:txBody>
          <a:bodyPr lIns="91440" tIns="45720" rIns="91440" bIns="45720" anchor="b">
            <a:noAutofit/>
          </a:bodyPr>
          <a:lstStyle>
            <a:lvl1pPr marL="228600" indent="0" algn="l" defTabSz="914400">
              <a:lnSpc>
                <a:spcPct val="90000"/>
              </a:lnSpc>
              <a:spcBef>
                <a:spcPts val="1001"/>
              </a:spcBef>
              <a:buNone/>
              <a:tabLst>
                <a:tab pos="0" algn="l"/>
              </a:tabLst>
              <a:defRPr lang="de-DE" sz="2400" b="1"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2400" b="1" u="none" strike="noStrike">
                <a:solidFill>
                  <a:schemeClr val="dk2"/>
                </a:solidFill>
                <a:effectLst/>
                <a:uFillTx/>
                <a:latin typeface="Calibri"/>
              </a:rPr>
              <a:t>Mastertextformat bearbeiten</a:t>
            </a:r>
            <a:endParaRPr lang="de-DE" sz="2400" b="0" u="none" strike="noStrike">
              <a:solidFill>
                <a:schemeClr val="dk2"/>
              </a:solidFill>
              <a:effectLst/>
              <a:uFillTx/>
              <a:latin typeface="Calibri"/>
            </a:endParaRPr>
          </a:p>
        </p:txBody>
      </p:sp>
      <p:sp>
        <p:nvSpPr>
          <p:cNvPr id="900" name="PlaceHolder 5"/>
          <p:cNvSpPr>
            <a:spLocks noGrp="1"/>
          </p:cNvSpPr>
          <p:nvPr>
            <p:ph type="body"/>
          </p:nvPr>
        </p:nvSpPr>
        <p:spPr>
          <a:xfrm>
            <a:off x="4629240" y="2505240"/>
            <a:ext cx="3884760" cy="368172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tabLst>
                <a:tab pos="0" algn="l"/>
              </a:tabLst>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tabLst>
                <a:tab pos="0" algn="l"/>
              </a:tabLst>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tabLst>
                <a:tab pos="0" algn="l"/>
              </a:tabLst>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tabLst>
                <a:tab pos="0" algn="l"/>
              </a:tabLst>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tabLst>
                <a:tab pos="0" algn="l"/>
              </a:tabLst>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tabLst>
                <a:tab pos="0" algn="l"/>
              </a:tabLst>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tabLst>
                <a:tab pos="0" algn="l"/>
              </a:tabLst>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tabLst>
                <a:tab pos="0" algn="l"/>
              </a:tabLst>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01"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663A514A-4411-4D66-A55B-204BB929FEDE}"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02"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03"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4">
    <p:bg>
      <p:bgPr>
        <a:solidFill>
          <a:schemeClr val="lt1">
            <a:lumMod val="95000"/>
            <a:alpha val="49000"/>
          </a:schemeClr>
        </a:solidFill>
      </p:bgPr>
    </p:bg>
    <p:spTree>
      <p:nvGrpSpPr>
        <p:cNvPr id="1" name=""/>
        <p:cNvGrpSpPr/>
        <p:nvPr/>
      </p:nvGrpSpPr>
      <p:grpSpPr>
        <a:xfrm>
          <a:off x="0" y="0"/>
          <a:ext cx="0" cy="0"/>
          <a:chOff x="0" y="0"/>
          <a:chExt cx="0" cy="0"/>
        </a:xfrm>
      </p:grpSpPr>
      <p:sp>
        <p:nvSpPr>
          <p:cNvPr id="904"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05" name="Grafik 8"/>
          <p:cNvPicPr/>
          <p:nvPr/>
        </p:nvPicPr>
        <p:blipFill>
          <a:blip r:embed="rId2"/>
          <a:stretch/>
        </p:blipFill>
        <p:spPr>
          <a:xfrm>
            <a:off x="8141400" y="5590800"/>
            <a:ext cx="1005840" cy="1259280"/>
          </a:xfrm>
          <a:prstGeom prst="rect">
            <a:avLst/>
          </a:prstGeom>
          <a:noFill/>
          <a:ln w="0">
            <a:noFill/>
          </a:ln>
        </p:spPr>
      </p:pic>
      <p:cxnSp>
        <p:nvCxnSpPr>
          <p:cNvPr id="906" name="Gerader Verbinder 9"/>
          <p:cNvCxnSpPr/>
          <p:nvPr/>
        </p:nvCxnSpPr>
        <p:spPr>
          <a:xfrm>
            <a:off x="2289600" y="6504480"/>
            <a:ext cx="2880" cy="367920"/>
          </a:xfrm>
          <a:prstGeom prst="straightConnector1">
            <a:avLst/>
          </a:prstGeom>
          <a:ln w="0">
            <a:solidFill>
              <a:srgbClr val="444D26"/>
            </a:solidFill>
          </a:ln>
        </p:spPr>
      </p:cxnSp>
      <p:cxnSp>
        <p:nvCxnSpPr>
          <p:cNvPr id="907" name="Gerader Verbinder 10"/>
          <p:cNvCxnSpPr/>
          <p:nvPr/>
        </p:nvCxnSpPr>
        <p:spPr>
          <a:xfrm>
            <a:off x="6201360" y="6504480"/>
            <a:ext cx="2880" cy="367920"/>
          </a:xfrm>
          <a:prstGeom prst="straightConnector1">
            <a:avLst/>
          </a:prstGeom>
          <a:ln w="0">
            <a:solidFill>
              <a:srgbClr val="444D26"/>
            </a:solidFill>
          </a:ln>
        </p:spPr>
      </p:cxnSp>
      <p:sp>
        <p:nvSpPr>
          <p:cNvPr id="908" name="Textfeld 14"/>
          <p:cNvSpPr/>
          <p:nvPr/>
        </p:nvSpPr>
        <p:spPr>
          <a:xfrm>
            <a:off x="3220200" y="6518160"/>
            <a:ext cx="22734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09"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CF0C7205-9BBC-45AC-99B3-8607CD960E4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10"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11" name="PlaceHolder 2"/>
          <p:cNvSpPr>
            <a:spLocks noGrp="1"/>
          </p:cNvSpPr>
          <p:nvPr>
            <p:ph type="body"/>
          </p:nvPr>
        </p:nvSpPr>
        <p:spPr>
          <a:xfrm>
            <a:off x="3887640" y="987480"/>
            <a:ext cx="4626360" cy="4870800"/>
          </a:xfrm>
          <a:prstGeom prst="rect">
            <a:avLst/>
          </a:prstGeom>
          <a:noFill/>
          <a:ln w="0">
            <a:noFill/>
          </a:ln>
        </p:spPr>
        <p:txBody>
          <a:bodyPr lIns="91440" tIns="45720" rIns="91440" bIns="45720" anchor="t">
            <a:noAutofit/>
          </a:bodyPr>
          <a:lstStyle>
            <a:lvl1pPr algn="l" defTabSz="914400">
              <a:lnSpc>
                <a:spcPct val="90000"/>
              </a:lnSpc>
              <a:spcBef>
                <a:spcPts val="1001"/>
              </a:spcBef>
              <a:buClr>
                <a:srgbClr val="444D26"/>
              </a:buClr>
              <a:buFont typeface="Arial"/>
              <a:buChar char="•"/>
              <a:defRPr lang="de-DE" sz="32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8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3200" b="0" u="none" strike="noStrike">
                <a:solidFill>
                  <a:schemeClr val="dk2"/>
                </a:solidFill>
                <a:effectLst/>
                <a:uFillTx/>
                <a:latin typeface="Calibri"/>
              </a:rPr>
              <a:t>Mastertextformat bearbeiten</a:t>
            </a:r>
            <a:endParaRPr lang="de-DE" sz="32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800" b="0" u="none" strike="noStrike">
                <a:solidFill>
                  <a:schemeClr val="dk2"/>
                </a:solidFill>
                <a:effectLst/>
                <a:uFillTx/>
                <a:latin typeface="Calibri"/>
              </a:rPr>
              <a:t>Zweite Ebene</a:t>
            </a:r>
            <a:endParaRPr lang="de-DE" sz="28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Dritte Ebene</a:t>
            </a:r>
            <a:endParaRPr lang="de-DE" sz="24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Vierte Ebene</a:t>
            </a:r>
            <a:endParaRPr lang="de-DE" sz="20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Fünfte Ebene</a:t>
            </a:r>
            <a:endParaRPr lang="de-DE" sz="2000" b="0" u="none" strike="noStrike">
              <a:solidFill>
                <a:schemeClr val="dk2"/>
              </a:solidFill>
              <a:effectLst/>
              <a:uFillTx/>
              <a:latin typeface="Calibri"/>
            </a:endParaRPr>
          </a:p>
        </p:txBody>
      </p:sp>
      <p:sp>
        <p:nvSpPr>
          <p:cNvPr id="912"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13"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B953DA4E-EF8C-4834-B6BF-A0B7069DDE7B}"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14"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15"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2_Default 45">
    <p:bg>
      <p:bgPr>
        <a:solidFill>
          <a:schemeClr val="lt1">
            <a:lumMod val="95000"/>
            <a:alpha val="49000"/>
          </a:schemeClr>
        </a:solidFill>
      </p:bgPr>
    </p:bg>
    <p:spTree>
      <p:nvGrpSpPr>
        <p:cNvPr id="1" name=""/>
        <p:cNvGrpSpPr/>
        <p:nvPr/>
      </p:nvGrpSpPr>
      <p:grpSpPr>
        <a:xfrm>
          <a:off x="0" y="0"/>
          <a:ext cx="0" cy="0"/>
          <a:chOff x="0" y="0"/>
          <a:chExt cx="0" cy="0"/>
        </a:xfrm>
      </p:grpSpPr>
      <p:sp>
        <p:nvSpPr>
          <p:cNvPr id="916"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17" name="Grafik 8"/>
          <p:cNvPicPr/>
          <p:nvPr/>
        </p:nvPicPr>
        <p:blipFill>
          <a:blip r:embed="rId2"/>
          <a:stretch/>
        </p:blipFill>
        <p:spPr>
          <a:xfrm>
            <a:off x="8141400" y="5590800"/>
            <a:ext cx="1005840" cy="1259280"/>
          </a:xfrm>
          <a:prstGeom prst="rect">
            <a:avLst/>
          </a:prstGeom>
          <a:noFill/>
          <a:ln w="0">
            <a:noFill/>
          </a:ln>
        </p:spPr>
      </p:pic>
      <p:cxnSp>
        <p:nvCxnSpPr>
          <p:cNvPr id="918" name="Gerader Verbinder 9"/>
          <p:cNvCxnSpPr/>
          <p:nvPr/>
        </p:nvCxnSpPr>
        <p:spPr>
          <a:xfrm>
            <a:off x="2289600" y="6504480"/>
            <a:ext cx="2880" cy="367920"/>
          </a:xfrm>
          <a:prstGeom prst="straightConnector1">
            <a:avLst/>
          </a:prstGeom>
          <a:ln w="0">
            <a:solidFill>
              <a:srgbClr val="444D26"/>
            </a:solidFill>
          </a:ln>
        </p:spPr>
      </p:cxnSp>
      <p:cxnSp>
        <p:nvCxnSpPr>
          <p:cNvPr id="919" name="Gerader Verbinder 10"/>
          <p:cNvCxnSpPr/>
          <p:nvPr/>
        </p:nvCxnSpPr>
        <p:spPr>
          <a:xfrm>
            <a:off x="6201360" y="6504480"/>
            <a:ext cx="2880" cy="367920"/>
          </a:xfrm>
          <a:prstGeom prst="straightConnector1">
            <a:avLst/>
          </a:prstGeom>
          <a:ln w="0">
            <a:solidFill>
              <a:srgbClr val="444D26"/>
            </a:solidFill>
          </a:ln>
        </p:spPr>
      </p:cxnSp>
      <p:sp>
        <p:nvSpPr>
          <p:cNvPr id="920" name="Textfeld 14"/>
          <p:cNvSpPr/>
          <p:nvPr/>
        </p:nvSpPr>
        <p:spPr>
          <a:xfrm>
            <a:off x="3220200" y="6495480"/>
            <a:ext cx="234396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21"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03C28D9-7B59-423B-BADA-2C5A71534862}"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22" name="PlaceHolder 1"/>
          <p:cNvSpPr>
            <a:spLocks noGrp="1"/>
          </p:cNvSpPr>
          <p:nvPr>
            <p:ph type="title"/>
          </p:nvPr>
        </p:nvSpPr>
        <p:spPr>
          <a:xfrm>
            <a:off x="630360" y="457200"/>
            <a:ext cx="2946600" cy="1597320"/>
          </a:xfrm>
          <a:prstGeom prst="rect">
            <a:avLst/>
          </a:prstGeom>
          <a:noFill/>
          <a:ln w="0">
            <a:noFill/>
          </a:ln>
        </p:spPr>
        <p:txBody>
          <a:bodyPr lIns="91440" tIns="45720" rIns="91440" bIns="45720" anchor="b">
            <a:noAutofit/>
          </a:bodyPr>
          <a:lstStyle>
            <a:lvl1pPr indent="0" algn="r" defTabSz="914400">
              <a:lnSpc>
                <a:spcPct val="90000"/>
              </a:lnSpc>
              <a:buNone/>
              <a:tabLst>
                <a:tab pos="0" algn="l"/>
              </a:tabLst>
              <a:defRPr lang="de-DE" sz="3200" b="0" u="none" strike="noStrike">
                <a:solidFill>
                  <a:schemeClr val="dk2"/>
                </a:solidFill>
                <a:effectLst/>
                <a:uFillTx/>
                <a:latin typeface="Calibri Light"/>
              </a:defRPr>
            </a:lvl1pPr>
          </a:lstStyle>
          <a:p>
            <a:pPr indent="0" algn="r" defTabSz="914400">
              <a:lnSpc>
                <a:spcPct val="90000"/>
              </a:lnSpc>
              <a:buNone/>
              <a:tabLst>
                <a:tab pos="0" algn="l"/>
              </a:tabLst>
            </a:pPr>
            <a:r>
              <a:rPr lang="de-DE" sz="3200" b="0" u="none" strike="noStrike">
                <a:solidFill>
                  <a:schemeClr val="dk2"/>
                </a:solidFill>
                <a:effectLst/>
                <a:uFillTx/>
                <a:latin typeface="Calibri Light"/>
              </a:rPr>
              <a:t>Mastertitelformat bearbeiten</a:t>
            </a:r>
            <a:endParaRPr lang="de-DE" sz="3200" b="0" u="none" strike="noStrike">
              <a:solidFill>
                <a:schemeClr val="dk2"/>
              </a:solidFill>
              <a:effectLst/>
              <a:uFillTx/>
              <a:latin typeface="Calibri Light"/>
            </a:endParaRPr>
          </a:p>
        </p:txBody>
      </p:sp>
      <p:sp>
        <p:nvSpPr>
          <p:cNvPr id="923" name="PlaceHolder 2"/>
          <p:cNvSpPr>
            <a:spLocks noGrp="1"/>
          </p:cNvSpPr>
          <p:nvPr>
            <p:ph type="body"/>
          </p:nvPr>
        </p:nvSpPr>
        <p:spPr>
          <a:xfrm>
            <a:off x="3887640" y="987480"/>
            <a:ext cx="4626360" cy="4870800"/>
          </a:xfrm>
          <a:prstGeom prst="rect">
            <a:avLst/>
          </a:prstGeom>
          <a:noFill/>
          <a:ln w="0">
            <a:noFill/>
          </a:ln>
        </p:spPr>
        <p:txBody>
          <a:bodyPr lIns="90000" tIns="45000" rIns="90000" bIns="45000" anchor="t">
            <a:noAutofit/>
          </a:bodyPr>
          <a:lstStyle>
            <a:lvl1pPr algn="l" defTabSz="914400">
              <a:lnSpc>
                <a:spcPct val="90000"/>
              </a:lnSpc>
              <a:spcBef>
                <a:spcPts val="1001"/>
              </a:spcBef>
              <a:buClr>
                <a:srgbClr val="444D26"/>
              </a:buClr>
              <a:buFont typeface="Arial"/>
              <a:buChar char="•"/>
              <a:tabLst>
                <a:tab pos="0" algn="l"/>
              </a:tabLst>
              <a:defRPr lang="en-US" sz="3200" b="0" u="none" strike="noStrike">
                <a:solidFill>
                  <a:schemeClr val="dk2"/>
                </a:solidFill>
                <a:effectLst/>
                <a:uFillTx/>
                <a:latin typeface="Calibri"/>
              </a:defRPr>
            </a:lvl1pPr>
            <a:lvl2pPr lvl="1"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2pPr>
            <a:lvl3pPr lvl="2"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3pPr>
            <a:lvl4pPr lvl="3" algn="l" defTabSz="914400">
              <a:lnSpc>
                <a:spcPct val="90000"/>
              </a:lnSpc>
              <a:spcBef>
                <a:spcPts val="499"/>
              </a:spcBef>
              <a:buClr>
                <a:srgbClr val="000000"/>
              </a:buClr>
              <a:buSzPct val="75000"/>
              <a:buFont typeface="Symbol" charset="2"/>
              <a:buChar char=""/>
              <a:tabLst>
                <a:tab pos="0" algn="l"/>
              </a:tabLst>
              <a:defRPr lang="en-US" sz="3200" b="0" u="none" strike="noStrike">
                <a:solidFill>
                  <a:schemeClr val="dk2"/>
                </a:solidFill>
                <a:effectLst/>
                <a:uFillTx/>
                <a:latin typeface="Calibri"/>
              </a:defRPr>
            </a:lvl4pPr>
            <a:lvl5pPr lvl="4" algn="l" defTabSz="914400">
              <a:lnSpc>
                <a:spcPct val="90000"/>
              </a:lnSpc>
              <a:spcBef>
                <a:spcPts val="499"/>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5pPr>
            <a:lvl6pPr lvl="5"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6pPr>
            <a:lvl7pPr lvl="6" algn="l" defTabSz="914400">
              <a:lnSpc>
                <a:spcPct val="90000"/>
              </a:lnSpc>
              <a:spcBef>
                <a:spcPts val="283"/>
              </a:spcBef>
              <a:buClr>
                <a:srgbClr val="000000"/>
              </a:buClr>
              <a:buSzPct val="45000"/>
              <a:buFont typeface="Wingdings" charset="2"/>
              <a:buChar char=""/>
              <a:tabLst>
                <a:tab pos="0" algn="l"/>
              </a:tabLst>
              <a:defRPr lang="en-US" sz="3200" b="0" u="none" strike="noStrike">
                <a:solidFill>
                  <a:schemeClr val="dk2"/>
                </a:solidFill>
                <a:effectLst/>
                <a:uFillTx/>
                <a:latin typeface="Calibri"/>
              </a:defRPr>
            </a:lvl7pPr>
          </a:lstStyle>
          <a:p>
            <a:pPr marL="228600" indent="-228600" algn="l" defTabSz="914400">
              <a:lnSpc>
                <a:spcPct val="90000"/>
              </a:lnSpc>
              <a:spcBef>
                <a:spcPts val="1001"/>
              </a:spcBef>
              <a:buClr>
                <a:srgbClr val="444D26"/>
              </a:buClr>
              <a:buFont typeface="Arial"/>
              <a:buChar char="•"/>
              <a:tabLst>
                <a:tab pos="0" algn="l"/>
              </a:tabLst>
            </a:pPr>
            <a:r>
              <a:rPr lang="en-US" sz="3200" b="0" u="none" strike="noStrike">
                <a:solidFill>
                  <a:schemeClr val="dk2"/>
                </a:solidFill>
                <a:effectLst/>
                <a:uFillTx/>
                <a:latin typeface="Calibri"/>
              </a:rPr>
              <a:t>Click to edit the outline text format</a:t>
            </a:r>
            <a:endParaRPr lang="de-DE" sz="3200" b="0" u="none" strike="noStrike">
              <a:solidFill>
                <a:schemeClr val="dk2"/>
              </a:solidFill>
              <a:effectLst/>
              <a:uFillTx/>
              <a:latin typeface="Calibri"/>
            </a:endParaRPr>
          </a:p>
          <a:p>
            <a:pPr marL="457200" lvl="1"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Second Outline Level</a:t>
            </a:r>
            <a:endParaRPr lang="en-US" sz="3200" b="0" u="none" strike="noStrike">
              <a:solidFill>
                <a:schemeClr val="dk2"/>
              </a:solidFill>
              <a:effectLst/>
              <a:uFillTx/>
              <a:latin typeface="Calibri"/>
            </a:endParaRPr>
          </a:p>
          <a:p>
            <a:pPr marL="914400" lvl="2"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Third Outline Level</a:t>
            </a:r>
            <a:endParaRPr lang="en-US" sz="3200" b="0" u="none" strike="noStrike">
              <a:solidFill>
                <a:schemeClr val="dk2"/>
              </a:solidFill>
              <a:effectLst/>
              <a:uFillTx/>
              <a:latin typeface="Calibri"/>
            </a:endParaRPr>
          </a:p>
          <a:p>
            <a:pPr marL="1371600" lvl="3" indent="-228600" algn="l" defTabSz="914400">
              <a:lnSpc>
                <a:spcPct val="90000"/>
              </a:lnSpc>
              <a:spcBef>
                <a:spcPts val="499"/>
              </a:spcBef>
              <a:buClr>
                <a:srgbClr val="000000"/>
              </a:buClr>
              <a:buSzPct val="75000"/>
              <a:buFont typeface="Symbol" charset="2"/>
              <a:buChar char=""/>
              <a:tabLst>
                <a:tab pos="0" algn="l"/>
              </a:tabLst>
            </a:pPr>
            <a:r>
              <a:rPr lang="en-US" sz="3200" b="0" u="none" strike="noStrike">
                <a:solidFill>
                  <a:schemeClr val="dk2"/>
                </a:solidFill>
                <a:effectLst/>
                <a:uFillTx/>
                <a:latin typeface="Calibri"/>
              </a:rPr>
              <a:t>Fourth Outline Level</a:t>
            </a:r>
            <a:endParaRPr lang="en-US" sz="3200" b="0" u="none" strike="noStrike">
              <a:solidFill>
                <a:schemeClr val="dk2"/>
              </a:solidFill>
              <a:effectLst/>
              <a:uFillTx/>
              <a:latin typeface="Calibri"/>
            </a:endParaRPr>
          </a:p>
          <a:p>
            <a:pPr marL="1828800" lvl="4" indent="-228600" algn="l" defTabSz="914400">
              <a:lnSpc>
                <a:spcPct val="90000"/>
              </a:lnSpc>
              <a:spcBef>
                <a:spcPts val="499"/>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Fifth Outline Level</a:t>
            </a:r>
            <a:endParaRPr lang="en-US" sz="3200" b="0" u="none" strike="noStrike">
              <a:solidFill>
                <a:schemeClr val="dk2"/>
              </a:solidFill>
              <a:effectLst/>
              <a:uFillTx/>
              <a:latin typeface="Calibri"/>
            </a:endParaRPr>
          </a:p>
          <a:p>
            <a:pPr marL="2286000" lvl="5"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Sixth Outline Level</a:t>
            </a:r>
            <a:endParaRPr lang="en-US" sz="3200" b="0" u="none" strike="noStrike">
              <a:solidFill>
                <a:schemeClr val="dk2"/>
              </a:solidFill>
              <a:effectLst/>
              <a:uFillTx/>
              <a:latin typeface="Calibri"/>
            </a:endParaRPr>
          </a:p>
          <a:p>
            <a:pPr marL="2743200" lvl="6" indent="-228600" algn="l" defTabSz="914400">
              <a:lnSpc>
                <a:spcPct val="90000"/>
              </a:lnSpc>
              <a:spcBef>
                <a:spcPts val="283"/>
              </a:spcBef>
              <a:buClr>
                <a:srgbClr val="000000"/>
              </a:buClr>
              <a:buSzPct val="45000"/>
              <a:buFont typeface="Wingdings" charset="2"/>
              <a:buChar char=""/>
              <a:tabLst>
                <a:tab pos="0" algn="l"/>
              </a:tabLst>
            </a:pPr>
            <a:r>
              <a:rPr lang="en-US" sz="3200" b="0" u="none" strike="noStrike">
                <a:solidFill>
                  <a:schemeClr val="dk2"/>
                </a:solidFill>
                <a:effectLst/>
                <a:uFillTx/>
                <a:latin typeface="Calibri"/>
              </a:rPr>
              <a:t>Seventh Outline Level</a:t>
            </a:r>
            <a:endParaRPr lang="en-US" sz="3200" b="0" u="none" strike="noStrike">
              <a:solidFill>
                <a:schemeClr val="dk2"/>
              </a:solidFill>
              <a:effectLst/>
              <a:uFillTx/>
              <a:latin typeface="Calibri"/>
            </a:endParaRPr>
          </a:p>
        </p:txBody>
      </p:sp>
      <p:sp>
        <p:nvSpPr>
          <p:cNvPr id="924" name="PlaceHolder 3"/>
          <p:cNvSpPr>
            <a:spLocks noGrp="1"/>
          </p:cNvSpPr>
          <p:nvPr>
            <p:ph type="body"/>
          </p:nvPr>
        </p:nvSpPr>
        <p:spPr>
          <a:xfrm>
            <a:off x="630360" y="2057400"/>
            <a:ext cx="2946600" cy="3808800"/>
          </a:xfrm>
          <a:prstGeom prst="rect">
            <a:avLst/>
          </a:prstGeom>
          <a:noFill/>
          <a:ln w="0">
            <a:noFill/>
          </a:ln>
        </p:spPr>
        <p:txBody>
          <a:bodyPr lIns="91440" tIns="45720" rIns="91440" bIns="45720" anchor="t">
            <a:noAutofit/>
          </a:bodyPr>
          <a:lstStyle>
            <a:lvl1pPr marL="228600" indent="0" algn="l" defTabSz="914400">
              <a:lnSpc>
                <a:spcPct val="90000"/>
              </a:lnSpc>
              <a:spcBef>
                <a:spcPts val="1001"/>
              </a:spcBef>
              <a:buNone/>
              <a:tabLst>
                <a:tab pos="0" algn="l"/>
              </a:tabLst>
              <a:defRPr lang="de-DE" sz="1600" b="0" u="none" strike="noStrike">
                <a:solidFill>
                  <a:schemeClr val="dk2"/>
                </a:solidFill>
                <a:effectLst/>
                <a:uFillTx/>
                <a:latin typeface="Calibri"/>
              </a:defRPr>
            </a:lvl1pPr>
          </a:lstStyle>
          <a:p>
            <a:pPr marL="228600" indent="0" algn="l" defTabSz="914400">
              <a:lnSpc>
                <a:spcPct val="90000"/>
              </a:lnSpc>
              <a:spcBef>
                <a:spcPts val="1001"/>
              </a:spcBef>
              <a:buNone/>
              <a:tabLst>
                <a:tab pos="0" algn="l"/>
              </a:tabLst>
            </a:pPr>
            <a:r>
              <a:rPr lang="de-DE" sz="1600" b="0" u="none" strike="noStrike">
                <a:solidFill>
                  <a:schemeClr val="dk2"/>
                </a:solidFill>
                <a:effectLst/>
                <a:uFillTx/>
                <a:latin typeface="Calibri"/>
              </a:rPr>
              <a:t>Mastertextformat bearbeiten</a:t>
            </a:r>
            <a:endParaRPr lang="de-DE" sz="1600" b="0" u="none" strike="noStrike">
              <a:solidFill>
                <a:schemeClr val="dk2"/>
              </a:solidFill>
              <a:effectLst/>
              <a:uFillTx/>
              <a:latin typeface="Calibri"/>
            </a:endParaRPr>
          </a:p>
        </p:txBody>
      </p:sp>
      <p:sp>
        <p:nvSpPr>
          <p:cNvPr id="925"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C1AC5DA3-7092-42D3-A46C-1BFFB1ECCFF5}"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26" name="Resim 4"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27" name="Resim 5"/>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2_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28"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29" name="Grafik 8"/>
          <p:cNvPicPr/>
          <p:nvPr/>
        </p:nvPicPr>
        <p:blipFill>
          <a:blip r:embed="rId2"/>
          <a:stretch/>
        </p:blipFill>
        <p:spPr>
          <a:xfrm>
            <a:off x="8141400" y="5590800"/>
            <a:ext cx="1005840" cy="1259280"/>
          </a:xfrm>
          <a:prstGeom prst="rect">
            <a:avLst/>
          </a:prstGeom>
          <a:noFill/>
          <a:ln w="0">
            <a:noFill/>
          </a:ln>
        </p:spPr>
      </p:pic>
      <p:cxnSp>
        <p:nvCxnSpPr>
          <p:cNvPr id="930" name="Gerader Verbinder 9"/>
          <p:cNvCxnSpPr/>
          <p:nvPr/>
        </p:nvCxnSpPr>
        <p:spPr>
          <a:xfrm>
            <a:off x="2289600" y="6504480"/>
            <a:ext cx="2880" cy="367920"/>
          </a:xfrm>
          <a:prstGeom prst="straightConnector1">
            <a:avLst/>
          </a:prstGeom>
          <a:ln w="0">
            <a:solidFill>
              <a:srgbClr val="444D26"/>
            </a:solidFill>
          </a:ln>
        </p:spPr>
      </p:cxnSp>
      <p:cxnSp>
        <p:nvCxnSpPr>
          <p:cNvPr id="931" name="Gerader Verbinder 10"/>
          <p:cNvCxnSpPr/>
          <p:nvPr/>
        </p:nvCxnSpPr>
        <p:spPr>
          <a:xfrm>
            <a:off x="6201360" y="6504480"/>
            <a:ext cx="2880" cy="367920"/>
          </a:xfrm>
          <a:prstGeom prst="straightConnector1">
            <a:avLst/>
          </a:prstGeom>
          <a:ln w="0">
            <a:solidFill>
              <a:srgbClr val="444D26"/>
            </a:solidFill>
          </a:ln>
        </p:spPr>
      </p:cxnSp>
      <p:sp>
        <p:nvSpPr>
          <p:cNvPr id="932" name="Textfeld 14"/>
          <p:cNvSpPr/>
          <p:nvPr/>
        </p:nvSpPr>
        <p:spPr>
          <a:xfrm>
            <a:off x="3220200" y="6516360"/>
            <a:ext cx="234360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33"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A7DCC57A-3C40-4087-A530-0074AABA9097}"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34"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35"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36"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0F4047FD-1CA7-467F-983F-4ED39280CD8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37"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38"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Default 34">
    <p:bg>
      <p:bgPr>
        <a:solidFill>
          <a:schemeClr val="lt1">
            <a:lumMod val="95000"/>
            <a:alpha val="49000"/>
          </a:schemeClr>
        </a:solidFill>
      </p:bgPr>
    </p:bg>
    <p:spTree>
      <p:nvGrpSpPr>
        <p:cNvPr id="1" name=""/>
        <p:cNvGrpSpPr/>
        <p:nvPr/>
      </p:nvGrpSpPr>
      <p:grpSpPr>
        <a:xfrm>
          <a:off x="0" y="0"/>
          <a:ext cx="0" cy="0"/>
          <a:chOff x="0" y="0"/>
          <a:chExt cx="0" cy="0"/>
        </a:xfrm>
      </p:grpSpPr>
      <p:sp>
        <p:nvSpPr>
          <p:cNvPr id="939" name="Rechteck: eine Ecke abgerundet 6"/>
          <p:cNvSpPr/>
          <p:nvPr/>
        </p:nvSpPr>
        <p:spPr>
          <a:xfrm>
            <a:off x="0" y="6492960"/>
            <a:ext cx="8287560" cy="357120"/>
          </a:xfrm>
          <a:prstGeom prst="round1Rect">
            <a:avLst>
              <a:gd name="adj" fmla="val 50000"/>
            </a:avLst>
          </a:prstGeom>
          <a:solidFill>
            <a:schemeClr val="accent3"/>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40" name="Grafik 8"/>
          <p:cNvPicPr/>
          <p:nvPr/>
        </p:nvPicPr>
        <p:blipFill>
          <a:blip r:embed="rId2"/>
          <a:stretch/>
        </p:blipFill>
        <p:spPr>
          <a:xfrm>
            <a:off x="8141400" y="5590800"/>
            <a:ext cx="1005840" cy="1259280"/>
          </a:xfrm>
          <a:prstGeom prst="rect">
            <a:avLst/>
          </a:prstGeom>
          <a:noFill/>
          <a:ln w="0">
            <a:noFill/>
          </a:ln>
        </p:spPr>
      </p:pic>
      <p:cxnSp>
        <p:nvCxnSpPr>
          <p:cNvPr id="941" name="Gerader Verbinder 9"/>
          <p:cNvCxnSpPr/>
          <p:nvPr/>
        </p:nvCxnSpPr>
        <p:spPr>
          <a:xfrm>
            <a:off x="2289600" y="6504480"/>
            <a:ext cx="2880" cy="367920"/>
          </a:xfrm>
          <a:prstGeom prst="straightConnector1">
            <a:avLst/>
          </a:prstGeom>
          <a:ln w="0">
            <a:solidFill>
              <a:srgbClr val="444D26"/>
            </a:solidFill>
          </a:ln>
        </p:spPr>
      </p:cxnSp>
      <p:cxnSp>
        <p:nvCxnSpPr>
          <p:cNvPr id="942" name="Gerader Verbinder 10"/>
          <p:cNvCxnSpPr/>
          <p:nvPr/>
        </p:nvCxnSpPr>
        <p:spPr>
          <a:xfrm>
            <a:off x="6201360" y="6504480"/>
            <a:ext cx="2880" cy="367920"/>
          </a:xfrm>
          <a:prstGeom prst="straightConnector1">
            <a:avLst/>
          </a:prstGeom>
          <a:ln w="0">
            <a:solidFill>
              <a:srgbClr val="444D26"/>
            </a:solidFill>
          </a:ln>
        </p:spPr>
      </p:cxnSp>
      <p:sp>
        <p:nvSpPr>
          <p:cNvPr id="943" name="Textfeld 14"/>
          <p:cNvSpPr/>
          <p:nvPr/>
        </p:nvSpPr>
        <p:spPr>
          <a:xfrm>
            <a:off x="3220200" y="6495480"/>
            <a:ext cx="1836000" cy="3571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Informatie</a:t>
            </a:r>
            <a:endParaRPr lang="de-DE" sz="1400" b="0" u="none" strike="noStrike">
              <a:solidFill>
                <a:srgbClr val="000000"/>
              </a:solidFill>
              <a:effectLst/>
              <a:uFillTx/>
              <a:latin typeface="Calibri"/>
            </a:endParaRPr>
          </a:p>
        </p:txBody>
      </p:sp>
      <p:sp>
        <p:nvSpPr>
          <p:cNvPr id="944"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8424B997-B7FF-47D4-86DE-00605A1E5E18}"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45"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46" name="PlaceHolder 2"/>
          <p:cNvSpPr>
            <a:spLocks noGrp="1"/>
          </p:cNvSpPr>
          <p:nvPr>
            <p:ph type="body"/>
          </p:nvPr>
        </p:nvSpPr>
        <p:spPr>
          <a:xfrm>
            <a:off x="628560" y="1825560"/>
            <a:ext cx="7884000" cy="434844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47"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D3745CA7-C57A-4DA0-A2CC-6397CFE8C9A2}"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48"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49"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2_Default 35">
    <p:bg>
      <p:bgPr>
        <a:solidFill>
          <a:schemeClr val="lt1">
            <a:lumMod val="95000"/>
            <a:alpha val="49000"/>
          </a:schemeClr>
        </a:solidFill>
      </p:bgPr>
    </p:bg>
    <p:spTree>
      <p:nvGrpSpPr>
        <p:cNvPr id="1" name=""/>
        <p:cNvGrpSpPr/>
        <p:nvPr/>
      </p:nvGrpSpPr>
      <p:grpSpPr>
        <a:xfrm>
          <a:off x="0" y="0"/>
          <a:ext cx="0" cy="0"/>
          <a:chOff x="0" y="0"/>
          <a:chExt cx="0" cy="0"/>
        </a:xfrm>
      </p:grpSpPr>
      <p:sp>
        <p:nvSpPr>
          <p:cNvPr id="950" name="Rechteck: eine Ecke abgerundet 6"/>
          <p:cNvSpPr/>
          <p:nvPr/>
        </p:nvSpPr>
        <p:spPr>
          <a:xfrm>
            <a:off x="0" y="6492960"/>
            <a:ext cx="8287560" cy="357120"/>
          </a:xfrm>
          <a:prstGeom prst="round1Rect">
            <a:avLst>
              <a:gd name="adj" fmla="val 50000"/>
            </a:avLst>
          </a:prstGeom>
          <a:solidFill>
            <a:schemeClr val="accent6">
              <a:lumMod val="40000"/>
              <a:lumOff val="60000"/>
            </a:schemeClr>
          </a:solidFill>
          <a:ln>
            <a:solidFill>
              <a:srgbClr val="A5B592"/>
            </a:solidFill>
            <a:round/>
          </a:ln>
        </p:spPr>
        <p:style>
          <a:lnRef idx="1">
            <a:schemeClr val="accent1"/>
          </a:lnRef>
          <a:fillRef idx="3">
            <a:schemeClr val="accent1"/>
          </a:fillRef>
          <a:effectRef idx="2">
            <a:schemeClr val="accent1"/>
          </a:effectRef>
          <a:fontRef idx="minor"/>
        </p:style>
        <p:txBody>
          <a:bodyPr lIns="90000" tIns="45000" rIns="90000" bIns="45000" anchor="ctr">
            <a:noAutofit/>
          </a:bodyPr>
          <a:p>
            <a:pPr algn="ctr" defTabSz="457200">
              <a:lnSpc>
                <a:spcPct val="100000"/>
              </a:lnSpc>
            </a:pPr>
            <a:endParaRPr lang="en-US" sz="1800" b="0" u="none" strike="noStrike">
              <a:solidFill>
                <a:schemeClr val="lt1"/>
              </a:solidFill>
              <a:effectLst/>
              <a:uFillTx/>
              <a:latin typeface="Calibri"/>
            </a:endParaRPr>
          </a:p>
        </p:txBody>
      </p:sp>
      <p:pic>
        <p:nvPicPr>
          <p:cNvPr id="951" name="Grafik 8"/>
          <p:cNvPicPr/>
          <p:nvPr/>
        </p:nvPicPr>
        <p:blipFill>
          <a:blip r:embed="rId2"/>
          <a:stretch/>
        </p:blipFill>
        <p:spPr>
          <a:xfrm>
            <a:off x="8141400" y="5590800"/>
            <a:ext cx="1005840" cy="1259280"/>
          </a:xfrm>
          <a:prstGeom prst="rect">
            <a:avLst/>
          </a:prstGeom>
          <a:noFill/>
          <a:ln w="0">
            <a:noFill/>
          </a:ln>
        </p:spPr>
      </p:pic>
      <p:cxnSp>
        <p:nvCxnSpPr>
          <p:cNvPr id="952" name="Gerader Verbinder 9"/>
          <p:cNvCxnSpPr/>
          <p:nvPr/>
        </p:nvCxnSpPr>
        <p:spPr>
          <a:xfrm>
            <a:off x="2289600" y="6504480"/>
            <a:ext cx="2880" cy="367920"/>
          </a:xfrm>
          <a:prstGeom prst="straightConnector1">
            <a:avLst/>
          </a:prstGeom>
          <a:ln w="0">
            <a:solidFill>
              <a:srgbClr val="444D26"/>
            </a:solidFill>
          </a:ln>
        </p:spPr>
      </p:cxnSp>
      <p:cxnSp>
        <p:nvCxnSpPr>
          <p:cNvPr id="953" name="Gerader Verbinder 10"/>
          <p:cNvCxnSpPr/>
          <p:nvPr/>
        </p:nvCxnSpPr>
        <p:spPr>
          <a:xfrm>
            <a:off x="6201360" y="6504480"/>
            <a:ext cx="2880" cy="367920"/>
          </a:xfrm>
          <a:prstGeom prst="straightConnector1">
            <a:avLst/>
          </a:prstGeom>
          <a:ln w="0">
            <a:solidFill>
              <a:srgbClr val="444D26"/>
            </a:solidFill>
          </a:ln>
        </p:spPr>
      </p:cxnSp>
      <p:sp>
        <p:nvSpPr>
          <p:cNvPr id="954" name="Textfeld 14"/>
          <p:cNvSpPr/>
          <p:nvPr/>
        </p:nvSpPr>
        <p:spPr>
          <a:xfrm>
            <a:off x="3220200" y="6495480"/>
            <a:ext cx="2270520" cy="304920"/>
          </a:xfrm>
          <a:prstGeom prst="rect">
            <a:avLst/>
          </a:prstGeom>
          <a:noFill/>
          <a:ln w="0">
            <a:noFill/>
          </a:ln>
        </p:spPr>
        <p:style>
          <a:lnRef idx="0"/>
          <a:fillRef idx="0"/>
          <a:effectRef idx="0"/>
          <a:fontRef idx="minor"/>
        </p:style>
        <p:txBody>
          <a:bodyPr lIns="90000" tIns="45000" rIns="90000" bIns="45000" anchor="t">
            <a:spAutoFit/>
          </a:bodyPr>
          <a:p>
            <a:pPr algn="ctr" defTabSz="457200">
              <a:lnSpc>
                <a:spcPct val="100000"/>
              </a:lnSpc>
            </a:pPr>
            <a:r>
              <a:rPr lang="de-DE" sz="1400" b="0" u="none" strike="noStrike">
                <a:solidFill>
                  <a:schemeClr val="dk2"/>
                </a:solidFill>
                <a:effectLst/>
                <a:uFillTx/>
                <a:latin typeface="Calibri"/>
              </a:rPr>
              <a:t>Welkom bij Eye-Teach-Stats</a:t>
            </a:r>
            <a:endParaRPr lang="de-DE" sz="1400" b="0" u="none" strike="noStrike">
              <a:solidFill>
                <a:srgbClr val="000000"/>
              </a:solidFill>
              <a:effectLst/>
              <a:uFillTx/>
              <a:latin typeface="Calibri"/>
            </a:endParaRPr>
          </a:p>
        </p:txBody>
      </p:sp>
      <p:sp>
        <p:nvSpPr>
          <p:cNvPr id="955" name="Textfeld 16"/>
          <p:cNvSpPr/>
          <p:nvPr/>
        </p:nvSpPr>
        <p:spPr>
          <a:xfrm>
            <a:off x="7048440" y="6501240"/>
            <a:ext cx="1084320" cy="306000"/>
          </a:xfrm>
          <a:prstGeom prst="rect">
            <a:avLst/>
          </a:prstGeom>
          <a:noFill/>
          <a:ln w="0">
            <a:noFill/>
          </a:ln>
        </p:spPr>
        <p:style>
          <a:lnRef idx="0"/>
          <a:fillRef idx="0"/>
          <a:effectRef idx="0"/>
          <a:fontRef idx="minor"/>
        </p:style>
        <p:txBody>
          <a:bodyPr lIns="90000" tIns="45000" rIns="90000" bIns="45000" anchor="t">
            <a:spAutoFit/>
          </a:bodyPr>
          <a:p>
            <a:pPr algn="r" defTabSz="457200">
              <a:lnSpc>
                <a:spcPct val="100000"/>
              </a:lnSpc>
            </a:pPr>
            <a:fld id="{1CE25885-B275-4807-B011-8C44B4A0F891}" type="datetime3">
              <a:rPr lang="de-DE" sz="1400" b="0" u="none" strike="noStrike">
                <a:solidFill>
                  <a:schemeClr val="dk2"/>
                </a:solidFill>
                <a:effectLst/>
                <a:uFillTx/>
                <a:latin typeface="Calibri"/>
              </a:rPr>
              <a:t>9. Oktober 2026</a:t>
            </a:fld>
            <a:endParaRPr lang="de-DE" sz="1400" b="0" u="none" strike="noStrike">
              <a:solidFill>
                <a:srgbClr val="000000"/>
              </a:solidFill>
              <a:effectLst/>
              <a:uFillTx/>
              <a:latin typeface="Calibri"/>
            </a:endParaRPr>
          </a:p>
        </p:txBody>
      </p:sp>
      <p:sp>
        <p:nvSpPr>
          <p:cNvPr id="956" name="PlaceHolder 1"/>
          <p:cNvSpPr>
            <a:spLocks noGrp="1"/>
          </p:cNvSpPr>
          <p:nvPr>
            <p:ph type="title"/>
          </p:nvPr>
        </p:nvSpPr>
        <p:spPr>
          <a:xfrm>
            <a:off x="6543720" y="365040"/>
            <a:ext cx="1968840" cy="5808960"/>
          </a:xfrm>
          <a:prstGeom prst="rect">
            <a:avLst/>
          </a:prstGeom>
          <a:noFill/>
          <a:ln w="0">
            <a:noFill/>
          </a:ln>
        </p:spPr>
        <p:txBody>
          <a:bodyPr lIns="91440" tIns="45720" rIns="91440" bIns="45720" anchor="ctr" vert="eaVert">
            <a:noAutofit/>
          </a:bodyPr>
          <a:lstStyle>
            <a:lvl1pPr indent="0" algn="r" defTabSz="914400">
              <a:lnSpc>
                <a:spcPct val="90000"/>
              </a:lnSpc>
              <a:buNone/>
              <a:tabLst>
                <a:tab pos="0" algn="l"/>
              </a:tabLst>
              <a:defRPr lang="de-DE" sz="4000" b="0" u="none" strike="noStrike">
                <a:solidFill>
                  <a:schemeClr val="dk2"/>
                </a:solidFill>
                <a:effectLst/>
                <a:uFillTx/>
                <a:latin typeface="Calibri Light"/>
              </a:defRPr>
            </a:lvl1pPr>
          </a:lstStyle>
          <a:p>
            <a:pPr indent="0" algn="r" defTabSz="914400">
              <a:lnSpc>
                <a:spcPct val="90000"/>
              </a:lnSpc>
              <a:buNone/>
              <a:tabLst>
                <a:tab pos="0" algn="l"/>
              </a:tabLst>
            </a:pPr>
            <a:r>
              <a:rPr lang="de-DE" sz="4000" b="0" u="none" strike="noStrike">
                <a:solidFill>
                  <a:schemeClr val="dk2"/>
                </a:solidFill>
                <a:effectLst/>
                <a:uFillTx/>
                <a:latin typeface="Calibri Light"/>
              </a:rPr>
              <a:t>Mastertitelformat bearbeiten</a:t>
            </a:r>
            <a:endParaRPr lang="de-DE" sz="4000" b="0" u="none" strike="noStrike">
              <a:solidFill>
                <a:schemeClr val="dk2"/>
              </a:solidFill>
              <a:effectLst/>
              <a:uFillTx/>
              <a:latin typeface="Calibri Light"/>
            </a:endParaRPr>
          </a:p>
        </p:txBody>
      </p:sp>
      <p:sp>
        <p:nvSpPr>
          <p:cNvPr id="957" name="PlaceHolder 2"/>
          <p:cNvSpPr>
            <a:spLocks noGrp="1"/>
          </p:cNvSpPr>
          <p:nvPr>
            <p:ph type="body"/>
          </p:nvPr>
        </p:nvSpPr>
        <p:spPr>
          <a:xfrm>
            <a:off x="628560" y="365040"/>
            <a:ext cx="5759640" cy="5808960"/>
          </a:xfrm>
          <a:prstGeom prst="rect">
            <a:avLst/>
          </a:prstGeom>
          <a:noFill/>
          <a:ln w="0">
            <a:noFill/>
          </a:ln>
        </p:spPr>
        <p:txBody>
          <a:bodyPr lIns="91440" tIns="45720" rIns="91440" bIns="45720" anchor="t" vert="eaVert">
            <a:noAutofit/>
          </a:bodyPr>
          <a:lstStyle>
            <a:lvl1pPr algn="l" defTabSz="914400">
              <a:lnSpc>
                <a:spcPct val="90000"/>
              </a:lnSpc>
              <a:spcBef>
                <a:spcPts val="1001"/>
              </a:spcBef>
              <a:buClr>
                <a:srgbClr val="444D26"/>
              </a:buClr>
              <a:buFont typeface="Arial"/>
              <a:buChar char="•"/>
              <a:defRPr lang="de-DE" sz="2800" b="0" u="none" strike="noStrike">
                <a:solidFill>
                  <a:schemeClr val="dk2"/>
                </a:solidFill>
                <a:effectLst/>
                <a:uFillTx/>
                <a:latin typeface="Calibri"/>
              </a:defRPr>
            </a:lvl1pPr>
            <a:lvl2pPr lvl="1" algn="l" defTabSz="914400">
              <a:lnSpc>
                <a:spcPct val="90000"/>
              </a:lnSpc>
              <a:spcBef>
                <a:spcPts val="499"/>
              </a:spcBef>
              <a:buClr>
                <a:srgbClr val="444D26"/>
              </a:buClr>
              <a:buFont typeface="Arial"/>
              <a:buChar char="•"/>
              <a:defRPr lang="de-DE" sz="2400" b="0" u="none" strike="noStrike">
                <a:solidFill>
                  <a:schemeClr val="dk2"/>
                </a:solidFill>
                <a:effectLst/>
                <a:uFillTx/>
                <a:latin typeface="Calibri"/>
              </a:defRPr>
            </a:lvl2pPr>
            <a:lvl3pPr lvl="2" algn="l" defTabSz="914400">
              <a:lnSpc>
                <a:spcPct val="90000"/>
              </a:lnSpc>
              <a:spcBef>
                <a:spcPts val="499"/>
              </a:spcBef>
              <a:buClr>
                <a:srgbClr val="444D26"/>
              </a:buClr>
              <a:buFont typeface="Arial"/>
              <a:buChar char="•"/>
              <a:defRPr lang="de-DE" sz="2000" b="0" u="none" strike="noStrike">
                <a:solidFill>
                  <a:schemeClr val="dk2"/>
                </a:solidFill>
                <a:effectLst/>
                <a:uFillTx/>
                <a:latin typeface="Calibri"/>
              </a:defRPr>
            </a:lvl3pPr>
            <a:lvl4pPr lvl="3"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4pPr>
            <a:lvl5pPr lvl="4" algn="l" defTabSz="914400">
              <a:lnSpc>
                <a:spcPct val="90000"/>
              </a:lnSpc>
              <a:spcBef>
                <a:spcPts val="499"/>
              </a:spcBef>
              <a:buClr>
                <a:srgbClr val="444D26"/>
              </a:buClr>
              <a:buFont typeface="Arial"/>
              <a:buChar char="•"/>
              <a:defRPr lang="de-DE" sz="1800" b="0" u="none" strike="noStrike">
                <a:solidFill>
                  <a:schemeClr val="dk2"/>
                </a:solidFill>
                <a:effectLst/>
                <a:uFillTx/>
                <a:latin typeface="Calibri"/>
              </a:defRPr>
            </a:lvl5pPr>
          </a:lstStyle>
          <a:p>
            <a:pPr marL="228600" indent="-228600" algn="l" defTabSz="914400">
              <a:lnSpc>
                <a:spcPct val="90000"/>
              </a:lnSpc>
              <a:spcBef>
                <a:spcPts val="1001"/>
              </a:spcBef>
              <a:buClr>
                <a:srgbClr val="444D26"/>
              </a:buClr>
              <a:buFont typeface="Arial"/>
              <a:buChar char="•"/>
            </a:pPr>
            <a:r>
              <a:rPr lang="de-DE" sz="2800" b="0" u="none" strike="noStrike">
                <a:solidFill>
                  <a:schemeClr val="dk2"/>
                </a:solidFill>
                <a:effectLst/>
                <a:uFillTx/>
                <a:latin typeface="Calibri"/>
              </a:rPr>
              <a:t>Mastertextformat bearbeiten</a:t>
            </a:r>
            <a:endParaRPr lang="de-DE" sz="2800" b="0" u="none" strike="noStrike">
              <a:solidFill>
                <a:schemeClr val="dk2"/>
              </a:solidFill>
              <a:effectLst/>
              <a:uFillTx/>
              <a:latin typeface="Calibri"/>
            </a:endParaRPr>
          </a:p>
          <a:p>
            <a:pPr marL="685800" lvl="1" indent="-228600" algn="l" defTabSz="914400">
              <a:lnSpc>
                <a:spcPct val="90000"/>
              </a:lnSpc>
              <a:spcBef>
                <a:spcPts val="499"/>
              </a:spcBef>
              <a:buClr>
                <a:srgbClr val="444D26"/>
              </a:buClr>
              <a:buFont typeface="Arial"/>
              <a:buChar char="•"/>
            </a:pPr>
            <a:r>
              <a:rPr lang="de-DE" sz="2400" b="0" u="none" strike="noStrike">
                <a:solidFill>
                  <a:schemeClr val="dk2"/>
                </a:solidFill>
                <a:effectLst/>
                <a:uFillTx/>
                <a:latin typeface="Calibri"/>
              </a:rPr>
              <a:t>Zweite Ebene</a:t>
            </a:r>
            <a:endParaRPr lang="de-DE" sz="2400" b="0" u="none" strike="noStrike">
              <a:solidFill>
                <a:schemeClr val="dk2"/>
              </a:solidFill>
              <a:effectLst/>
              <a:uFillTx/>
              <a:latin typeface="Calibri"/>
            </a:endParaRPr>
          </a:p>
          <a:p>
            <a:pPr marL="1143000" lvl="2" indent="-228600" algn="l" defTabSz="914400">
              <a:lnSpc>
                <a:spcPct val="90000"/>
              </a:lnSpc>
              <a:spcBef>
                <a:spcPts val="499"/>
              </a:spcBef>
              <a:buClr>
                <a:srgbClr val="444D26"/>
              </a:buClr>
              <a:buFont typeface="Arial"/>
              <a:buChar char="•"/>
            </a:pPr>
            <a:r>
              <a:rPr lang="de-DE" sz="2000" b="0" u="none" strike="noStrike">
                <a:solidFill>
                  <a:schemeClr val="dk2"/>
                </a:solidFill>
                <a:effectLst/>
                <a:uFillTx/>
                <a:latin typeface="Calibri"/>
              </a:rPr>
              <a:t>Dritte Ebene</a:t>
            </a:r>
            <a:endParaRPr lang="de-DE" sz="2000" b="0" u="none" strike="noStrike">
              <a:solidFill>
                <a:schemeClr val="dk2"/>
              </a:solidFill>
              <a:effectLst/>
              <a:uFillTx/>
              <a:latin typeface="Calibri"/>
            </a:endParaRPr>
          </a:p>
          <a:p>
            <a:pPr marL="1600200" lvl="3"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Vierte Ebene</a:t>
            </a:r>
            <a:endParaRPr lang="de-DE" sz="1800" b="0" u="none" strike="noStrike">
              <a:solidFill>
                <a:schemeClr val="dk2"/>
              </a:solidFill>
              <a:effectLst/>
              <a:uFillTx/>
              <a:latin typeface="Calibri"/>
            </a:endParaRPr>
          </a:p>
          <a:p>
            <a:pPr marL="2057400" lvl="4" indent="-228600" algn="l" defTabSz="914400">
              <a:lnSpc>
                <a:spcPct val="90000"/>
              </a:lnSpc>
              <a:spcBef>
                <a:spcPts val="499"/>
              </a:spcBef>
              <a:buClr>
                <a:srgbClr val="444D26"/>
              </a:buClr>
              <a:buFont typeface="Arial"/>
              <a:buChar char="•"/>
            </a:pPr>
            <a:r>
              <a:rPr lang="de-DE" sz="1800" b="0" u="none" strike="noStrike">
                <a:solidFill>
                  <a:schemeClr val="dk2"/>
                </a:solidFill>
                <a:effectLst/>
                <a:uFillTx/>
                <a:latin typeface="Calibri"/>
              </a:rPr>
              <a:t>Fünfte Ebene</a:t>
            </a:r>
            <a:endParaRPr lang="de-DE" sz="1800" b="0" u="none" strike="noStrike">
              <a:solidFill>
                <a:schemeClr val="dk2"/>
              </a:solidFill>
              <a:effectLst/>
              <a:uFillTx/>
              <a:latin typeface="Calibri"/>
            </a:endParaRPr>
          </a:p>
        </p:txBody>
      </p:sp>
      <p:sp>
        <p:nvSpPr>
          <p:cNvPr id="958" name="Textfeld 13"/>
          <p:cNvSpPr/>
          <p:nvPr/>
        </p:nvSpPr>
        <p:spPr>
          <a:xfrm>
            <a:off x="1557000" y="6523920"/>
            <a:ext cx="861840" cy="3571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fld id="{4945C43F-A376-42A5-910D-2DCCBDDDD8C3}" type="slidenum">
              <a:rPr lang="en-US" sz="1400" b="0" u="none" strike="noStrike">
                <a:solidFill>
                  <a:schemeClr val="dk2"/>
                </a:solidFill>
                <a:effectLst/>
                <a:uFillTx/>
                <a:latin typeface="Calibri"/>
              </a:rPr>
              <a:t>&lt;number&gt;</a:t>
            </a:fld>
            <a:endParaRPr lang="de-DE" sz="1400" b="0" u="none" strike="noStrike">
              <a:solidFill>
                <a:srgbClr val="000000"/>
              </a:solidFill>
              <a:effectLst/>
              <a:uFillTx/>
              <a:latin typeface="Calibri"/>
            </a:endParaRPr>
          </a:p>
        </p:txBody>
      </p:sp>
      <p:pic>
        <p:nvPicPr>
          <p:cNvPr id="959" name="Resim 3" descr="Co-funded by the European Union logo in png for web usage"/>
          <p:cNvPicPr/>
          <p:nvPr/>
        </p:nvPicPr>
        <p:blipFill>
          <a:blip r:embed="rId3"/>
          <a:stretch/>
        </p:blipFill>
        <p:spPr>
          <a:xfrm>
            <a:off x="77760" y="6522120"/>
            <a:ext cx="1470600" cy="304560"/>
          </a:xfrm>
          <a:prstGeom prst="rect">
            <a:avLst/>
          </a:prstGeom>
          <a:noFill/>
          <a:ln w="0">
            <a:noFill/>
          </a:ln>
        </p:spPr>
      </p:pic>
      <p:pic>
        <p:nvPicPr>
          <p:cNvPr id="960" name="Resim 4"/>
          <p:cNvPicPr/>
          <p:nvPr/>
        </p:nvPicPr>
        <p:blipFill>
          <a:blip r:embed="rId4"/>
          <a:stretch/>
        </p:blipFill>
        <p:spPr>
          <a:xfrm>
            <a:off x="6357600" y="6570360"/>
            <a:ext cx="590760" cy="201960"/>
          </a:xfrm>
          <a:prstGeom prst="rect">
            <a:avLst/>
          </a:prstGeom>
          <a:noFill/>
          <a:ln w="0">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_rels/slideMaster13.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_rels/slideMaster24.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s>
</file>

<file path=ppt/slideMasters/_rels/slideMaster36.xml.rels><?xml version='1.0' encoding='UTF-8' standalone='yes'?>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 Id="rId11" Type="http://schemas.openxmlformats.org/officeDocument/2006/relationships/slideLayout" Target="../slideLayouts/slideLayout45.xml"/><Relationship Id="rId12" Type="http://schemas.openxmlformats.org/officeDocument/2006/relationships/slideLayout" Target="../slideLayouts/slideLayout46.xml"/></Relationships>
</file>

<file path=ppt/slideMasters/_rels/slideMaster47.xml.rels><?xml version='1.0' encoding='UTF-8' standalone='yes'?>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Relationship Id="rId16" Type="http://schemas.openxmlformats.org/officeDocument/2006/relationships/slideLayout" Target="../slideLayouts/slideLayout61.xml"/><Relationship Id="rId17" Type="http://schemas.openxmlformats.org/officeDocument/2006/relationships/slideLayout" Target="../slideLayouts/slideLayout62.xml"/><Relationship Id="rId18" Type="http://schemas.openxmlformats.org/officeDocument/2006/relationships/slideLayout" Target="../slideLayouts/slideLayout63.xml"/><Relationship Id="rId19" Type="http://schemas.openxmlformats.org/officeDocument/2006/relationships/slideLayout" Target="../slideLayouts/slideLayout64.xml"/><Relationship Id="rId20" Type="http://schemas.openxmlformats.org/officeDocument/2006/relationships/slideLayout" Target="../slideLayouts/slideLayout65.xml"/><Relationship Id="rId21" Type="http://schemas.openxmlformats.org/officeDocument/2006/relationships/slideLayout" Target="../slideLayouts/slideLayout66.xml"/><Relationship Id="rId22" Type="http://schemas.openxmlformats.org/officeDocument/2006/relationships/slideLayout" Target="../slideLayouts/slideLayout67.xml"/><Relationship Id="rId23" Type="http://schemas.openxmlformats.org/officeDocument/2006/relationships/slideLayout" Target="../slideLayouts/slideLayout68.xml"/><Relationship Id="rId24" Type="http://schemas.openxmlformats.org/officeDocument/2006/relationships/slideLayout" Target="../slideLayouts/slideLayout69.xml"/><Relationship Id="rId25" Type="http://schemas.openxmlformats.org/officeDocument/2006/relationships/slideLayout" Target="../slideLayouts/slideLayout70.xml"/><Relationship Id="rId26" Type="http://schemas.openxmlformats.org/officeDocument/2006/relationships/slideLayout" Target="../slideLayouts/slideLayout71.xml"/><Relationship Id="rId27" Type="http://schemas.openxmlformats.org/officeDocument/2006/relationships/slideLayout" Target="../slideLayouts/slideLayout72.xml"/><Relationship Id="rId28" Type="http://schemas.openxmlformats.org/officeDocument/2006/relationships/slideLayout" Target="../slideLayouts/slideLayout73.xml"/><Relationship Id="rId29" Type="http://schemas.openxmlformats.org/officeDocument/2006/relationships/slideLayout" Target="../slideLayouts/slideLayout74.xml"/><Relationship Id="rId30" Type="http://schemas.openxmlformats.org/officeDocument/2006/relationships/slideLayout" Target="../slideLayouts/slideLayout75.xml"/><Relationship Id="rId31" Type="http://schemas.openxmlformats.org/officeDocument/2006/relationships/slideLayout" Target="../slideLayouts/slideLayout76.xml"/><Relationship Id="rId32" Type="http://schemas.openxmlformats.org/officeDocument/2006/relationships/slideLayout" Target="../slideLayouts/slideLayout77.xml"/><Relationship Id="rId33" Type="http://schemas.openxmlformats.org/officeDocument/2006/relationships/slideLayout" Target="../slideLayouts/slideLayout78.xml"/><Relationship Id="rId34" Type="http://schemas.openxmlformats.org/officeDocument/2006/relationships/slideLayout" Target="../slideLayouts/slideLayout79.xml"/><Relationship Id="rId35" Type="http://schemas.openxmlformats.org/officeDocument/2006/relationships/slideLayout" Target="../slideLayouts/slideLayout80.xml"/><Relationship Id="rId36" Type="http://schemas.openxmlformats.org/officeDocument/2006/relationships/slideLayout" Target="../slideLayouts/slideLayout81.xml"/><Relationship Id="rId37" Type="http://schemas.openxmlformats.org/officeDocument/2006/relationships/slideLayout" Target="../slideLayouts/slideLayout82.xml"/><Relationship Id="rId38" Type="http://schemas.openxmlformats.org/officeDocument/2006/relationships/slideLayout" Target="../slideLayouts/slideLayout83.xml"/><Relationship Id="rId39" Type="http://schemas.openxmlformats.org/officeDocument/2006/relationships/slideLayout" Target="../slideLayouts/slideLayout84.xml"/><Relationship Id="rId40" Type="http://schemas.openxmlformats.org/officeDocument/2006/relationships/slideLayout" Target="../slideLayouts/slideLayout85.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1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sldMaster>
</file>

<file path=ppt/slideMasters/slideMaster2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sldMaster>
</file>

<file path=ppt/slideMasters/slideMaster3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sldMaster>
</file>

<file path=ppt/slideMasters/slideMaster4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26" r:id="rId29"/>
    <p:sldLayoutId id="2147483727" r:id="rId30"/>
    <p:sldLayoutId id="2147483728" r:id="rId31"/>
    <p:sldLayoutId id="2147483729" r:id="rId32"/>
    <p:sldLayoutId id="2147483730" r:id="rId33"/>
    <p:sldLayoutId id="2147483731" r:id="rId34"/>
    <p:sldLayoutId id="2147483732" r:id="rId35"/>
    <p:sldLayoutId id="2147483733" r:id="rId36"/>
    <p:sldLayoutId id="2147483734" r:id="rId37"/>
    <p:sldLayoutId id="2147483735" r:id="rId38"/>
    <p:sldLayoutId id="2147483736" r:id="rId39"/>
    <p:sldLayoutId id="2147483737" r:id="rId40"/>
  </p:sldLayoutIdLst>
</p:sldMaster>
</file>

<file path=ppt/slides/_rels/slide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49.xml"/><Relationship Id="rId3"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hyperlink" Target="https://mampf.mathi.uni-heidelberg.de/" TargetMode="External"/><Relationship Id="rId2" Type="http://schemas.openxmlformats.org/officeDocument/2006/relationships/hyperlink" Target="https://mampf.mathi.uni-heidelberg.de/lectures/360" TargetMode="External"/><Relationship Id="rId3" Type="http://schemas.openxmlformats.org/officeDocument/2006/relationships/slideLayout" Target="../slideLayouts/slideLayout51.xml"/><Relationship Id="rId4" Type="http://schemas.openxmlformats.org/officeDocument/2006/relationships/notesSlide" Target="../notesSlides/notesSlide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hyperlink" Target="https://mampf.mathi.uni-heidelberg.de/lectures/360" TargetMode="External"/><Relationship Id="rId2" Type="http://schemas.openxmlformats.org/officeDocument/2006/relationships/slideLayout" Target="../slideLayouts/slideLayout28.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17.jpeg"/><Relationship Id="rId2" Type="http://schemas.openxmlformats.org/officeDocument/2006/relationships/slideLayout" Target="../slideLayouts/slideLayout27.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27.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19.png"/><Relationship Id="rId2" Type="http://schemas.openxmlformats.org/officeDocument/2006/relationships/image" Target="../media/image20.png"/><Relationship Id="rId3" Type="http://schemas.openxmlformats.org/officeDocument/2006/relationships/image" Target="../media/image21.svg"/><Relationship Id="rId4" Type="http://schemas.openxmlformats.org/officeDocument/2006/relationships/slideLayout" Target="../slideLayouts/slideLayout27.xml"/><Relationship Id="rId5" Type="http://schemas.openxmlformats.org/officeDocument/2006/relationships/notesSlide" Target="../notesSlides/notesSlide50.xml"/></Relationships>
</file>

<file path=ppt/slides/_rels/slide63.xml.rels><?xml version='1.0' encoding='UTF-8' standalone='yes'?>
<Relationships xmlns="http://schemas.openxmlformats.org/package/2006/relationships"><Relationship Id="rId1" Type="http://schemas.openxmlformats.org/officeDocument/2006/relationships/slide" Target="slide45.xml"/><Relationship Id="rId2" Type="http://schemas.openxmlformats.org/officeDocument/2006/relationships/slideLayout" Target="../slideLayouts/slideLayout6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 Target="slide45.xml"/><Relationship Id="rId2" Type="http://schemas.openxmlformats.org/officeDocument/2006/relationships/image" Target="../media/image27.png"/><Relationship Id="rId3" Type="http://schemas.openxmlformats.org/officeDocument/2006/relationships/slideLayout" Target="../slideLayouts/slideLayout63.xml"/><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video" Target="../media/media28.mov"/><Relationship Id="rId2" Type="http://schemas.microsoft.com/office/2007/relationships/media" Target="../media/media28.mov"/><Relationship Id="rId3" Type="http://schemas.openxmlformats.org/officeDocument/2006/relationships/image" Target="../media/image29.png"/><Relationship Id="rId4" Type="http://schemas.openxmlformats.org/officeDocument/2006/relationships/slide" Target="slide45.xml"/><Relationship Id="rId5" Type="http://schemas.openxmlformats.org/officeDocument/2006/relationships/slideLayout" Target="../slideLayouts/slideLayout64.xml"/><Relationship Id="rId6"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31.png"/><Relationship Id="rId3" Type="http://schemas.openxmlformats.org/officeDocument/2006/relationships/image" Target="../media/image32.jpeg"/><Relationship Id="rId4" Type="http://schemas.openxmlformats.org/officeDocument/2006/relationships/image" Target="../media/image33.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6.png"/><Relationship Id="rId8" Type="http://schemas.openxmlformats.org/officeDocument/2006/relationships/image" Target="../media/image37.png"/><Relationship Id="rId9" Type="http://schemas.openxmlformats.org/officeDocument/2006/relationships/image" Target="../media/image38.jpeg"/><Relationship Id="rId10" Type="http://schemas.openxmlformats.org/officeDocument/2006/relationships/image" Target="../media/image39.png"/><Relationship Id="rId11" Type="http://schemas.openxmlformats.org/officeDocument/2006/relationships/image" Target="../media/image40.png"/><Relationship Id="rId12" Type="http://schemas.openxmlformats.org/officeDocument/2006/relationships/image" Target="../media/image41.jpeg"/><Relationship Id="rId13" Type="http://schemas.openxmlformats.org/officeDocument/2006/relationships/image" Target="../media/image42.jpeg"/><Relationship Id="rId14" Type="http://schemas.openxmlformats.org/officeDocument/2006/relationships/image" Target="../media/image43.png"/><Relationship Id="rId15" Type="http://schemas.openxmlformats.org/officeDocument/2006/relationships/slideLayout" Target="../slideLayouts/slideLayout64.xml"/><Relationship Id="rId16"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2.png"/><Relationship Id="rId3" Type="http://schemas.openxmlformats.org/officeDocument/2006/relationships/image" Target="../media/image44.png"/><Relationship Id="rId4" Type="http://schemas.openxmlformats.org/officeDocument/2006/relationships/slideLayout" Target="../slideLayouts/slideLayout64.xml"/><Relationship Id="rId5"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hyperlink" Target="https://doi.org/10.1007/s10649-024-10351-3" TargetMode="External"/><Relationship Id="rId2" Type="http://schemas.openxmlformats.org/officeDocument/2006/relationships/hyperlink" Target="https://doi.org/10.1007/s10649-024-10352-2" TargetMode="External"/><Relationship Id="rId3" Type="http://schemas.openxmlformats.org/officeDocument/2006/relationships/hyperlink" Target="https://eye-teach-stats.eu/publications/" TargetMode="External"/><Relationship Id="rId4" Type="http://schemas.openxmlformats.org/officeDocument/2006/relationships/slideLayout" Target="../slideLayouts/slideLayout64.xml"/><Relationship Id="rId5" Type="http://schemas.openxmlformats.org/officeDocument/2006/relationships/notesSlide" Target="../notesSlides/notesSlide70.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67" name="Grafik 9" descr="Ein Bild, das Text, Diagramm, Reihe, Schrift enthält.  Automatisch generierte Beschreibung"/>
          <p:cNvPicPr/>
          <p:nvPr/>
        </p:nvPicPr>
        <p:blipFill>
          <a:blip r:embed="rId1"/>
          <a:srcRect l="1320" t="1546" r="1625" b="3176"/>
          <a:stretch/>
        </p:blipFill>
        <p:spPr>
          <a:xfrm>
            <a:off x="1092240" y="1688040"/>
            <a:ext cx="6956640" cy="4008600"/>
          </a:xfrm>
          <a:prstGeom prst="rect">
            <a:avLst/>
          </a:prstGeom>
          <a:noFill/>
          <a:ln w="0">
            <a:noFill/>
          </a:ln>
          <a:effectLst>
            <a:softEdge rad="31680"/>
          </a:effectLst>
        </p:spPr>
      </p:pic>
      <p:sp>
        <p:nvSpPr>
          <p:cNvPr id="968" name="Textfeld 6"/>
          <p:cNvSpPr/>
          <p:nvPr/>
        </p:nvSpPr>
        <p:spPr>
          <a:xfrm>
            <a:off x="106560" y="763200"/>
            <a:ext cx="8927640" cy="923400"/>
          </a:xfrm>
          <a:prstGeom prst="rect">
            <a:avLst/>
          </a:prstGeom>
          <a:noFill/>
          <a:ln w="0">
            <a:noFill/>
          </a:ln>
        </p:spPr>
        <p:style>
          <a:lnRef idx="0"/>
          <a:fillRef idx="0"/>
          <a:effectRef idx="0"/>
          <a:fontRef idx="minor"/>
        </p:style>
        <p:txBody>
          <a:bodyPr lIns="0" tIns="0" rIns="0" bIns="0" anchor="ctr">
            <a:noAutofit/>
          </a:bodyPr>
          <a:p>
            <a:pPr algn="ctr" defTabSz="685800">
              <a:lnSpc>
                <a:spcPct val="100000"/>
              </a:lnSpc>
            </a:pPr>
            <a:r>
              <a:rPr lang="nl-NL" sz="5400" b="1" u="none" strike="noStrike">
                <a:solidFill>
                  <a:schemeClr val="dk2"/>
                </a:solidFill>
                <a:effectLst/>
                <a:uFillTx/>
                <a:latin typeface="Calibri Light"/>
              </a:rPr>
              <a:t>EYE TEACH STATS</a:t>
            </a:r>
            <a:endParaRPr lang="de-DE" sz="5400" b="0" u="none" strike="noStrike">
              <a:solidFill>
                <a:srgbClr val="000000"/>
              </a:solidFill>
              <a:effectLst/>
              <a:uFillTx/>
              <a:latin typeface="Calibri"/>
            </a:endParaRPr>
          </a:p>
        </p:txBody>
      </p:sp>
      <p:sp>
        <p:nvSpPr>
          <p:cNvPr id="969" name="Metin kutusu 5"/>
          <p:cNvSpPr/>
          <p:nvPr/>
        </p:nvSpPr>
        <p:spPr>
          <a:xfrm>
            <a:off x="2698560" y="5698080"/>
            <a:ext cx="3744000" cy="58320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3200" b="0" u="none" strike="noStrike">
                <a:solidFill>
                  <a:schemeClr val="dk1"/>
                </a:solidFill>
                <a:effectLst/>
                <a:uFillTx/>
                <a:latin typeface="Calibri"/>
              </a:rPr>
              <a:t>Lesmodules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8" name="PlaceHolder 1"/>
          <p:cNvSpPr>
            <a:spLocks noGrp="1"/>
          </p:cNvSpPr>
          <p:nvPr>
            <p:ph type="title"/>
          </p:nvPr>
        </p:nvSpPr>
        <p:spPr>
          <a:xfrm>
            <a:off x="972000" y="631080"/>
            <a:ext cx="7917120" cy="897120"/>
          </a:xfrm>
          <a:prstGeom prst="rect">
            <a:avLst/>
          </a:prstGeom>
          <a:noFill/>
          <a:ln w="0">
            <a:noFill/>
          </a:ln>
        </p:spPr>
        <p:txBody>
          <a:bodyPr lIns="91440" tIns="45720" rIns="91440" bIns="45720" anchor="ctr">
            <a:normAutofit/>
          </a:bodyPr>
          <a:p>
            <a:pPr indent="0" algn="r" defTabSz="457200">
              <a:lnSpc>
                <a:spcPct val="90000"/>
              </a:lnSpc>
              <a:buNone/>
              <a:tabLst>
                <a:tab pos="0" algn="l"/>
              </a:tabLst>
            </a:pPr>
            <a:r>
              <a:rPr lang="nl-NL" sz="4000" b="1" u="none" strike="noStrike">
                <a:solidFill>
                  <a:schemeClr val="dk2"/>
                </a:solidFill>
                <a:effectLst/>
                <a:uFillTx/>
                <a:latin typeface="Calibri Light"/>
              </a:rPr>
              <a:t>Doel</a:t>
            </a:r>
            <a:endParaRPr lang="de-DE" sz="4000" b="0" u="none" strike="noStrike">
              <a:solidFill>
                <a:schemeClr val="dk2"/>
              </a:solidFill>
              <a:effectLst/>
              <a:uFillTx/>
              <a:latin typeface="Calibri Light"/>
            </a:endParaRPr>
          </a:p>
        </p:txBody>
      </p:sp>
      <p:sp>
        <p:nvSpPr>
          <p:cNvPr id="979" name="PlaceHolder 2"/>
          <p:cNvSpPr>
            <a:spLocks noGrp="1"/>
          </p:cNvSpPr>
          <p:nvPr>
            <p:ph/>
          </p:nvPr>
        </p:nvSpPr>
        <p:spPr>
          <a:xfrm>
            <a:off x="613440" y="2172960"/>
            <a:ext cx="7917120" cy="3725640"/>
          </a:xfrm>
          <a:prstGeom prst="rect">
            <a:avLst/>
          </a:prstGeom>
          <a:noFill/>
          <a:ln w="0">
            <a:noFill/>
          </a:ln>
        </p:spPr>
        <p:txBody>
          <a:bodyPr numCol="1" spcCol="0" lIns="91440" tIns="45720" rIns="91440" bIns="45720" anchor="ctr">
            <a:spAutoFit/>
          </a:bodyPr>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In deze cursus leer je om…</a:t>
            </a:r>
            <a:endParaRPr lang="de-DE" sz="2400" b="0" u="none" strike="noStrike">
              <a:solidFill>
                <a:schemeClr val="dk2"/>
              </a:solidFill>
              <a:effectLst/>
              <a:uFillTx/>
              <a:latin typeface="Calibri"/>
            </a:endParaRPr>
          </a:p>
          <a:p>
            <a:pPr indent="0" algn="l" defTabSz="914400">
              <a:lnSpc>
                <a:spcPct val="90000"/>
              </a:lnSpc>
              <a:spcBef>
                <a:spcPts val="1001"/>
              </a:spcBef>
              <a:buNone/>
            </a:pP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interpretaties van statistische diagrammen door leerlingen te analyseren.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leerlingen verschillende soorten statistische diagrammen interpreteren.</a:t>
            </a:r>
            <a:endParaRPr lang="de-DE" sz="24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r>
              <a:rPr lang="nl-NL" sz="2400" b="0" u="none" strike="noStrike">
                <a:solidFill>
                  <a:schemeClr val="dk2"/>
                </a:solidFill>
                <a:effectLst/>
                <a:uFillTx/>
                <a:latin typeface="Calibri"/>
              </a:rPr>
              <a:t>• te herkennen hoe deze interpretaties tot specifieke systematische fouten kunnen leiden.</a:t>
            </a:r>
            <a:endParaRPr lang="de-DE" sz="2400" b="0" u="none" strike="noStrike">
              <a:solidFill>
                <a:schemeClr val="dk2"/>
              </a:solidFill>
              <a:effectLst/>
              <a:uFillTx/>
              <a:latin typeface="Calibri"/>
            </a:endParaRPr>
          </a:p>
          <a:p>
            <a:pPr indent="0" algn="ctr" defTabSz="914400">
              <a:lnSpc>
                <a:spcPct val="100000"/>
              </a:lnSpc>
              <a:spcBef>
                <a:spcPts val="1001"/>
              </a:spcBef>
              <a:buNone/>
              <a:tabLst>
                <a:tab pos="0" algn="l"/>
              </a:tabLst>
            </a:pP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8"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Het verloop van de cursus</a:t>
            </a:r>
            <a:endParaRPr lang="de-DE" sz="4000" b="0" u="none" strike="noStrike">
              <a:solidFill>
                <a:schemeClr val="dk2"/>
              </a:solidFill>
              <a:effectLst/>
              <a:uFillTx/>
              <a:latin typeface="Calibri Light"/>
            </a:endParaRPr>
          </a:p>
        </p:txBody>
      </p:sp>
      <p:sp>
        <p:nvSpPr>
          <p:cNvPr id="989" name="PlaceHolder 2"/>
          <p:cNvSpPr>
            <a:spLocks noGrp="1"/>
          </p:cNvSpPr>
          <p:nvPr>
            <p:ph/>
          </p:nvPr>
        </p:nvSpPr>
        <p:spPr>
          <a:xfrm>
            <a:off x="628560" y="1080000"/>
            <a:ext cx="7884000" cy="5094000"/>
          </a:xfrm>
          <a:prstGeom prst="rect">
            <a:avLst/>
          </a:prstGeom>
          <a:noFill/>
          <a:ln w="0">
            <a:noFill/>
          </a:ln>
        </p:spPr>
        <p:txBody>
          <a:bodyPr lIns="91440" tIns="45720" rIns="91440" bIns="45720" anchor="t">
            <a:noAutofit/>
          </a:bodyPr>
          <a:p>
            <a:pPr indent="0" algn="l" defTabSz="914400">
              <a:lnSpc>
                <a:spcPct val="90000"/>
              </a:lnSpc>
              <a:spcBef>
                <a:spcPts val="1001"/>
              </a:spcBef>
              <a:buNone/>
              <a:tabLst>
                <a:tab pos="0" algn="l"/>
              </a:tabLst>
            </a:pPr>
            <a:r>
              <a:rPr lang="nl-NL" sz="2800" b="0" u="none" strike="noStrike">
                <a:solidFill>
                  <a:schemeClr val="dk2"/>
                </a:solidFill>
                <a:effectLst/>
                <a:uFillTx/>
                <a:latin typeface="Calibri"/>
              </a:rPr>
              <a:t>Open de vignetten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1) Meld je aan bij MaMpf:</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sng" strike="noStrike">
                <a:solidFill>
                  <a:schemeClr val="dk2"/>
                </a:solidFill>
                <a:effectLst/>
                <a:uFillTx/>
                <a:latin typeface="Calibri"/>
                <a:hlinkClick r:id="rId1"/>
              </a:rPr>
              <a:t>https://mampf.mathi.uni-heidelberg.de/</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800" b="0" u="none" strike="noStrike">
                <a:solidFill>
                  <a:schemeClr val="dk2"/>
                </a:solidFill>
                <a:effectLst/>
                <a:uFillTx/>
                <a:latin typeface="Calibri"/>
              </a:rPr>
              <a:t>2) Schrijf je in voor de cursus:</a:t>
            </a:r>
            <a:endParaRPr lang="de-DE" sz="2800" b="0" u="none" strike="noStrike">
              <a:solidFill>
                <a:schemeClr val="dk2"/>
              </a:solidFill>
              <a:effectLst/>
              <a:uFillTx/>
              <a:latin typeface="Calibri"/>
            </a:endParaRPr>
          </a:p>
          <a:p>
            <a:pPr indent="-228600" algn="l" defTabSz="914400">
              <a:lnSpc>
                <a:spcPct val="90000"/>
              </a:lnSpc>
              <a:spcBef>
                <a:spcPts val="1001"/>
              </a:spcBef>
              <a:buClr>
                <a:srgbClr val="E7BC29"/>
              </a:buClr>
              <a:buFont typeface="Arial"/>
              <a:buChar char="•"/>
              <a:tabLst>
                <a:tab pos="0" algn="l"/>
              </a:tabLst>
            </a:pPr>
            <a:r>
              <a:rPr lang="nl-NL" sz="2400" b="0" u="sng" strike="noStrike">
                <a:solidFill>
                  <a:schemeClr val="dk2"/>
                </a:solidFill>
                <a:effectLst/>
                <a:uFillTx/>
                <a:latin typeface="Calibri"/>
                <a:hlinkClick r:id="rId2"/>
              </a:rPr>
              <a:t>https://mampf.mathi.uni-heidelberg.de/lectures/360</a:t>
            </a:r>
            <a:endParaRPr lang="de-DE" sz="24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8" name="Başlık 1"/>
          <p:cNvSpPr/>
          <p:nvPr/>
        </p:nvSpPr>
        <p:spPr>
          <a:xfrm>
            <a:off x="612720" y="2336400"/>
            <a:ext cx="7917480" cy="1642320"/>
          </a:xfrm>
          <a:prstGeom prst="rect">
            <a:avLst/>
          </a:prstGeom>
          <a:noFill/>
          <a:ln w="0">
            <a:solidFill>
              <a:srgbClr val="A5B592"/>
            </a:solidFill>
          </a:ln>
        </p:spPr>
        <p:style>
          <a:lnRef idx="0"/>
          <a:fillRef idx="0"/>
          <a:effectRef idx="0"/>
          <a:fontRef idx="minor"/>
        </p:style>
        <p:txBody>
          <a:bodyPr lIns="90000" tIns="45000" rIns="90000" bIns="45000" anchor="t">
            <a:noAutofit/>
          </a:bodyPr>
          <a:p>
            <a:pPr algn="ctr" defTabSz="914400">
              <a:lnSpc>
                <a:spcPct val="90000"/>
              </a:lnSpc>
            </a:pPr>
            <a:r>
              <a:rPr lang="nl-NL" sz="4400" b="1" u="none" strike="noStrike">
                <a:solidFill>
                  <a:schemeClr val="dk1"/>
                </a:solidFill>
                <a:effectLst/>
                <a:uFillTx/>
                <a:latin typeface="Calibri Light"/>
              </a:rPr>
              <a:t>MODULE 5:</a:t>
            </a:r>
            <a:br>
              <a:rPr sz="4400"/>
            </a:br>
            <a:r>
              <a:rPr lang="nl-NL" sz="4400" b="1" u="none" strike="noStrike">
                <a:solidFill>
                  <a:schemeClr val="dk1"/>
                </a:solidFill>
                <a:effectLst/>
                <a:uFillTx/>
                <a:latin typeface="Calibri Light"/>
              </a:rPr>
              <a:t>BOXPLOTS</a:t>
            </a:r>
            <a:endParaRPr lang="de-DE" sz="4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9"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4000" b="0" u="none" strike="noStrike">
                <a:solidFill>
                  <a:schemeClr val="dk2"/>
                </a:solidFill>
                <a:effectLst/>
                <a:uFillTx/>
                <a:latin typeface="Calibri Light"/>
              </a:rPr>
              <a:t>Introductie</a:t>
            </a:r>
            <a:endParaRPr lang="de-DE" sz="4000" b="0" u="none" strike="noStrike">
              <a:solidFill>
                <a:schemeClr val="dk2"/>
              </a:solidFill>
              <a:effectLst/>
              <a:uFillTx/>
              <a:latin typeface="Calibri Light"/>
            </a:endParaRPr>
          </a:p>
        </p:txBody>
      </p:sp>
      <p:sp>
        <p:nvSpPr>
          <p:cNvPr id="1080" name="PlaceHolder 2"/>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000" b="1" u="none" strike="noStrike">
                <a:solidFill>
                  <a:schemeClr val="dk2"/>
                </a:solidFill>
                <a:effectLst/>
                <a:uFillTx/>
                <a:latin typeface="Calibri"/>
              </a:rPr>
              <a:t>Interpretaties van leerlingen analyseren</a:t>
            </a:r>
            <a:endParaRPr lang="de-DE" sz="2000" b="0" u="none" strike="noStrike">
              <a:solidFill>
                <a:schemeClr val="dk2"/>
              </a:solidFill>
              <a:effectLst/>
              <a:uFillTx/>
              <a:latin typeface="Calibri"/>
            </a:endParaRPr>
          </a:p>
          <a:p>
            <a:pPr indent="-228600" algn="l" defTabSz="914400">
              <a:lnSpc>
                <a:spcPct val="90000"/>
              </a:lnSpc>
              <a:spcBef>
                <a:spcPts val="1001"/>
              </a:spcBef>
              <a:buClr>
                <a:srgbClr val="444D26"/>
              </a:buClr>
              <a:buFont typeface="Arial"/>
              <a:buChar char="•"/>
            </a:pPr>
            <a:br>
              <a:rPr sz="2000"/>
            </a:br>
            <a:r>
              <a:rPr lang="nl-NL" sz="2000" b="0" u="none" strike="noStrike">
                <a:solidFill>
                  <a:schemeClr val="dk2"/>
                </a:solidFill>
                <a:effectLst/>
                <a:uFillTx/>
                <a:latin typeface="Calibri"/>
              </a:rPr>
              <a:t>In deze module analyseer je met vignetten hoe leerlingen boxplots interpreteren. Je onderzoekt hoe specifieke oplossingsstrategieën tot systematische fouten kunnen leiden.</a:t>
            </a:r>
            <a:endParaRPr lang="de-DE" sz="2000" b="0" u="none" strike="noStrike">
              <a:solidFill>
                <a:schemeClr val="dk2"/>
              </a:solidFill>
              <a:effectLst/>
              <a:uFillTx/>
              <a:latin typeface="Calibri"/>
            </a:endParaRPr>
          </a:p>
          <a:p>
            <a:pPr indent="0" algn="l" defTabSz="914400">
              <a:lnSpc>
                <a:spcPct val="90000"/>
              </a:lnSpc>
              <a:spcBef>
                <a:spcPts val="1001"/>
              </a:spcBef>
              <a:buNone/>
            </a:pPr>
            <a:br>
              <a:rPr sz="2400"/>
            </a:br>
            <a:endParaRPr lang="de-DE" sz="24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1"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92500" lnSpcReduction="9999"/>
          </a:bodyPr>
          <a:p>
            <a:pPr indent="0" algn="r" defTabSz="914400">
              <a:lnSpc>
                <a:spcPct val="90000"/>
              </a:lnSpc>
              <a:buNone/>
              <a:tabLst>
                <a:tab pos="0" algn="l"/>
              </a:tabLst>
            </a:pPr>
            <a:r>
              <a:rPr lang="nl-NL" sz="4000" b="0" u="none" strike="noStrike">
                <a:solidFill>
                  <a:schemeClr val="dk2"/>
                </a:solidFill>
                <a:effectLst/>
                <a:uFillTx/>
                <a:latin typeface="Calibri Light"/>
              </a:rPr>
              <a:t>Boxplots: Eye-tracking-vignetten</a:t>
            </a:r>
            <a:endParaRPr lang="de-DE" sz="4000" b="0" u="none" strike="noStrike">
              <a:solidFill>
                <a:schemeClr val="dk2"/>
              </a:solidFill>
              <a:effectLst/>
              <a:uFillTx/>
              <a:latin typeface="Calibri Light"/>
            </a:endParaRPr>
          </a:p>
        </p:txBody>
      </p:sp>
      <p:sp>
        <p:nvSpPr>
          <p:cNvPr id="1082" name="PlaceHolder 2"/>
          <p:cNvSpPr>
            <a:spLocks noGrp="1"/>
          </p:cNvSpPr>
          <p:nvPr>
            <p:ph/>
          </p:nvPr>
        </p:nvSpPr>
        <p:spPr>
          <a:xfrm>
            <a:off x="685800" y="1825560"/>
            <a:ext cx="7884000" cy="4348440"/>
          </a:xfrm>
          <a:prstGeom prst="rect">
            <a:avLst/>
          </a:prstGeom>
          <a:noFill/>
          <a:ln w="0">
            <a:noFill/>
          </a:ln>
        </p:spPr>
        <p:txBody>
          <a:bodyPr lIns="91440" tIns="45720" rIns="91440" bIns="45720" anchor="t">
            <a:normAutofit fontScale="55000" lnSpcReduction="19999"/>
          </a:bodyPr>
          <a:p>
            <a:pPr indent="-228600" algn="l" defTabSz="914400">
              <a:lnSpc>
                <a:spcPct val="90000"/>
              </a:lnSpc>
              <a:spcBef>
                <a:spcPts val="1001"/>
              </a:spcBef>
              <a:buClr>
                <a:srgbClr val="444D26"/>
              </a:buClr>
              <a:buFont typeface="Arial"/>
              <a:buChar char="•"/>
            </a:pPr>
            <a:r>
              <a:rPr lang="nl-NL" sz="2800" b="1" u="none" strike="noStrike">
                <a:solidFill>
                  <a:schemeClr val="dk2"/>
                </a:solidFill>
                <a:effectLst/>
                <a:uFillTx/>
                <a:latin typeface="Calibri"/>
              </a:rPr>
              <a:t>Eye-tracking-vignetten</a:t>
            </a:r>
            <a:br>
              <a:rPr sz="2800"/>
            </a:br>
            <a:r>
              <a:rPr lang="nl-NL" sz="2800" b="0" u="none" strike="noStrike">
                <a:solidFill>
                  <a:schemeClr val="dk2"/>
                </a:solidFill>
                <a:effectLst/>
                <a:uFillTx/>
                <a:latin typeface="Calibri"/>
              </a:rPr>
              <a:t> </a:t>
            </a:r>
            <a:endParaRPr lang="de-DE" sz="2800" b="0" u="none" strike="noStrike">
              <a:solidFill>
                <a:schemeClr val="dk2"/>
              </a:solidFill>
              <a:effectLst/>
              <a:uFillTx/>
              <a:latin typeface="Calibri"/>
            </a:endParaRPr>
          </a:p>
          <a:p>
            <a:pPr marL="457200" indent="-4572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De volgende vignetten laten zien hoe leerlingen boxplots interpreteren.</a:t>
            </a:r>
            <a:endParaRPr lang="de-DE" sz="2800" b="0" u="none" strike="noStrike">
              <a:solidFill>
                <a:schemeClr val="dk2"/>
              </a:solidFill>
              <a:effectLst/>
              <a:uFillTx/>
              <a:latin typeface="Calibri"/>
            </a:endParaRPr>
          </a:p>
          <a:p>
            <a:pPr indent="-457200" algn="l" defTabSz="914400">
              <a:lnSpc>
                <a:spcPct val="90000"/>
              </a:lnSpc>
              <a:spcBef>
                <a:spcPts val="1001"/>
              </a:spcBef>
              <a:buClr>
                <a:srgbClr val="E7BC29"/>
              </a:buClr>
              <a:buFont typeface="Arial"/>
              <a:buChar char="•"/>
            </a:pPr>
            <a:r>
              <a:rPr lang="nl-NL" sz="2800" b="0" u="none" strike="noStrike">
                <a:solidFill>
                  <a:schemeClr val="dk2"/>
                </a:solidFill>
                <a:effectLst/>
                <a:uFillTx/>
                <a:latin typeface="Calibri"/>
              </a:rPr>
              <a:t>Open en maak de onderstaande vignetopgaven. Let op hoe de leerling het diagram interpreteert en welke systematische fouten zich mogelijk voordoen.</a:t>
            </a:r>
            <a:br>
              <a:rPr sz="2800"/>
            </a:br>
            <a:br>
              <a:rPr sz="2800"/>
            </a:br>
            <a:r>
              <a:rPr lang="nl-NL" sz="2800" b="0" u="sng" strike="noStrike">
                <a:solidFill>
                  <a:schemeClr val="dk2"/>
                </a:solidFill>
                <a:effectLst/>
                <a:uFillTx/>
                <a:latin typeface="Calibri"/>
                <a:hlinkClick r:id="rId1"/>
              </a:rPr>
              <a:t>https://mampf.mathi.uni-heidelberg.de/lectures/360</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02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03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14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15 Boxplot</a:t>
            </a:r>
            <a:endParaRPr lang="de-DE" sz="2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tabLst>
                <a:tab pos="0" algn="l"/>
              </a:tabLst>
            </a:pPr>
            <a:r>
              <a:rPr lang="nl-NL" sz="2800" b="0" u="none" strike="noStrike">
                <a:solidFill>
                  <a:schemeClr val="dk2"/>
                </a:solidFill>
                <a:effectLst/>
                <a:uFillTx/>
                <a:latin typeface="Calibri"/>
              </a:rPr>
              <a:t>16 Boxplot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br>
              <a:rPr sz="2800"/>
            </a:b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3" name="PlaceHolder 1"/>
          <p:cNvSpPr>
            <a:spLocks noGrp="1"/>
          </p:cNvSpPr>
          <p:nvPr>
            <p:ph type="title"/>
          </p:nvPr>
        </p:nvSpPr>
        <p:spPr>
          <a:xfrm>
            <a:off x="972000" y="489240"/>
            <a:ext cx="7917120" cy="897120"/>
          </a:xfrm>
          <a:prstGeom prst="rect">
            <a:avLst/>
          </a:prstGeom>
          <a:noFill/>
          <a:ln w="0">
            <a:noFill/>
          </a:ln>
        </p:spPr>
        <p:txBody>
          <a:bodyPr lIns="91440" tIns="45720" rIns="91440" bIns="45720" anchor="ctr">
            <a:normAutofit fontScale="70000" lnSpcReduction="19999"/>
          </a:bodyPr>
          <a:p>
            <a:pPr indent="0" algn="r" defTabSz="914400">
              <a:lnSpc>
                <a:spcPct val="90000"/>
              </a:lnSpc>
              <a:buNone/>
              <a:tabLst>
                <a:tab pos="0" algn="l"/>
              </a:tabLst>
            </a:pPr>
            <a:r>
              <a:rPr lang="nl-NL" sz="4000" b="1" u="none" strike="noStrike">
                <a:solidFill>
                  <a:schemeClr val="dk2"/>
                </a:solidFill>
                <a:effectLst/>
                <a:uFillTx/>
                <a:latin typeface="Calibri Light"/>
              </a:rPr>
              <a:t>Opfrissing van vakinhoudelijke kennis</a:t>
            </a:r>
            <a:br>
              <a:rPr sz="4000"/>
            </a:br>
            <a:endParaRPr lang="de-DE" sz="4000" b="0" u="none" strike="noStrike">
              <a:solidFill>
                <a:schemeClr val="dk2"/>
              </a:solidFill>
              <a:effectLst/>
              <a:uFillTx/>
              <a:latin typeface="Calibri Light"/>
            </a:endParaRPr>
          </a:p>
        </p:txBody>
      </p:sp>
      <p:sp>
        <p:nvSpPr>
          <p:cNvPr id="1084" name="PlaceHolder 2"/>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1" u="none" strike="noStrike">
                <a:solidFill>
                  <a:schemeClr val="dk2"/>
                </a:solidFill>
                <a:effectLst/>
                <a:uFillTx/>
                <a:latin typeface="Calibri"/>
              </a:rPr>
              <a:t>Vakinhoudelijke kennis opfrissen </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800" b="0" u="none" strike="noStrike">
              <a:solidFill>
                <a:schemeClr val="dk2"/>
              </a:solidFill>
              <a:effectLst/>
              <a:uFillTx/>
              <a:latin typeface="Calibri"/>
            </a:endParaRPr>
          </a:p>
          <a:p>
            <a:pPr marL="571680"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Zie Opfrissing boxplots voor een korte herhaling.</a:t>
            </a:r>
            <a:endParaRPr lang="de-DE" sz="2800" b="0" u="none" strike="noStrike">
              <a:solidFill>
                <a:schemeClr val="dk2"/>
              </a:solidFill>
              <a:effectLst/>
              <a:uFillTx/>
              <a:latin typeface="Calibri"/>
            </a:endParaRPr>
          </a:p>
          <a:p>
            <a:pPr marL="571680"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Daarin komen belangrijke kenmerken van boxplots aan bod, waaronder conceptuele kennis over variabiliteit.</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5" name="PlaceHolder 1"/>
          <p:cNvSpPr>
            <a:spLocks noGrp="1"/>
          </p:cNvSpPr>
          <p:nvPr>
            <p:ph/>
          </p:nvPr>
        </p:nvSpPr>
        <p:spPr>
          <a:xfrm>
            <a:off x="628560" y="1825560"/>
            <a:ext cx="7884000" cy="4348440"/>
          </a:xfrm>
          <a:prstGeom prst="rect">
            <a:avLst/>
          </a:prstGeom>
          <a:noFill/>
          <a:ln w="0">
            <a:noFill/>
          </a:ln>
        </p:spPr>
        <p:txBody>
          <a:bodyPr lIns="91440" tIns="45720" rIns="91440" bIns="45720" anchor="t">
            <a:noAutofit/>
          </a:bodyPr>
          <a:p>
            <a:pPr indent="-228600" algn="l" defTabSz="914400">
              <a:lnSpc>
                <a:spcPct val="90000"/>
              </a:lnSpc>
              <a:spcBef>
                <a:spcPts val="1001"/>
              </a:spcBef>
              <a:buClr>
                <a:srgbClr val="444D26"/>
              </a:buClr>
              <a:buFont typeface="Arial"/>
              <a:buChar char="•"/>
            </a:pPr>
            <a:r>
              <a:rPr lang="nl-NL" sz="2800" b="0" u="none" strike="noStrike">
                <a:solidFill>
                  <a:schemeClr val="dk1"/>
                </a:solidFill>
                <a:effectLst/>
                <a:uFillTx/>
                <a:latin typeface="Calibri"/>
              </a:rPr>
              <a:t>In deze module heb je onderzocht hoe leerlingen boxplots interpreteren en (mis)interpreteren. Je werkte met voorbeelden van:</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
        <p:nvSpPr>
          <p:cNvPr id="1086" name="PlaceHolder 2"/>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850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Wat heb je in deze module behandeld?</a:t>
            </a:r>
            <a:endParaRPr lang="de-DE" sz="4000" b="0" u="none" strike="noStrike">
              <a:solidFill>
                <a:schemeClr val="dk2"/>
              </a:solidFill>
              <a:effectLst/>
              <a:uFillTx/>
              <a:latin typeface="Calibri Light"/>
            </a:endParaRPr>
          </a:p>
        </p:txBody>
      </p:sp>
      <p:sp>
        <p:nvSpPr>
          <p:cNvPr id="1087" name="Metin kutusu 4"/>
          <p:cNvSpPr/>
          <p:nvPr/>
        </p:nvSpPr>
        <p:spPr>
          <a:xfrm>
            <a:off x="2290320" y="3256920"/>
            <a:ext cx="4577400" cy="3664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nl-NL" sz="1800" b="0" u="none" strike="noStrike">
              <a:solidFill>
                <a:schemeClr val="dk1"/>
              </a:solidFill>
              <a:effectLst/>
              <a:uFillTx/>
              <a:latin typeface="Calibri"/>
            </a:endParaRPr>
          </a:p>
        </p:txBody>
      </p:sp>
      <p:sp>
        <p:nvSpPr>
          <p:cNvPr id="1088" name="Metin kutusu 6"/>
          <p:cNvSpPr/>
          <p:nvPr/>
        </p:nvSpPr>
        <p:spPr>
          <a:xfrm>
            <a:off x="2290320" y="3256920"/>
            <a:ext cx="4577400" cy="3664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endParaRPr lang="nl-NL" sz="1800" b="0" u="none" strike="noStrike">
              <a:solidFill>
                <a:schemeClr val="dk1"/>
              </a:solidFill>
              <a:effectLst/>
              <a:uFillTx/>
              <a:latin typeface="Calibri"/>
            </a:endParaRPr>
          </a:p>
        </p:txBody>
      </p:sp>
      <p:graphicFrame>
        <p:nvGraphicFramePr>
          <p:cNvPr id="1089" name="Tablo 3"/>
          <p:cNvGraphicFramePr/>
          <p:nvPr/>
        </p:nvGraphicFramePr>
        <p:xfrm>
          <a:off x="636840" y="3429000"/>
          <a:ext cx="7885800" cy="1737720"/>
        </p:xfrm>
        <a:graphic>
          <a:graphicData uri="http://schemas.openxmlformats.org/drawingml/2006/table">
            <a:tbl>
              <a:tblPr/>
              <a:tblGrid>
                <a:gridCol w="3943080"/>
                <a:gridCol w="3943080"/>
              </a:tblGrid>
              <a:tr h="0">
                <a:tc>
                  <a:txBody>
                    <a:bodyPr anchor="ctr">
                      <a:noAutofit/>
                    </a:bodyPr>
                    <a:p>
                      <a:pPr defTabSz="914400">
                        <a:lnSpc>
                          <a:spcPct val="100000"/>
                        </a:lnSpc>
                      </a:pPr>
                      <a:r>
                        <a:rPr lang="nl-NL" sz="1600" b="1" u="none" strike="noStrike">
                          <a:solidFill>
                            <a:schemeClr val="dk1"/>
                          </a:solidFill>
                          <a:effectLst/>
                          <a:uFillTx/>
                          <a:latin typeface="Calibri"/>
                        </a:rPr>
                        <a:t>Systematische fout</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1" u="none" strike="noStrike">
                          <a:solidFill>
                            <a:schemeClr val="dk1"/>
                          </a:solidFill>
                          <a:effectLst/>
                          <a:uFillTx/>
                          <a:latin typeface="Calibri"/>
                        </a:rPr>
                        <a:t>Definitie</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nl-NL" sz="1600" b="0" u="none" strike="noStrike">
                          <a:solidFill>
                            <a:schemeClr val="dk1"/>
                          </a:solidFill>
                          <a:effectLst/>
                          <a:uFillTx/>
                          <a:latin typeface="Calibri"/>
                        </a:rPr>
                        <a:t>Mediaan-bias </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Oordeel op basis van een onjuiste maat voor de centrummaten.</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r h="0">
                <a:tc>
                  <a:txBody>
                    <a:bodyPr anchor="ctr">
                      <a:noAutofit/>
                    </a:bodyPr>
                    <a:p>
                      <a:pPr defTabSz="914400">
                        <a:lnSpc>
                          <a:spcPct val="100000"/>
                        </a:lnSpc>
                      </a:pPr>
                      <a:r>
                        <a:rPr lang="nl-NL" sz="1600" b="0" u="none" strike="noStrike">
                          <a:solidFill>
                            <a:schemeClr val="dk1"/>
                          </a:solidFill>
                          <a:effectLst/>
                          <a:uFillTx/>
                          <a:latin typeface="Calibri"/>
                        </a:rPr>
                        <a:t>Oppervlakte-bias</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nchor="ctr">
                      <a:noAutofit/>
                    </a:bodyPr>
                    <a:p>
                      <a:pPr defTabSz="914400">
                        <a:lnSpc>
                          <a:spcPct val="100000"/>
                        </a:lnSpc>
                      </a:pPr>
                      <a:r>
                        <a:rPr lang="nl-NL" sz="1600" b="0" u="none" strike="noStrike">
                          <a:solidFill>
                            <a:schemeClr val="dk1"/>
                          </a:solidFill>
                          <a:effectLst/>
                          <a:uFillTx/>
                          <a:latin typeface="Calibri"/>
                        </a:rPr>
                        <a:t>Onjuiste veronderstelling dat een langere box een hogere frequentie van metingen weergeeft.</a:t>
                      </a:r>
                      <a:endParaRPr lang="de-DE" sz="1600" b="0" u="none" strike="noStrike">
                        <a:solidFill>
                          <a:srgbClr val="000000"/>
                        </a:solidFill>
                        <a:effectLst/>
                        <a:uFillTx/>
                        <a:latin typeface="Calibri"/>
                      </a:endParaRPr>
                    </a:p>
                  </a:txBody>
                  <a:tcPr anchor="ctr" marL="91440" marR="91440" marT="45720" marB="45720">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r>
            </a:tbl>
          </a:graphicData>
        </a:graphic>
      </p:graphicFrame>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0" name="PlaceHolder 1"/>
          <p:cNvSpPr>
            <a:spLocks noGrp="1"/>
          </p:cNvSpPr>
          <p:nvPr>
            <p:ph type="title"/>
          </p:nvPr>
        </p:nvSpPr>
        <p:spPr>
          <a:xfrm>
            <a:off x="972000" y="180000"/>
            <a:ext cx="7917120" cy="897120"/>
          </a:xfrm>
          <a:prstGeom prst="rect">
            <a:avLst/>
          </a:prstGeom>
          <a:noFill/>
          <a:ln w="0">
            <a:noFill/>
          </a:ln>
        </p:spPr>
        <p:txBody>
          <a:bodyPr lIns="91440" tIns="45720" rIns="91440" bIns="45720" anchor="ctr">
            <a:normAutofit fontScale="77500" lnSpcReduction="19999"/>
          </a:bodyPr>
          <a:p>
            <a:pPr indent="0" algn="r" defTabSz="914400">
              <a:lnSpc>
                <a:spcPct val="90000"/>
              </a:lnSpc>
              <a:buNone/>
              <a:tabLst>
                <a:tab pos="0" algn="l"/>
              </a:tabLst>
            </a:pPr>
            <a:r>
              <a:rPr lang="nl-NL" sz="4000" b="0" u="none" strike="noStrike">
                <a:solidFill>
                  <a:schemeClr val="dk2"/>
                </a:solidFill>
                <a:effectLst/>
                <a:uFillTx/>
                <a:latin typeface="Calibri Light"/>
              </a:rPr>
              <a:t>Opfrissing van vakdidactische kennis: fouten van leerlingen begrijpen</a:t>
            </a:r>
            <a:endParaRPr lang="de-DE" sz="4000" b="0" u="none" strike="noStrike">
              <a:solidFill>
                <a:schemeClr val="dk2"/>
              </a:solidFill>
              <a:effectLst/>
              <a:uFillTx/>
              <a:latin typeface="Calibri Light"/>
            </a:endParaRPr>
          </a:p>
        </p:txBody>
      </p:sp>
      <p:sp>
        <p:nvSpPr>
          <p:cNvPr id="1091" name="PlaceHolder 2"/>
          <p:cNvSpPr>
            <a:spLocks noGrp="1"/>
          </p:cNvSpPr>
          <p:nvPr>
            <p:ph/>
          </p:nvPr>
        </p:nvSpPr>
        <p:spPr>
          <a:xfrm>
            <a:off x="628560" y="1825560"/>
            <a:ext cx="7884000" cy="4348440"/>
          </a:xfrm>
          <a:prstGeom prst="rect">
            <a:avLst/>
          </a:prstGeom>
          <a:noFill/>
          <a:ln w="0">
            <a:noFill/>
          </a:ln>
        </p:spPr>
        <p:txBody>
          <a:bodyPr lIns="91440" tIns="45720" rIns="91440" bIns="45720" anchor="t">
            <a:normAutofit fontScale="55000" lnSpcReduction="19999"/>
          </a:bodyPr>
          <a:p>
            <a:pPr indent="-22860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Deze module gaat over hoe leerlingen boxplots interpreteren en wat hun systematische fouten kunnen onthullen over onderliggende conceptuele moeilijkheden.</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800" b="0" u="none" strike="noStrike">
              <a:solidFill>
                <a:schemeClr val="dk2"/>
              </a:solidFill>
              <a:effectLst/>
              <a:uFillTx/>
              <a:latin typeface="Calibri"/>
            </a:endParaRPr>
          </a:p>
          <a:p>
            <a:pPr marL="571680"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Leerlingen kunnen:</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800" b="0" u="none" strike="noStrike">
              <a:solidFill>
                <a:schemeClr val="dk2"/>
              </a:solidFill>
              <a:effectLst/>
              <a:uFillTx/>
              <a:latin typeface="Calibri"/>
            </a:endParaRPr>
          </a:p>
          <a:p>
            <a:pPr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a:t>
            </a:r>
            <a:r>
              <a:rPr lang="nl-NL" sz="2800" b="0" u="none" strike="noStrike">
                <a:solidFill>
                  <a:schemeClr val="dk2"/>
                </a:solidFill>
                <a:effectLst/>
                <a:uFillTx/>
                <a:latin typeface="Calibri"/>
              </a:rPr>
              <a:t>– de mediaan overgeneraliseren als de enige relevante maat bij elke vraag;</a:t>
            </a:r>
            <a:endParaRPr lang="de-DE" sz="2800" b="0" u="none" strike="noStrike">
              <a:solidFill>
                <a:schemeClr val="dk2"/>
              </a:solidFill>
              <a:effectLst/>
              <a:uFillTx/>
              <a:latin typeface="Calibri"/>
            </a:endParaRPr>
          </a:p>
          <a:p>
            <a:pPr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aannemen dat een langere of grotere box meer waarnemingen weergeeft;</a:t>
            </a:r>
            <a:endParaRPr lang="de-DE" sz="2800" b="0" u="none" strike="noStrike">
              <a:solidFill>
                <a:schemeClr val="dk2"/>
              </a:solidFill>
              <a:effectLst/>
              <a:uFillTx/>
              <a:latin typeface="Calibri"/>
            </a:endParaRPr>
          </a:p>
          <a:p>
            <a:pPr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zich op oppervlakte of lengte richten in plaats van op de grenzen die de box weergeeft;</a:t>
            </a:r>
            <a:endParaRPr lang="de-DE" sz="2800" b="0" u="none" strike="noStrike">
              <a:solidFill>
                <a:schemeClr val="dk2"/>
              </a:solidFill>
              <a:effectLst/>
              <a:uFillTx/>
              <a:latin typeface="Calibri"/>
            </a:endParaRPr>
          </a:p>
          <a:p>
            <a:pPr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 over het hoofd zien dat kwartielen de gegevens in gelijke delen verdelen, niet in even brede intervallen.</a:t>
            </a:r>
            <a:endParaRPr lang="de-DE" sz="2800" b="0" u="none" strike="noStrike">
              <a:solidFill>
                <a:schemeClr val="dk2"/>
              </a:solidFill>
              <a:effectLst/>
              <a:uFillTx/>
              <a:latin typeface="Calibri"/>
            </a:endParaRPr>
          </a:p>
          <a:p>
            <a:pPr indent="0" algn="l" defTabSz="914400">
              <a:lnSpc>
                <a:spcPct val="90000"/>
              </a:lnSpc>
              <a:spcBef>
                <a:spcPts val="1001"/>
              </a:spcBef>
              <a:buNone/>
            </a:pPr>
            <a:endParaRPr lang="de-DE" sz="2800" b="0" u="none" strike="noStrike">
              <a:solidFill>
                <a:schemeClr val="dk2"/>
              </a:solidFill>
              <a:effectLst/>
              <a:uFillTx/>
              <a:latin typeface="Calibri"/>
            </a:endParaRPr>
          </a:p>
          <a:p>
            <a:pPr marL="571680" indent="-571680" algn="l" defTabSz="914400">
              <a:lnSpc>
                <a:spcPct val="90000"/>
              </a:lnSpc>
              <a:spcBef>
                <a:spcPts val="1001"/>
              </a:spcBef>
              <a:buClr>
                <a:srgbClr val="444D26"/>
              </a:buClr>
              <a:buFont typeface="Arial"/>
              <a:buChar char="•"/>
            </a:pPr>
            <a:r>
              <a:rPr lang="nl-NL" sz="2800" b="0" u="none" strike="noStrike">
                <a:solidFill>
                  <a:schemeClr val="dk2"/>
                </a:solidFill>
                <a:effectLst/>
                <a:uFillTx/>
                <a:latin typeface="Calibri"/>
              </a:rPr>
              <a:t>Een belangrijke conceptuele moeilijkheid is dat leerlingen visuele grootte kunnen opvatten als frequentie, terwijl elk deel van de boxplot hetzelfde deel van de gegevens weergeeft.</a:t>
            </a:r>
            <a:endParaRPr lang="de-DE" sz="2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2" name="Inhaltsplatzhalter 2"/>
          <p:cNvSpPr/>
          <p:nvPr/>
        </p:nvSpPr>
        <p:spPr>
          <a:xfrm>
            <a:off x="318240" y="4579920"/>
            <a:ext cx="8193600" cy="1252440"/>
          </a:xfrm>
          <a:prstGeom prst="rect">
            <a:avLst/>
          </a:prstGeom>
          <a:noFill/>
          <a:ln w="0">
            <a:noFill/>
          </a:ln>
        </p:spPr>
        <p:style>
          <a:lnRef idx="0"/>
          <a:fillRef idx="0"/>
          <a:effectRef idx="0"/>
          <a:fontRef idx="minor"/>
        </p:style>
        <p:txBody>
          <a:bodyPr lIns="67680" tIns="33840" rIns="67680" bIns="33840" anchor="t">
            <a:normAutofit fontScale="85000" lnSpcReduction="9999"/>
          </a:bodyPr>
          <a:p>
            <a:pPr defTabSz="914400">
              <a:lnSpc>
                <a:spcPct val="100000"/>
              </a:lnSpc>
            </a:pPr>
            <a:r>
              <a:rPr lang="nl-NL" sz="1800" b="0" u="none" strike="noStrike">
                <a:solidFill>
                  <a:srgbClr val="000000"/>
                </a:solidFill>
                <a:effectLst/>
                <a:uFillTx/>
                <a:latin typeface="Calibri"/>
              </a:rPr>
              <a:t>Stel dat je vermoedt dat een van je leerlingen de systematische fout mediaan-bias maakt. Welke van de volgende opgavensets zou je de leerling laten maken om dit te onderzoeken? Leg uitvoerig uit waarom je (1) voor een bepaalde opgavenset kiest en (2) de andere opgavensets niet kiest.</a:t>
            </a:r>
            <a:endParaRPr lang="de-DE" sz="1800" b="0" u="none" strike="noStrike">
              <a:solidFill>
                <a:srgbClr val="000000"/>
              </a:solidFill>
              <a:effectLst/>
              <a:uFillTx/>
              <a:latin typeface="Calibri"/>
            </a:endParaRPr>
          </a:p>
          <a:p>
            <a:pPr defTabSz="914400">
              <a:lnSpc>
                <a:spcPct val="100000"/>
              </a:lnSpc>
            </a:pPr>
            <a:br>
              <a:rPr sz="1350"/>
            </a:br>
            <a:endParaRPr lang="de-DE" sz="1350" b="0" u="none" strike="noStrike">
              <a:solidFill>
                <a:srgbClr val="000000"/>
              </a:solidFill>
              <a:effectLst/>
              <a:uFillTx/>
              <a:latin typeface="Calibri"/>
            </a:endParaRPr>
          </a:p>
        </p:txBody>
      </p:sp>
      <p:pic>
        <p:nvPicPr>
          <p:cNvPr id="1093" name="Grafik 4" descr="Ein Bild, das Screenshot, parallel, Text, Rechteck enthält.&#10;&#10;Automatisch generierte Beschreibung"/>
          <p:cNvPicPr/>
          <p:nvPr/>
        </p:nvPicPr>
        <p:blipFill>
          <a:blip r:embed="rId1"/>
          <a:stretch/>
        </p:blipFill>
        <p:spPr>
          <a:xfrm>
            <a:off x="2226240" y="1461960"/>
            <a:ext cx="5327640" cy="2860200"/>
          </a:xfrm>
          <a:prstGeom prst="rect">
            <a:avLst/>
          </a:prstGeom>
          <a:noFill/>
          <a:ln w="0">
            <a:noFill/>
          </a:ln>
        </p:spPr>
      </p:pic>
      <p:sp>
        <p:nvSpPr>
          <p:cNvPr id="1094" name="Rechteck 5"/>
          <p:cNvSpPr/>
          <p:nvPr/>
        </p:nvSpPr>
        <p:spPr>
          <a:xfrm>
            <a:off x="1417320" y="1428840"/>
            <a:ext cx="6580800" cy="304524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nl-NL" sz="1350" b="0" u="none" strike="noStrike">
              <a:solidFill>
                <a:schemeClr val="dk1"/>
              </a:solidFill>
              <a:effectLst/>
              <a:uFillTx/>
              <a:latin typeface="Calibri"/>
            </a:endParaRPr>
          </a:p>
        </p:txBody>
      </p:sp>
      <p:sp>
        <p:nvSpPr>
          <p:cNvPr id="1095" name="Title"/>
          <p:cNvSpPr/>
          <p:nvPr/>
        </p:nvSpPr>
        <p:spPr>
          <a:xfrm>
            <a:off x="318240" y="122040"/>
            <a:ext cx="8580240" cy="125244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nl-NL" sz="3200" b="0" u="none" strike="noStrike">
                <a:solidFill>
                  <a:schemeClr val="dk1"/>
                </a:solidFill>
                <a:effectLst/>
                <a:uFillTx/>
                <a:latin typeface="Calibri Light"/>
              </a:rPr>
              <a:t>Bespreek: mediaan-bias</a:t>
            </a:r>
            <a:endParaRPr lang="de-DE" sz="32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6" name="PlaceHolder 1"/>
          <p:cNvSpPr>
            <a:spLocks noGrp="1"/>
          </p:cNvSpPr>
          <p:nvPr>
            <p:ph/>
          </p:nvPr>
        </p:nvSpPr>
        <p:spPr>
          <a:xfrm>
            <a:off x="310320" y="4759200"/>
            <a:ext cx="7173000" cy="954000"/>
          </a:xfrm>
          <a:prstGeom prst="rect">
            <a:avLst/>
          </a:prstGeom>
          <a:noFill/>
          <a:ln w="0">
            <a:noFill/>
          </a:ln>
        </p:spPr>
        <p:txBody>
          <a:bodyPr lIns="68760" tIns="34200" rIns="68760" bIns="34200" anchor="t">
            <a:normAutofit/>
          </a:bodyPr>
          <a:p>
            <a:pPr indent="-228600" algn="l" defTabSz="914400">
              <a:lnSpc>
                <a:spcPct val="90000"/>
              </a:lnSpc>
              <a:spcBef>
                <a:spcPts val="1001"/>
              </a:spcBef>
              <a:buClr>
                <a:srgbClr val="000000"/>
              </a:buClr>
              <a:buFont typeface="Arial"/>
              <a:buChar char="•"/>
            </a:pPr>
            <a:r>
              <a:rPr lang="nl-NL" sz="2100" b="0" u="none" strike="noStrike">
                <a:solidFill>
                  <a:schemeClr val="dk1"/>
                </a:solidFill>
                <a:effectLst/>
                <a:uFillTx/>
                <a:latin typeface="Calibri"/>
              </a:rPr>
              <a:t>Bij welke van de volgende opgaven zou een leerling met de systematische fout oppervlakte-bias een fout antwoord geven? </a:t>
            </a:r>
            <a:br>
              <a:rPr sz="1350"/>
            </a:br>
            <a:r>
              <a:rPr lang="nl-NL" sz="1350" b="0" u="none" strike="noStrike">
                <a:solidFill>
                  <a:schemeClr val="dk1"/>
                </a:solidFill>
                <a:effectLst/>
                <a:uFillTx/>
                <a:latin typeface="Calibri"/>
              </a:rPr>
              <a:t> </a:t>
            </a:r>
            <a:endParaRPr lang="de-DE" sz="1350" b="0" u="none" strike="noStrike">
              <a:solidFill>
                <a:schemeClr val="dk1"/>
              </a:solidFill>
              <a:effectLst/>
              <a:uFillTx/>
              <a:latin typeface="Calibri"/>
            </a:endParaRPr>
          </a:p>
        </p:txBody>
      </p:sp>
      <p:pic>
        <p:nvPicPr>
          <p:cNvPr id="1097" name="Grafik 5" descr="Ein Bild, das Diagramm, Text, Screenshot, Reihe enthält.&#10;&#10;Automatisch generierte Beschreibung"/>
          <p:cNvPicPr/>
          <p:nvPr/>
        </p:nvPicPr>
        <p:blipFill>
          <a:blip r:embed="rId1"/>
          <a:stretch/>
        </p:blipFill>
        <p:spPr>
          <a:xfrm>
            <a:off x="1657440" y="1309680"/>
            <a:ext cx="5825880" cy="3078360"/>
          </a:xfrm>
          <a:prstGeom prst="rect">
            <a:avLst/>
          </a:prstGeom>
          <a:noFill/>
          <a:ln w="0">
            <a:noFill/>
          </a:ln>
        </p:spPr>
      </p:pic>
      <p:sp>
        <p:nvSpPr>
          <p:cNvPr id="1098" name="Rechteck 8"/>
          <p:cNvSpPr/>
          <p:nvPr/>
        </p:nvSpPr>
        <p:spPr>
          <a:xfrm>
            <a:off x="531720" y="1023120"/>
            <a:ext cx="7980120" cy="340632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nl-NL" sz="1350" b="0" u="none" strike="noStrike">
              <a:solidFill>
                <a:schemeClr val="dk1"/>
              </a:solidFill>
              <a:effectLst/>
              <a:uFillTx/>
              <a:latin typeface="Calibri"/>
            </a:endParaRPr>
          </a:p>
        </p:txBody>
      </p:sp>
      <p:sp>
        <p:nvSpPr>
          <p:cNvPr id="1099" name="Title"/>
          <p:cNvSpPr/>
          <p:nvPr/>
        </p:nvSpPr>
        <p:spPr>
          <a:xfrm>
            <a:off x="972000" y="180000"/>
            <a:ext cx="7917120" cy="89712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nl-NL" sz="3600" b="0" u="none" strike="noStrike">
                <a:solidFill>
                  <a:schemeClr val="dk1"/>
                </a:solidFill>
                <a:effectLst/>
                <a:uFillTx/>
                <a:latin typeface="Calibri Light"/>
              </a:rPr>
              <a:t>Bespreek: oppervlakte-bias</a:t>
            </a:r>
            <a:endParaRPr lang="de-DE" sz="36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0" name="PlaceHolder 1"/>
          <p:cNvSpPr>
            <a:spLocks noGrp="1"/>
          </p:cNvSpPr>
          <p:nvPr>
            <p:ph/>
          </p:nvPr>
        </p:nvSpPr>
        <p:spPr>
          <a:xfrm>
            <a:off x="253440" y="4585320"/>
            <a:ext cx="3686760" cy="1328040"/>
          </a:xfrm>
          <a:prstGeom prst="rect">
            <a:avLst/>
          </a:prstGeom>
          <a:noFill/>
          <a:ln w="0">
            <a:noFill/>
          </a:ln>
        </p:spPr>
        <p:txBody>
          <a:bodyPr lIns="68760" tIns="34200" rIns="68760" bIns="34200" anchor="t">
            <a:normAutofit fontScale="77500" lnSpcReduction="19999"/>
          </a:bodyPr>
          <a:p>
            <a:pPr indent="-228600" algn="l" defTabSz="914400">
              <a:lnSpc>
                <a:spcPct val="90000"/>
              </a:lnSpc>
              <a:spcBef>
                <a:spcPts val="1001"/>
              </a:spcBef>
              <a:buClr>
                <a:srgbClr val="000000"/>
              </a:buClr>
              <a:buFont typeface="Arial"/>
              <a:buChar char="•"/>
            </a:pPr>
            <a:r>
              <a:rPr lang="nl-NL" sz="2100" b="0" u="none" strike="noStrike">
                <a:solidFill>
                  <a:schemeClr val="dk1"/>
                </a:solidFill>
                <a:effectLst/>
                <a:uFillTx/>
                <a:latin typeface="Calibri"/>
              </a:rPr>
              <a:t>Voor dezelfde opgaven zie je nu de kijkpatronen van vijf verschillende leerlingen.</a:t>
            </a:r>
            <a:endParaRPr lang="de-DE" sz="2100" b="0" u="none" strike="noStrike">
              <a:solidFill>
                <a:schemeClr val="dk1"/>
              </a:solidFill>
              <a:effectLst/>
              <a:uFillTx/>
              <a:latin typeface="Calibri"/>
            </a:endParaRPr>
          </a:p>
          <a:p>
            <a:pPr indent="-228600" algn="l" defTabSz="914400">
              <a:lnSpc>
                <a:spcPct val="90000"/>
              </a:lnSpc>
              <a:spcBef>
                <a:spcPts val="1001"/>
              </a:spcBef>
              <a:buClr>
                <a:srgbClr val="000000"/>
              </a:buClr>
              <a:buFont typeface="Arial"/>
              <a:buChar char="•"/>
            </a:pPr>
            <a:r>
              <a:rPr lang="nl-NL" sz="2100" b="0" u="none" strike="noStrike">
                <a:solidFill>
                  <a:schemeClr val="dk1"/>
                </a:solidFill>
                <a:effectLst/>
                <a:uFillTx/>
                <a:latin typeface="Calibri"/>
              </a:rPr>
              <a:t>Welke van deze vijf verschillende leerlingen heeft volgens jou waarschijnlijk een fout antwoord gegeven?</a:t>
            </a:r>
            <a:endParaRPr lang="de-DE" sz="2100" b="0" u="none" strike="noStrike">
              <a:solidFill>
                <a:schemeClr val="dk1"/>
              </a:solidFill>
              <a:effectLst/>
              <a:uFillTx/>
              <a:latin typeface="Calibri"/>
            </a:endParaRPr>
          </a:p>
        </p:txBody>
      </p:sp>
      <p:sp>
        <p:nvSpPr>
          <p:cNvPr id="1101" name="Inhaltsplatzhalter 2"/>
          <p:cNvSpPr/>
          <p:nvPr/>
        </p:nvSpPr>
        <p:spPr>
          <a:xfrm>
            <a:off x="4572000" y="4888800"/>
            <a:ext cx="3197520" cy="1169640"/>
          </a:xfrm>
          <a:prstGeom prst="rect">
            <a:avLst/>
          </a:prstGeom>
          <a:solidFill>
            <a:schemeClr val="bg2"/>
          </a:solidFill>
          <a:ln w="0">
            <a:noFill/>
          </a:ln>
        </p:spPr>
        <p:style>
          <a:lnRef idx="0"/>
          <a:fillRef idx="0"/>
          <a:effectRef idx="0"/>
          <a:fontRef idx="minor"/>
        </p:style>
        <p:txBody>
          <a:bodyPr lIns="67680" tIns="33840" rIns="67680" bIns="33840" anchor="t">
            <a:noAutofit/>
          </a:bodyPr>
          <a:p>
            <a:pPr marL="171360" defTabSz="685800">
              <a:lnSpc>
                <a:spcPct val="107000"/>
              </a:lnSpc>
              <a:spcBef>
                <a:spcPts val="751"/>
              </a:spcBef>
              <a:tabLst>
                <a:tab pos="0" algn="l"/>
              </a:tabLst>
            </a:pPr>
            <a:r>
              <a:rPr lang="nl-NL" sz="1500" b="0" u="none" strike="noStrike">
                <a:solidFill>
                  <a:schemeClr val="dk1"/>
                </a:solidFill>
                <a:effectLst/>
                <a:uFillTx/>
                <a:latin typeface="Calibri"/>
                <a:ea typeface="Calibri"/>
              </a:rPr>
              <a:t>O Leerling A</a:t>
            </a:r>
            <a:r>
              <a:rPr lang="nl-NL" sz="1500" b="0" u="none" strike="noStrike">
                <a:solidFill>
                  <a:schemeClr val="dk1"/>
                </a:solidFill>
                <a:effectLst/>
                <a:uFillTx/>
                <a:latin typeface="Calibri"/>
                <a:ea typeface="Calibri"/>
              </a:rPr>
              <a:t>	</a:t>
            </a:r>
            <a:r>
              <a:rPr lang="nl-NL" sz="1500" b="0" u="none" strike="noStrike">
                <a:solidFill>
                  <a:schemeClr val="dk1"/>
                </a:solidFill>
                <a:effectLst/>
                <a:uFillTx/>
                <a:latin typeface="Calibri"/>
                <a:ea typeface="Calibri"/>
              </a:rPr>
              <a:t>O Leerling B</a:t>
            </a:r>
            <a:r>
              <a:rPr lang="nl-NL" sz="1500" b="0" u="none" strike="noStrike">
                <a:solidFill>
                  <a:schemeClr val="dk1"/>
                </a:solidFill>
                <a:effectLst/>
                <a:uFillTx/>
                <a:latin typeface="Calibri"/>
                <a:ea typeface="Calibri"/>
              </a:rPr>
              <a:t>	</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nl-NL" sz="1500" b="0" u="none" strike="noStrike">
                <a:solidFill>
                  <a:schemeClr val="dk1"/>
                </a:solidFill>
                <a:effectLst/>
                <a:uFillTx/>
                <a:latin typeface="Calibri"/>
                <a:ea typeface="Calibri"/>
              </a:rPr>
              <a:t>O Leerling C</a:t>
            </a:r>
            <a:r>
              <a:rPr lang="nl-NL" sz="1500" b="0" u="none" strike="noStrike">
                <a:solidFill>
                  <a:schemeClr val="dk1"/>
                </a:solidFill>
                <a:effectLst/>
                <a:uFillTx/>
                <a:latin typeface="Calibri"/>
                <a:ea typeface="Calibri"/>
              </a:rPr>
              <a:t>	</a:t>
            </a:r>
            <a:r>
              <a:rPr lang="nl-NL" sz="1500" b="0" u="none" strike="noStrike">
                <a:solidFill>
                  <a:schemeClr val="dk1"/>
                </a:solidFill>
                <a:effectLst/>
                <a:uFillTx/>
                <a:latin typeface="Calibri"/>
                <a:ea typeface="Calibri"/>
              </a:rPr>
              <a:t>O Leerling D</a:t>
            </a:r>
            <a:endParaRPr lang="de-DE" sz="1500" b="0" u="none" strike="noStrike">
              <a:solidFill>
                <a:srgbClr val="000000"/>
              </a:solidFill>
              <a:effectLst/>
              <a:uFillTx/>
              <a:latin typeface="Calibri"/>
            </a:endParaRPr>
          </a:p>
          <a:p>
            <a:pPr marL="171360" defTabSz="685800">
              <a:lnSpc>
                <a:spcPct val="107000"/>
              </a:lnSpc>
              <a:spcBef>
                <a:spcPts val="751"/>
              </a:spcBef>
              <a:tabLst>
                <a:tab pos="0" algn="l"/>
              </a:tabLst>
            </a:pPr>
            <a:r>
              <a:rPr lang="nl-NL" sz="1500" b="0" u="none" strike="noStrike">
                <a:solidFill>
                  <a:schemeClr val="dk1"/>
                </a:solidFill>
                <a:effectLst/>
                <a:uFillTx/>
                <a:latin typeface="Calibri"/>
                <a:ea typeface="Calibri"/>
              </a:rPr>
              <a:t>O Leerling E</a:t>
            </a:r>
            <a:endParaRPr lang="de-DE" sz="1500" b="0" u="none" strike="noStrike">
              <a:solidFill>
                <a:srgbClr val="000000"/>
              </a:solidFill>
              <a:effectLst/>
              <a:uFillTx/>
              <a:latin typeface="Calibri"/>
            </a:endParaRPr>
          </a:p>
        </p:txBody>
      </p:sp>
      <p:pic>
        <p:nvPicPr>
          <p:cNvPr id="1102" name="Grafik 3" descr="Ein Bild, das Diagramm, Reihe, Screenshot, Text enthält.&#10;&#10;Automatisch generierte Beschreibung"/>
          <p:cNvPicPr/>
          <p:nvPr/>
        </p:nvPicPr>
        <p:blipFill>
          <a:blip r:embed="rId1"/>
          <a:stretch/>
        </p:blipFill>
        <p:spPr>
          <a:xfrm>
            <a:off x="1657440" y="1169640"/>
            <a:ext cx="5825880" cy="3062880"/>
          </a:xfrm>
          <a:prstGeom prst="rect">
            <a:avLst/>
          </a:prstGeom>
          <a:noFill/>
          <a:ln w="0">
            <a:noFill/>
          </a:ln>
        </p:spPr>
      </p:pic>
      <p:pic>
        <p:nvPicPr>
          <p:cNvPr id="1103" name="Grafik 4" descr="Häkchen mit einfarbiger Füllung"/>
          <p:cNvPicPr/>
          <p:nvPr/>
        </p:nvPicPr>
        <p:blipFill>
          <a:blip r:embed="rId2">
            <a:extLst>
              <a:ext uri="{96DAC541-7B7A-43D3-8B79-37D633B846F1}">
                <asvg:svgBlip xmlns:asvg="http://schemas.microsoft.com/office/drawing/2016/SVG/main" r:embed="rId3"/>
              </a:ext>
            </a:extLst>
          </a:blip>
          <a:stretch/>
        </p:blipFill>
        <p:spPr>
          <a:xfrm>
            <a:off x="7984080" y="5010120"/>
            <a:ext cx="903240" cy="903240"/>
          </a:xfrm>
          <a:prstGeom prst="rect">
            <a:avLst/>
          </a:prstGeom>
          <a:noFill/>
          <a:ln w="0">
            <a:noFill/>
          </a:ln>
        </p:spPr>
      </p:pic>
      <p:sp>
        <p:nvSpPr>
          <p:cNvPr id="1104" name="Rechteck 5"/>
          <p:cNvSpPr/>
          <p:nvPr/>
        </p:nvSpPr>
        <p:spPr>
          <a:xfrm>
            <a:off x="531720" y="1023120"/>
            <a:ext cx="7980120" cy="3406320"/>
          </a:xfrm>
          <a:prstGeom prst="rect">
            <a:avLst/>
          </a:prstGeom>
          <a:noFill/>
          <a:ln w="28575">
            <a:solidFill>
              <a:srgbClr val="2F5597"/>
            </a:solidFill>
          </a:ln>
        </p:spPr>
        <p:style>
          <a:lnRef idx="2">
            <a:schemeClr val="accent1"/>
          </a:lnRef>
          <a:fillRef idx="1">
            <a:schemeClr val="lt1"/>
          </a:fillRef>
          <a:effectRef idx="0">
            <a:schemeClr val="accent1"/>
          </a:effectRef>
          <a:fontRef idx="minor"/>
        </p:style>
        <p:txBody>
          <a:bodyPr lIns="67680" tIns="33840" rIns="67680" bIns="33840" anchor="ctr">
            <a:noAutofit/>
          </a:bodyPr>
          <a:p>
            <a:pPr algn="ctr" defTabSz="685800">
              <a:lnSpc>
                <a:spcPct val="100000"/>
              </a:lnSpc>
            </a:pPr>
            <a:endParaRPr lang="nl-NL" sz="1350" b="0" u="none" strike="noStrike">
              <a:solidFill>
                <a:schemeClr val="dk1"/>
              </a:solidFill>
              <a:effectLst/>
              <a:uFillTx/>
              <a:latin typeface="Calibri"/>
            </a:endParaRPr>
          </a:p>
        </p:txBody>
      </p:sp>
      <p:sp>
        <p:nvSpPr>
          <p:cNvPr id="1105" name="Title"/>
          <p:cNvSpPr/>
          <p:nvPr/>
        </p:nvSpPr>
        <p:spPr>
          <a:xfrm>
            <a:off x="972000" y="180000"/>
            <a:ext cx="7917120" cy="897120"/>
          </a:xfrm>
          <a:prstGeom prst="rect">
            <a:avLst/>
          </a:prstGeom>
          <a:noFill/>
          <a:ln w="0">
            <a:noFill/>
          </a:ln>
        </p:spPr>
        <p:style>
          <a:lnRef idx="0"/>
          <a:fillRef idx="0"/>
          <a:effectRef idx="0"/>
          <a:fontRef idx="minor"/>
        </p:style>
        <p:txBody>
          <a:bodyPr lIns="90000" tIns="45000" rIns="90000" bIns="45000" anchor="ctr">
            <a:noAutofit/>
          </a:bodyPr>
          <a:p>
            <a:pPr algn="r" defTabSz="685800">
              <a:lnSpc>
                <a:spcPct val="90000"/>
              </a:lnSpc>
              <a:tabLst>
                <a:tab pos="0" algn="l"/>
              </a:tabLst>
            </a:pPr>
            <a:r>
              <a:rPr lang="nl-NL" sz="3300" b="0" u="none" strike="noStrike">
                <a:solidFill>
                  <a:schemeClr val="dk1"/>
                </a:solidFill>
                <a:effectLst/>
                <a:uFillTx/>
                <a:latin typeface="Calibri Light"/>
              </a:rPr>
              <a:t>Bespreek: oppervlakte-bias</a:t>
            </a:r>
            <a:endParaRPr lang="de-DE" sz="33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2" name="PlaceHolder 1"/>
          <p:cNvSpPr>
            <a:spLocks noGrp="1"/>
          </p:cNvSpPr>
          <p:nvPr>
            <p:ph type="title"/>
          </p:nvPr>
        </p:nvSpPr>
        <p:spPr>
          <a:xfrm>
            <a:off x="896760" y="2979720"/>
            <a:ext cx="763200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Opfrissing Boxplots</a:t>
            </a:r>
            <a:endParaRPr lang="de-DE" sz="4000" b="0" u="none" strike="noStrike">
              <a:solidFill>
                <a:schemeClr val="dk2"/>
              </a:solidFill>
              <a:effectLst/>
              <a:uFillTx/>
              <a:latin typeface="Calibri Light"/>
            </a:endParaRPr>
          </a:p>
        </p:txBody>
      </p:sp>
      <p:sp>
        <p:nvSpPr>
          <p:cNvPr id="1153" name="Eylem Düğmesi: Geri Dön 2">
            <a:hlinkClick r:id="rId1" action="ppaction://hlinksldjump"/>
          </p:cNvPr>
          <p:cNvSpPr/>
          <p:nvPr/>
        </p:nvSpPr>
        <p:spPr>
          <a:xfrm rot="16200000">
            <a:off x="7749720" y="386316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54" name="Metin kutusu 3"/>
          <p:cNvSpPr/>
          <p:nvPr/>
        </p:nvSpPr>
        <p:spPr>
          <a:xfrm>
            <a:off x="6985800" y="4396680"/>
            <a:ext cx="195264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5" name="PlaceHolder 1"/>
          <p:cNvSpPr>
            <a:spLocks noGrp="1"/>
          </p:cNvSpPr>
          <p:nvPr>
            <p:ph/>
          </p:nvPr>
        </p:nvSpPr>
        <p:spPr>
          <a:xfrm>
            <a:off x="628560" y="1131120"/>
            <a:ext cx="7826760" cy="4924080"/>
          </a:xfrm>
          <a:prstGeom prst="rect">
            <a:avLst/>
          </a:prstGeom>
          <a:noFill/>
          <a:ln w="0">
            <a:noFill/>
          </a:ln>
        </p:spPr>
        <p:txBody>
          <a:bodyPr lIns="68760" tIns="34200" rIns="68760" bIns="34200" anchor="t">
            <a:normAutofit fontScale="62500" lnSpcReduction="19999"/>
          </a:bodyPr>
          <a:p>
            <a:pPr indent="-228600" algn="just" defTabSz="914400">
              <a:lnSpc>
                <a:spcPct val="90000"/>
              </a:lnSpc>
              <a:spcBef>
                <a:spcPts val="1001"/>
              </a:spcBef>
              <a:buClr>
                <a:srgbClr val="000000"/>
              </a:buClr>
              <a:buFont typeface="Arial"/>
              <a:buChar char="•"/>
            </a:pPr>
            <a:r>
              <a:rPr lang="nl-NL" sz="2100" b="0" u="none" strike="noStrike">
                <a:solidFill>
                  <a:schemeClr val="dk1"/>
                </a:solidFill>
                <a:effectLst/>
                <a:uFillTx/>
                <a:latin typeface="Calibri"/>
              </a:rPr>
              <a:t>Een boxplot, ook gekend als een doos-met-snorharendiagram, is een grafische voorstelling die een bondige samenvatting geeft van de verdeling van een set gegevens. Ze toont op een effectieve manier belangrijke statistische maten op een visueel intuïtieve manier. Door deze maten te tonen geven boxplots een waardevol inzicht in de centrale tendens, variabiliteit en scheefheid van de data. In hun essentie bestaan box plots uit vijf belangrijke componenten: de mediaan, het eerste kwartiel (Q1), het derde kwartiel (Q3), het interkwartielbereik (IKB), de extremen (maximum en minimum) en het bereik.</a:t>
            </a:r>
            <a:endParaRPr lang="de-DE" sz="21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0" algn="just" defTabSz="685800">
              <a:lnSpc>
                <a:spcPct val="90000"/>
              </a:lnSpc>
              <a:spcBef>
                <a:spcPts val="751"/>
              </a:spcBef>
              <a:buNone/>
              <a:tabLst>
                <a:tab pos="0" algn="l"/>
              </a:tabLst>
            </a:pPr>
            <a:endParaRPr lang="de-DE" sz="1800" b="0" u="none" strike="noStrike">
              <a:solidFill>
                <a:schemeClr val="dk1"/>
              </a:solidFill>
              <a:effectLst/>
              <a:uFillTx/>
              <a:latin typeface="Calibri"/>
            </a:endParaRPr>
          </a:p>
          <a:p>
            <a:pPr indent="-228600" algn="just" defTabSz="914400">
              <a:lnSpc>
                <a:spcPct val="90000"/>
              </a:lnSpc>
              <a:spcBef>
                <a:spcPts val="1001"/>
              </a:spcBef>
              <a:buClr>
                <a:srgbClr val="000000"/>
              </a:buClr>
              <a:buFont typeface="Arial"/>
              <a:buChar char="•"/>
              <a:tabLst>
                <a:tab pos="0" algn="l"/>
              </a:tabLst>
            </a:pPr>
            <a:r>
              <a:rPr lang="nl-NL" sz="2100" b="0" u="none" strike="noStrike">
                <a:solidFill>
                  <a:schemeClr val="dk1"/>
                </a:solidFill>
                <a:effectLst/>
                <a:uFillTx/>
                <a:latin typeface="Calibri"/>
              </a:rPr>
              <a:t>Door deze componenten te combineren biedt de boxplot een duidelijke en bondige samenvatting van de verdeling, en is ze bijzonder nuttig om de verdeling van meerdere datasets tegelijk te vergelijken, en een snelle en effectieve data-analyse en interpretatie mogelijk te maken. Samengevat is een boxplot een krachtig instrument in verkennende data-analyse. Of ze nu gebruikt wordt in statistisch onderzoek, in het visualiseren van data of in beslissingsprocessen, box plots zijn onmisbaar voor het begrijpen van de kenmerken van de verdelingen van data.</a:t>
            </a:r>
            <a:endParaRPr lang="de-DE" sz="2100" b="0" u="none" strike="noStrike">
              <a:solidFill>
                <a:schemeClr val="dk1"/>
              </a:solidFill>
              <a:effectLst/>
              <a:uFillTx/>
              <a:latin typeface="Calibri"/>
            </a:endParaRPr>
          </a:p>
        </p:txBody>
      </p:sp>
      <p:sp>
        <p:nvSpPr>
          <p:cNvPr id="1156" name="Metin kutusu 1"/>
          <p:cNvSpPr/>
          <p:nvPr/>
        </p:nvSpPr>
        <p:spPr>
          <a:xfrm>
            <a:off x="860760" y="333000"/>
            <a:ext cx="8017560" cy="5828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pPr>
            <a:r>
              <a:rPr lang="nl-NL" sz="3200" b="0" u="none" strike="noStrike">
                <a:solidFill>
                  <a:srgbClr val="000000"/>
                </a:solidFill>
                <a:effectLst/>
                <a:uFillTx/>
                <a:latin typeface="Calibri"/>
              </a:rPr>
              <a:t>Opfrissing van vakinhoudelijke kennis: Boxplots</a:t>
            </a:r>
            <a:endParaRPr lang="de-DE" sz="3200" b="0" u="none" strike="noStrike">
              <a:solidFill>
                <a:srgbClr val="000000"/>
              </a:solidFill>
              <a:effectLst/>
              <a:uFillTx/>
              <a:latin typeface="Calibri"/>
            </a:endParaRPr>
          </a:p>
        </p:txBody>
      </p:sp>
      <p:sp>
        <p:nvSpPr>
          <p:cNvPr id="1157" name="Eylem Düğmesi: Geri Dön 1">
            <a:hlinkClick r:id="rId1" action="ppaction://hlinksldjump"/>
          </p:cNvPr>
          <p:cNvSpPr/>
          <p:nvPr/>
        </p:nvSpPr>
        <p:spPr>
          <a:xfrm rot="16200000">
            <a:off x="8263440" y="386316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58" name="Metin kutusu 4"/>
          <p:cNvSpPr/>
          <p:nvPr/>
        </p:nvSpPr>
        <p:spPr>
          <a:xfrm>
            <a:off x="7190280" y="3553200"/>
            <a:ext cx="1952640" cy="42912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pic>
        <p:nvPicPr>
          <p:cNvPr id="1159" name="Resim 1"/>
          <p:cNvPicPr/>
          <p:nvPr/>
        </p:nvPicPr>
        <p:blipFill>
          <a:blip r:embed="rId2"/>
          <a:stretch/>
        </p:blipFill>
        <p:spPr>
          <a:xfrm>
            <a:off x="2296800" y="2477160"/>
            <a:ext cx="4893120" cy="1903320"/>
          </a:xfrm>
          <a:prstGeom prst="rect">
            <a:avLst/>
          </a:prstGeom>
          <a:noFill/>
          <a:ln w="0">
            <a:noFill/>
          </a:ln>
        </p:spPr>
      </p:pic>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60" name="">
            <a:hlinkClick r:id="" action="ppaction://media"/>
          </p:cNvPr>
          <p:cNvPicPr/>
          <p:nvPr>
            <a:videoFile r:link="rId1"/>
            <p:extLst>
              <p:ext uri="{DAA4B4D4-6D71-4841-9C94-3DE7FCFB9230}">
                <p14:media r:embed="rId2"/>
              </p:ext>
            </p:extLst>
          </p:nvPr>
        </p:nvPicPr>
        <p:blipFill>
          <a:blip r:embed="rId3"/>
          <a:stretch>
            <a:fillRect/>
          </a:stretch>
        </p:blipFill>
        <p:spPr>
          <a:xfrm>
            <a:off x="716760" y="1253160"/>
            <a:ext cx="7732800" cy="4348440"/>
          </a:xfrm>
          <a:prstGeom prst="rect">
            <a:avLst/>
          </a:prstGeom>
          <a:ln w="0">
            <a:noFill/>
          </a:ln>
        </p:spPr>
      </p:pic>
      <p:sp>
        <p:nvSpPr>
          <p:cNvPr id="1161" name="PlaceHolder 1"/>
          <p:cNvSpPr>
            <a:spLocks noGrp="1"/>
          </p:cNvSpPr>
          <p:nvPr>
            <p:ph type="title"/>
          </p:nvPr>
        </p:nvSpPr>
        <p:spPr>
          <a:xfrm>
            <a:off x="972000" y="308520"/>
            <a:ext cx="7917120" cy="970560"/>
          </a:xfrm>
          <a:prstGeom prst="rect">
            <a:avLst/>
          </a:prstGeom>
          <a:noFill/>
          <a:ln w="0">
            <a:noFill/>
          </a:ln>
        </p:spPr>
        <p:txBody>
          <a:bodyPr lIns="91440" tIns="45720" rIns="91440" bIns="45720" anchor="ctr">
            <a:spAutoFit/>
          </a:bodyPr>
          <a:p>
            <a:pPr indent="0" algn="r" defTabSz="914400">
              <a:lnSpc>
                <a:spcPct val="90000"/>
              </a:lnSpc>
              <a:buNone/>
              <a:tabLst>
                <a:tab pos="0" algn="l"/>
              </a:tabLst>
            </a:pPr>
            <a:r>
              <a:rPr lang="nl-NL" sz="3200" b="0" u="none" strike="noStrike">
                <a:solidFill>
                  <a:schemeClr val="dk2"/>
                </a:solidFill>
                <a:effectLst/>
                <a:uFillTx/>
                <a:latin typeface="Calibri Light"/>
              </a:rPr>
              <a:t>Opfrissing van vakinhoudelijke kennis: Boxplots</a:t>
            </a:r>
            <a:endParaRPr lang="de-DE" sz="3200" b="0" u="none" strike="noStrike">
              <a:solidFill>
                <a:schemeClr val="dk2"/>
              </a:solidFill>
              <a:effectLst/>
              <a:uFillTx/>
              <a:latin typeface="Calibri Light"/>
            </a:endParaRPr>
          </a:p>
        </p:txBody>
      </p:sp>
      <p:sp>
        <p:nvSpPr>
          <p:cNvPr id="1162" name="Eylem Düğmesi: Film 4"/>
          <p:cNvSpPr/>
          <p:nvPr/>
        </p:nvSpPr>
        <p:spPr>
          <a:xfrm>
            <a:off x="214560" y="629280"/>
            <a:ext cx="477360" cy="622440"/>
          </a:xfrm>
          <a:prstGeom prst="actionButtonMovie">
            <a:avLst/>
          </a:prstGeom>
          <a:solidFill>
            <a:srgbClr val="FFFFFF"/>
          </a:solidFill>
          <a:ln>
            <a:noFill/>
          </a:ln>
        </p:spPr>
        <p:style>
          <a:lnRef idx="2">
            <a:schemeClr val="accent6"/>
          </a:lnRef>
          <a:fillRef idx="1">
            <a:schemeClr val="lt1"/>
          </a:fillRef>
          <a:effectRef idx="0">
            <a:schemeClr val="accent6"/>
          </a:effectRef>
          <a:fontRef idx="minor"/>
        </p:style>
        <p:txBody>
          <a:bodyPr numCol="1" spcCol="0" horzOverflow="overflow"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63" name="Eylem Düğmesi: Geri Dön 5">
            <a:hlinkClick r:id="rId4" action="ppaction://hlinksldjump"/>
          </p:cNvPr>
          <p:cNvSpPr/>
          <p:nvPr/>
        </p:nvSpPr>
        <p:spPr>
          <a:xfrm rot="16200000">
            <a:off x="8490600" y="3413160"/>
            <a:ext cx="424440" cy="457200"/>
          </a:xfrm>
          <a:prstGeom prst="actionButtonReturn">
            <a:avLst/>
          </a:prstGeom>
          <a:solidFill>
            <a:srgbClr val="FFFFFF"/>
          </a:solidFill>
          <a:ln>
            <a:noFill/>
          </a:ln>
        </p:spPr>
        <p:style>
          <a:lnRef idx="2">
            <a:schemeClr val="accent6"/>
          </a:lnRef>
          <a:fillRef idx="1">
            <a:schemeClr val="lt1"/>
          </a:fillRef>
          <a:effectRef idx="0">
            <a:schemeClr val="accent6"/>
          </a:effectRef>
          <a:fontRef idx="minor"/>
        </p:style>
        <p:txBody>
          <a:bodyPr lIns="90000" tIns="45000" rIns="90000" bIns="45000" anchor="ctr">
            <a:noAutofit/>
          </a:bodyPr>
          <a:p>
            <a:pPr algn="ctr" defTabSz="914400">
              <a:lnSpc>
                <a:spcPct val="100000"/>
              </a:lnSpc>
            </a:pPr>
            <a:endParaRPr lang="nl-NL" sz="1800" b="0" u="none" strike="noStrike">
              <a:solidFill>
                <a:schemeClr val="dk1"/>
              </a:solidFill>
              <a:effectLst/>
              <a:uFillTx/>
              <a:latin typeface="Calibri"/>
            </a:endParaRPr>
          </a:p>
        </p:txBody>
      </p:sp>
      <p:sp>
        <p:nvSpPr>
          <p:cNvPr id="1164" name="Metin kutusu 4"/>
          <p:cNvSpPr/>
          <p:nvPr/>
        </p:nvSpPr>
        <p:spPr>
          <a:xfrm>
            <a:off x="8427600" y="3854160"/>
            <a:ext cx="716760" cy="937080"/>
          </a:xfrm>
          <a:prstGeom prst="rect">
            <a:avLst/>
          </a:prstGeom>
          <a:noFill/>
          <a:ln w="0">
            <a:noFill/>
          </a:ln>
        </p:spPr>
        <p:style>
          <a:lnRef idx="0"/>
          <a:fillRef idx="0"/>
          <a:effectRef idx="0"/>
          <a:fontRef idx="minor"/>
        </p:style>
        <p:txBody>
          <a:bodyPr lIns="90000" tIns="45000" rIns="90000" bIns="45000" anchor="t">
            <a:spAutoFit/>
          </a:bodyPr>
          <a:p>
            <a:pPr algn="ctr" defTabSz="914400">
              <a:lnSpc>
                <a:spcPct val="100000"/>
              </a:lnSpc>
            </a:pPr>
            <a:r>
              <a:rPr lang="nl-NL" sz="1100" b="0" u="none" strike="noStrike">
                <a:solidFill>
                  <a:srgbClr val="000000"/>
                </a:solidFill>
                <a:effectLst/>
                <a:uFillTx/>
                <a:latin typeface="Calibri"/>
              </a:rPr>
              <a:t>Terug naar de oorspronkelijke dia</a:t>
            </a:r>
            <a:endParaRPr lang="de-DE" sz="11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childTnLst>
                  <p:par>
                    <p:cTn id="9" fill="hold">
                      <p:stCondLst>
                        <p:cond delay="indefinite"/>
                      </p:stCondLst>
                      <p:childTnLst>
                        <p:par>
                          <p:cTn id="10" fill="hold">
                            <p:stCondLst>
                              <p:cond delay="0"/>
                            </p:stCondLst>
                            <p:childTnLst>
                              <p:par>
                                <p:cTn id="11" presetClass="mediacall" fill="hold" nodeType="clickEffect">
                                  <p:stCondLst>
                                    <p:cond delay="0"/>
                                  </p:stCondLst>
                                  <p:childTnLst>
                                    <p:cmd type="call" cmd="playFrom(0.0)">
                                      <p:cBhvr>
                                        <p:cTn id="12" dur="103356" fill="hold"/>
                                        <p:tgtEl>
                                          <p:spTgt spid="1160"/>
                                        </p:tgtEl>
                                      </p:cBhvr>
                                    </p:cmd>
                                  </p:childTnLst>
                                </p:cTn>
                              </p:par>
                            </p:childTnLst>
                          </p:cTn>
                        </p:par>
                      </p:childTnLst>
                    </p:cTn>
                  </p:par>
                  <p:par>
                    <p:cTn id="13" fill="hold">
                      <p:stCondLst>
                        <p:cond delay="indefinite"/>
                      </p:stCondLst>
                      <p:childTnLst>
                        <p:par>
                          <p:cTn id="14" fill="hold">
                            <p:stCondLst>
                              <p:cond delay="0"/>
                            </p:stCondLst>
                            <p:childTnLst>
                              <p:par>
                                <p:cTn id="15" presetClass="mediacall" fill="hold" nodeType="clickEffect">
                                  <p:stCondLst>
                                    <p:cond delay="0"/>
                                  </p:stCondLst>
                                  <p:childTnLst>
                                    <p:cmd type="call" cmd="togglePause">
                                      <p:cBhvr>
                                        <p:cTn id="16" dur="1" fill="hold"/>
                                        <p:tgtEl>
                                          <p:spTgt spid="1160"/>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6" name="PlaceHolder 1"/>
          <p:cNvSpPr>
            <a:spLocks noGrp="1"/>
          </p:cNvSpPr>
          <p:nvPr>
            <p:ph type="title"/>
          </p:nvPr>
        </p:nvSpPr>
        <p:spPr>
          <a:xfrm>
            <a:off x="972000" y="5058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Eye-Teach-Stats in context</a:t>
            </a:r>
            <a:endParaRPr lang="de-DE" sz="4000" b="0" u="none" strike="noStrike">
              <a:solidFill>
                <a:schemeClr val="dk2"/>
              </a:solidFill>
              <a:effectLst/>
              <a:uFillTx/>
              <a:latin typeface="Calibri Light"/>
            </a:endParaRPr>
          </a:p>
        </p:txBody>
      </p:sp>
      <p:sp>
        <p:nvSpPr>
          <p:cNvPr id="1167" name="PlaceHolder 2"/>
          <p:cNvSpPr>
            <a:spLocks noGrp="1"/>
          </p:cNvSpPr>
          <p:nvPr>
            <p:ph/>
          </p:nvPr>
        </p:nvSpPr>
        <p:spPr>
          <a:xfrm>
            <a:off x="628560" y="1404360"/>
            <a:ext cx="8100720" cy="476964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Eye-Teach-Stats is een Erasmus+-project dat aankomende en zittende wiskundedocenten ondersteunt bij het herkennen van en reageren op systematische fouten van leerlingen bij de interpretatie van statistische diagrammen.</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bouwt voort op eye-trackingonderzoek dat de projectpartners hebben uitgevoerd met leerlingen in het basis- en voortgezet onderwijs, gericht op de opvattingen en moeilijkheden van leerlingen bij het interpreteren en vergelijken van statistische diagrammen (Abt et al., 2023, 2024, 2025; Boels et al., 2019a, 2019b, 2023, 2025; Schreiter &amp; Vogel, 2022, 2023a, 2023b, 2024).</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0" u="none" strike="noStrike">
                <a:solidFill>
                  <a:schemeClr val="dk2"/>
                </a:solidFill>
                <a:effectLst/>
                <a:uFillTx/>
                <a:latin typeface="Calibri"/>
              </a:rPr>
              <a:t>De cursus bestaat uit vijf modules – eye-tracking, stippendiagrammen, histogrammen, casus-staafdiagrammen en boxplots – en wordt aangeboden in het Engels, Duits en Nederlands.</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Projectpartners:</a:t>
            </a:r>
            <a:br>
              <a:rPr sz="1800"/>
            </a:br>
            <a:r>
              <a:rPr lang="nl-NL" sz="1800" b="0" u="none" strike="noStrike">
                <a:solidFill>
                  <a:schemeClr val="dk2"/>
                </a:solidFill>
                <a:effectLst/>
                <a:uFillTx/>
                <a:latin typeface="Calibri"/>
              </a:rPr>
              <a:t>Pädagogische Hochschule Heidelberg (penvoerder), Hogeschool Utrecht, KU Leuven, Pädagogische Hochschule Freiburg en Pädagogische Hochschule Schwäbisch Gmünd.</a:t>
            </a:r>
            <a:endParaRPr lang="de-DE" sz="18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800" b="1" u="none" strike="noStrike">
                <a:solidFill>
                  <a:schemeClr val="dk2"/>
                </a:solidFill>
                <a:effectLst/>
                <a:uFillTx/>
                <a:latin typeface="Calibri"/>
              </a:rPr>
              <a:t>Meer informatie:</a:t>
            </a:r>
            <a:r>
              <a:rPr lang="nl-NL" sz="1800" b="0" u="none" strike="noStrike">
                <a:solidFill>
                  <a:schemeClr val="dk2"/>
                </a:solidFill>
                <a:effectLst/>
                <a:uFillTx/>
                <a:latin typeface="Calibri"/>
              </a:rPr>
              <a:t> www.eye-teach-stats.eu</a:t>
            </a:r>
            <a:endParaRPr lang="de-DE" sz="18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1800" b="0" u="none" strike="noStrike">
              <a:solidFill>
                <a:schemeClr val="dk2"/>
              </a:solidFill>
              <a:effectLst/>
              <a:uFillTx/>
              <a:latin typeface="Calibri"/>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8" name="Rechteck 4"/>
          <p:cNvSpPr/>
          <p:nvPr/>
        </p:nvSpPr>
        <p:spPr>
          <a:xfrm>
            <a:off x="6755040" y="2208600"/>
            <a:ext cx="1458360" cy="42408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pPr algn="ctr" defTabSz="914400">
              <a:lnSpc>
                <a:spcPct val="100000"/>
              </a:lnSpc>
            </a:pPr>
            <a:endParaRPr lang="nl-NL" sz="1350" b="0" u="none" strike="noStrike">
              <a:solidFill>
                <a:schemeClr val="lt1"/>
              </a:solidFill>
              <a:effectLst/>
              <a:uFillTx/>
              <a:latin typeface="Calibri"/>
            </a:endParaRPr>
          </a:p>
        </p:txBody>
      </p:sp>
      <p:pic>
        <p:nvPicPr>
          <p:cNvPr id="1169" name="Picture 2" descr="Pädagogische Hochschule Heidelberg – Wikipedia"/>
          <p:cNvPicPr/>
          <p:nvPr/>
        </p:nvPicPr>
        <p:blipFill>
          <a:blip r:embed="rId1"/>
          <a:stretch/>
        </p:blipFill>
        <p:spPr>
          <a:xfrm>
            <a:off x="567360" y="2075760"/>
            <a:ext cx="1150200" cy="489240"/>
          </a:xfrm>
          <a:prstGeom prst="rect">
            <a:avLst/>
          </a:prstGeom>
          <a:noFill/>
          <a:ln w="0">
            <a:noFill/>
          </a:ln>
        </p:spPr>
      </p:pic>
      <p:pic>
        <p:nvPicPr>
          <p:cNvPr id="1170" name="Picture 6"/>
          <p:cNvPicPr/>
          <p:nvPr/>
        </p:nvPicPr>
        <p:blipFill>
          <a:blip r:embed="rId2"/>
          <a:stretch/>
        </p:blipFill>
        <p:spPr>
          <a:xfrm>
            <a:off x="1527840" y="3436560"/>
            <a:ext cx="1064160" cy="383400"/>
          </a:xfrm>
          <a:prstGeom prst="rect">
            <a:avLst/>
          </a:prstGeom>
          <a:noFill/>
          <a:ln w="0">
            <a:noFill/>
          </a:ln>
        </p:spPr>
      </p:pic>
      <p:pic>
        <p:nvPicPr>
          <p:cNvPr id="1171" name="Picture 10" descr="Deutschfachschaft PH Freiburg"/>
          <p:cNvPicPr/>
          <p:nvPr/>
        </p:nvPicPr>
        <p:blipFill>
          <a:blip r:embed="rId3"/>
          <a:stretch/>
        </p:blipFill>
        <p:spPr>
          <a:xfrm>
            <a:off x="4785840" y="3331080"/>
            <a:ext cx="1289520" cy="465840"/>
          </a:xfrm>
          <a:prstGeom prst="rect">
            <a:avLst/>
          </a:prstGeom>
          <a:noFill/>
          <a:ln w="0">
            <a:noFill/>
          </a:ln>
        </p:spPr>
      </p:pic>
      <p:sp>
        <p:nvSpPr>
          <p:cNvPr id="1172" name="Textfeld 8"/>
          <p:cNvSpPr/>
          <p:nvPr/>
        </p:nvSpPr>
        <p:spPr>
          <a:xfrm>
            <a:off x="1530720" y="2703960"/>
            <a:ext cx="2708280" cy="41328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Markus Vogel, Ayline Heursen</a:t>
            </a:r>
            <a:endParaRPr lang="de-DE" sz="1350" b="0" u="none" strike="noStrike">
              <a:solidFill>
                <a:srgbClr val="000000"/>
              </a:solidFill>
              <a:effectLst/>
              <a:uFillTx/>
              <a:latin typeface="Calibri"/>
            </a:endParaRPr>
          </a:p>
          <a:p>
            <a:pPr defTabSz="914400">
              <a:lnSpc>
                <a:spcPct val="90000"/>
              </a:lnSpc>
              <a:spcAft>
                <a:spcPts val="751"/>
              </a:spcAft>
            </a:pPr>
            <a:endParaRPr lang="de-DE" sz="1350" b="0" u="none" strike="noStrike">
              <a:solidFill>
                <a:srgbClr val="000000"/>
              </a:solidFill>
              <a:effectLst/>
              <a:uFillTx/>
              <a:latin typeface="Calibri"/>
            </a:endParaRPr>
          </a:p>
        </p:txBody>
      </p:sp>
      <p:sp>
        <p:nvSpPr>
          <p:cNvPr id="1173" name="Textfeld 9"/>
          <p:cNvSpPr/>
          <p:nvPr/>
        </p:nvSpPr>
        <p:spPr>
          <a:xfrm>
            <a:off x="2688120" y="4105080"/>
            <a:ext cx="1209240" cy="26856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Wim Van Dooren</a:t>
            </a:r>
            <a:endParaRPr lang="de-DE" sz="1350" b="0" u="none" strike="noStrike">
              <a:solidFill>
                <a:srgbClr val="000000"/>
              </a:solidFill>
              <a:effectLst/>
              <a:uFillTx/>
              <a:latin typeface="Calibri"/>
            </a:endParaRPr>
          </a:p>
        </p:txBody>
      </p:sp>
      <p:sp>
        <p:nvSpPr>
          <p:cNvPr id="1174" name="Textfeld 10"/>
          <p:cNvSpPr/>
          <p:nvPr/>
        </p:nvSpPr>
        <p:spPr>
          <a:xfrm>
            <a:off x="2028240" y="5452200"/>
            <a:ext cx="6273000" cy="348120"/>
          </a:xfrm>
          <a:prstGeom prst="rect">
            <a:avLst/>
          </a:prstGeom>
          <a:noFill/>
          <a:ln w="0">
            <a:noFill/>
          </a:ln>
        </p:spPr>
        <p:style>
          <a:lnRef idx="0"/>
          <a:fillRef idx="0"/>
          <a:effectRef idx="0"/>
          <a:fontRef idx="minor"/>
        </p:style>
        <p:txBody>
          <a:bodyPr lIns="0" tIns="54000" rIns="0" bIns="0" anchor="t">
            <a:noAutofit/>
          </a:bodyPr>
          <a:p>
            <a:pPr algn="ctr" defTabSz="914400">
              <a:lnSpc>
                <a:spcPct val="90000"/>
              </a:lnSpc>
              <a:spcAft>
                <a:spcPts val="751"/>
              </a:spcAft>
            </a:pPr>
            <a:r>
              <a:rPr lang="nl-NL" sz="1350" b="0" u="none" strike="noStrike">
                <a:solidFill>
                  <a:schemeClr val="dk1"/>
                </a:solidFill>
                <a:effectLst/>
                <a:uFillTx/>
                <a:latin typeface="Calibri"/>
              </a:rPr>
              <a:t>Lonneke Boels, Vuslat Şeker, Anita Alexander</a:t>
            </a:r>
            <a:endParaRPr lang="de-DE" sz="1350" b="0" u="none" strike="noStrike">
              <a:solidFill>
                <a:srgbClr val="000000"/>
              </a:solidFill>
              <a:effectLst/>
              <a:uFillTx/>
              <a:latin typeface="Calibri"/>
            </a:endParaRPr>
          </a:p>
        </p:txBody>
      </p:sp>
      <p:pic>
        <p:nvPicPr>
          <p:cNvPr id="1175" name="Grafik 12"/>
          <p:cNvPicPr/>
          <p:nvPr/>
        </p:nvPicPr>
        <p:blipFill>
          <a:blip r:embed="rId4"/>
          <a:stretch/>
        </p:blipFill>
        <p:spPr>
          <a:xfrm>
            <a:off x="5186160" y="2142360"/>
            <a:ext cx="1337760" cy="268560"/>
          </a:xfrm>
          <a:prstGeom prst="rect">
            <a:avLst/>
          </a:prstGeom>
          <a:noFill/>
          <a:ln w="0">
            <a:noFill/>
          </a:ln>
        </p:spPr>
      </p:pic>
      <p:sp>
        <p:nvSpPr>
          <p:cNvPr id="1176" name="Textfeld 13"/>
          <p:cNvSpPr/>
          <p:nvPr/>
        </p:nvSpPr>
        <p:spPr>
          <a:xfrm>
            <a:off x="6633720" y="2635920"/>
            <a:ext cx="1150200" cy="268560"/>
          </a:xfrm>
          <a:prstGeom prst="rect">
            <a:avLst/>
          </a:prstGeom>
          <a:noFill/>
          <a:ln w="0">
            <a:noFill/>
          </a:ln>
        </p:spPr>
        <p:style>
          <a:lnRef idx="0"/>
          <a:fillRef idx="0"/>
          <a:effectRef idx="0"/>
          <a:fontRef idx="minor"/>
        </p:style>
        <p:txBody>
          <a:bodyPr lIns="0" tIns="54000" rIns="0" bIns="54000" anchor="t">
            <a:noAutofit/>
          </a:bodyPr>
          <a:p>
            <a:pPr algn="ctr" defTabSz="914400">
              <a:lnSpc>
                <a:spcPct val="90000"/>
              </a:lnSpc>
              <a:spcAft>
                <a:spcPts val="751"/>
              </a:spcAft>
            </a:pPr>
            <a:r>
              <a:rPr lang="nl-NL" sz="1350" b="0" u="none" strike="noStrike">
                <a:solidFill>
                  <a:schemeClr val="dk1"/>
                </a:solidFill>
                <a:effectLst/>
                <a:uFillTx/>
                <a:latin typeface="Calibri"/>
              </a:rPr>
              <a:t>Saskia Schreiter</a:t>
            </a:r>
            <a:endParaRPr lang="de-DE" sz="1350" b="0" u="none" strike="noStrike">
              <a:solidFill>
                <a:srgbClr val="000000"/>
              </a:solidFill>
              <a:effectLst/>
              <a:uFillTx/>
              <a:latin typeface="Calibri"/>
            </a:endParaRPr>
          </a:p>
        </p:txBody>
      </p:sp>
      <p:pic>
        <p:nvPicPr>
          <p:cNvPr id="1177" name="Grafik 16"/>
          <p:cNvPicPr/>
          <p:nvPr/>
        </p:nvPicPr>
        <p:blipFill>
          <a:blip r:embed="rId5"/>
          <a:stretch/>
        </p:blipFill>
        <p:spPr>
          <a:xfrm>
            <a:off x="2217600" y="4799160"/>
            <a:ext cx="1215720" cy="465840"/>
          </a:xfrm>
          <a:prstGeom prst="rect">
            <a:avLst/>
          </a:prstGeom>
          <a:noFill/>
          <a:ln w="0">
            <a:noFill/>
          </a:ln>
        </p:spPr>
      </p:pic>
      <p:sp>
        <p:nvSpPr>
          <p:cNvPr id="1178" name="Grafik 28"/>
          <p:cNvSpPr/>
          <p:nvPr/>
        </p:nvSpPr>
        <p:spPr>
          <a:xfrm>
            <a:off x="1801440" y="1789920"/>
            <a:ext cx="943560" cy="943560"/>
          </a:xfrm>
          <a:prstGeom prst="ellipse">
            <a:avLst/>
          </a:prstGeom>
          <a:blipFill rotWithShape="0">
            <a:blip r:embed="rId6"/>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79" name="Grafik 29"/>
          <p:cNvSpPr/>
          <p:nvPr/>
        </p:nvSpPr>
        <p:spPr>
          <a:xfrm>
            <a:off x="6687720" y="1687680"/>
            <a:ext cx="943560" cy="943560"/>
          </a:xfrm>
          <a:prstGeom prst="ellipse">
            <a:avLst/>
          </a:prstGeom>
          <a:blipFill rotWithShape="0">
            <a:blip r:embed="rId7"/>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0" name="Grafik 31"/>
          <p:cNvSpPr/>
          <p:nvPr/>
        </p:nvSpPr>
        <p:spPr>
          <a:xfrm>
            <a:off x="2928600" y="1800000"/>
            <a:ext cx="943560" cy="943560"/>
          </a:xfrm>
          <a:prstGeom prst="ellipse">
            <a:avLst/>
          </a:prstGeom>
          <a:blipFill rotWithShape="0">
            <a:blip r:embed="rId8"/>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1" name="Picture 2"/>
          <p:cNvSpPr/>
          <p:nvPr/>
        </p:nvSpPr>
        <p:spPr>
          <a:xfrm>
            <a:off x="2855880" y="3161520"/>
            <a:ext cx="943560" cy="943560"/>
          </a:xfrm>
          <a:prstGeom prst="ellipse">
            <a:avLst/>
          </a:prstGeom>
          <a:blipFill rotWithShape="0">
            <a:blip r:embed="rId9"/>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2" name="Grafik 32"/>
          <p:cNvSpPr/>
          <p:nvPr/>
        </p:nvSpPr>
        <p:spPr>
          <a:xfrm>
            <a:off x="6170760" y="3085920"/>
            <a:ext cx="943560" cy="943560"/>
          </a:xfrm>
          <a:prstGeom prst="ellipse">
            <a:avLst/>
          </a:prstGeom>
          <a:blipFill rotWithShape="0">
            <a:blip r:embed="rId10"/>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3" name="Grafik 33"/>
          <p:cNvSpPr/>
          <p:nvPr/>
        </p:nvSpPr>
        <p:spPr>
          <a:xfrm>
            <a:off x="3625200" y="4471200"/>
            <a:ext cx="938880" cy="943560"/>
          </a:xfrm>
          <a:prstGeom prst="ellipse">
            <a:avLst/>
          </a:prstGeom>
          <a:blipFill rotWithShape="0">
            <a:blip r:embed="rId11"/>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4" name="Picture 4"/>
          <p:cNvSpPr/>
          <p:nvPr/>
        </p:nvSpPr>
        <p:spPr>
          <a:xfrm>
            <a:off x="7209720" y="3106440"/>
            <a:ext cx="938880" cy="943560"/>
          </a:xfrm>
          <a:prstGeom prst="ellipse">
            <a:avLst/>
          </a:prstGeom>
          <a:blipFill rotWithShape="0">
            <a:blip r:embed="rId12"/>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5" name="Picture 6"/>
          <p:cNvSpPr/>
          <p:nvPr/>
        </p:nvSpPr>
        <p:spPr>
          <a:xfrm>
            <a:off x="4738320" y="4486320"/>
            <a:ext cx="943560" cy="943560"/>
          </a:xfrm>
          <a:prstGeom prst="ellipse">
            <a:avLst/>
          </a:prstGeom>
          <a:blipFill rotWithShape="0">
            <a:blip r:embed="rId13"/>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6" name="Picture 8"/>
          <p:cNvSpPr/>
          <p:nvPr/>
        </p:nvSpPr>
        <p:spPr>
          <a:xfrm>
            <a:off x="5855760" y="4479480"/>
            <a:ext cx="943560" cy="943560"/>
          </a:xfrm>
          <a:prstGeom prst="ellipse">
            <a:avLst/>
          </a:prstGeom>
          <a:blipFill rotWithShape="0">
            <a:blip r:embed="rId14"/>
            <a:srcRect/>
            <a:stretch/>
          </a:blipFill>
          <a:ln w="0">
            <a:noFill/>
          </a:ln>
        </p:spPr>
        <p:style>
          <a:lnRef idx="0"/>
          <a:fillRef idx="0"/>
          <a:effectRef idx="0"/>
          <a:fontRef idx="minor"/>
        </p:style>
        <p:txBody>
          <a:bodyPr lIns="90000" tIns="45000" rIns="90000" bIns="45000" anchor="t">
            <a:noAutofit/>
          </a:bodyPr>
          <a:p>
            <a:pPr defTabSz="914400">
              <a:lnSpc>
                <a:spcPct val="100000"/>
              </a:lnSpc>
            </a:pPr>
            <a:endParaRPr lang="nl-NL" sz="1800" b="0" u="none" strike="noStrike">
              <a:solidFill>
                <a:srgbClr val="000000"/>
              </a:solidFill>
              <a:effectLst/>
              <a:uFillTx/>
              <a:latin typeface="Calibri"/>
            </a:endParaRPr>
          </a:p>
        </p:txBody>
      </p:sp>
      <p:sp>
        <p:nvSpPr>
          <p:cNvPr id="1187" name="PlaceHolder 1"/>
          <p:cNvSpPr>
            <a:spLocks noGrp="1"/>
          </p:cNvSpPr>
          <p:nvPr>
            <p:ph type="title"/>
          </p:nvPr>
        </p:nvSpPr>
        <p:spPr>
          <a:xfrm>
            <a:off x="628560" y="1131120"/>
            <a:ext cx="7885440" cy="644040"/>
          </a:xfrm>
          <a:prstGeom prst="rect">
            <a:avLst/>
          </a:prstGeom>
          <a:noFill/>
          <a:ln w="0">
            <a:noFill/>
          </a:ln>
        </p:spPr>
        <p:txBody>
          <a:bodyPr lIns="91440" tIns="45720" rIns="91440" bIns="45720" anchor="ctr">
            <a:normAutofit/>
          </a:bodyPr>
          <a:p>
            <a:pPr indent="0" algn="r" defTabSz="914400">
              <a:lnSpc>
                <a:spcPct val="90000"/>
              </a:lnSpc>
              <a:buNone/>
              <a:tabLst>
                <a:tab pos="0" algn="l"/>
              </a:tabLst>
            </a:pPr>
            <a:r>
              <a:rPr lang="nl-NL" sz="2700" b="0" u="none" strike="noStrike">
                <a:solidFill>
                  <a:schemeClr val="dk2"/>
                </a:solidFill>
                <a:effectLst/>
                <a:uFillTx/>
                <a:latin typeface="Calibri Light"/>
              </a:rPr>
              <a:t>Projectteam</a:t>
            </a:r>
            <a:endParaRPr lang="de-DE" sz="2700" b="0" u="none" strike="noStrike">
              <a:solidFill>
                <a:schemeClr val="dk2"/>
              </a:solidFill>
              <a:effectLst/>
              <a:uFillTx/>
              <a:latin typeface="Calibri Light"/>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8" name="PlaceHolder 1"/>
          <p:cNvSpPr>
            <a:spLocks noGrp="1"/>
          </p:cNvSpPr>
          <p:nvPr>
            <p:ph type="title"/>
          </p:nvPr>
        </p:nvSpPr>
        <p:spPr>
          <a:xfrm>
            <a:off x="984600" y="61488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Disclaimer en licentie</a:t>
            </a:r>
            <a:endParaRPr lang="de-DE" sz="4000" b="0" u="none" strike="noStrike">
              <a:solidFill>
                <a:schemeClr val="dk2"/>
              </a:solidFill>
              <a:effectLst/>
              <a:uFillTx/>
              <a:latin typeface="Calibri Light"/>
            </a:endParaRPr>
          </a:p>
        </p:txBody>
      </p:sp>
      <p:sp>
        <p:nvSpPr>
          <p:cNvPr id="1189" name="PlaceHolder 2"/>
          <p:cNvSpPr>
            <a:spLocks noGrp="1"/>
          </p:cNvSpPr>
          <p:nvPr>
            <p:ph/>
          </p:nvPr>
        </p:nvSpPr>
        <p:spPr>
          <a:xfrm>
            <a:off x="595440" y="2267280"/>
            <a:ext cx="7917120" cy="3906720"/>
          </a:xfrm>
          <a:prstGeom prst="rect">
            <a:avLst/>
          </a:prstGeom>
          <a:noFill/>
          <a:ln w="0">
            <a:noFill/>
          </a:ln>
        </p:spPr>
        <p:txBody>
          <a:bodyPr lIns="91440" tIns="45720" rIns="91440" bIns="45720" anchor="t">
            <a:noAutofit/>
          </a:bodyPr>
          <a:p>
            <a:pPr indent="0" algn="just" defTabSz="914400">
              <a:lnSpc>
                <a:spcPct val="90000"/>
              </a:lnSpc>
              <a:spcBef>
                <a:spcPts val="1001"/>
              </a:spcBef>
              <a:buNone/>
              <a:tabLst>
                <a:tab pos="0" algn="l"/>
              </a:tabLst>
            </a:pPr>
            <a:r>
              <a:rPr lang="nl-NL" sz="2000" b="0" u="none" strike="noStrike">
                <a:solidFill>
                  <a:schemeClr val="dk2"/>
                </a:solidFill>
                <a:effectLst/>
                <a:uFillTx/>
                <a:latin typeface="Calibri"/>
              </a:rPr>
              <a:t>Het 'Eye-teach-stats'-project (2023-1-DE03-KA220-SCH-000158223) wordt gefinancierd door de Europese Unie. De hier geuite opvattingen en meningen komen echter uitsluitend voor rekening van de auteur(s) en geven niet noodzakelijkerwijs die van de Europese Unie of het Nationaal Agentschap weer. Noch de Europese Unie, noch het Nationaal Agentschap kan ervoor aansprakelijk worden gesteld.</a:t>
            </a: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endParaRPr lang="de-DE" sz="2000" b="0" u="none" strike="noStrike">
              <a:solidFill>
                <a:schemeClr val="dk2"/>
              </a:solidFill>
              <a:effectLst/>
              <a:uFillTx/>
              <a:latin typeface="Calibri"/>
            </a:endParaRPr>
          </a:p>
          <a:p>
            <a:pPr indent="0" algn="l" defTabSz="914400">
              <a:lnSpc>
                <a:spcPct val="90000"/>
              </a:lnSpc>
              <a:spcBef>
                <a:spcPts val="1001"/>
              </a:spcBef>
              <a:buNone/>
              <a:tabLst>
                <a:tab pos="0" algn="l"/>
              </a:tabLst>
            </a:pPr>
            <a:r>
              <a:rPr lang="nl-NL" sz="2000" b="0" u="none" strike="noStrike">
                <a:solidFill>
                  <a:schemeClr val="dk2"/>
                </a:solidFill>
                <a:effectLst/>
                <a:uFillTx/>
                <a:latin typeface="Calibri"/>
              </a:rPr>
              <a:t>Lesmodules © 2026 door het Eye-Teach-Stats-project is gelicentieerd onder CC BY-SA 4.0. Ga naar creativecommons.org/licenses/by-sa/4.0/ om een kopie van deze licentie te bekijken.</a:t>
            </a:r>
            <a:endParaRPr lang="de-DE" sz="2000" b="0" u="none" strike="noStrike">
              <a:solidFill>
                <a:schemeClr val="dk2"/>
              </a:solidFill>
              <a:effectLst/>
              <a:uFillTx/>
              <a:latin typeface="Calibri"/>
            </a:endParaRPr>
          </a:p>
        </p:txBody>
      </p:sp>
      <p:pic>
        <p:nvPicPr>
          <p:cNvPr id="1190" name="Resim 3"/>
          <p:cNvPicPr/>
          <p:nvPr/>
        </p:nvPicPr>
        <p:blipFill>
          <a:blip r:embed="rId1"/>
          <a:stretch/>
        </p:blipFill>
        <p:spPr>
          <a:xfrm>
            <a:off x="721440" y="4437360"/>
            <a:ext cx="1073160" cy="367920"/>
          </a:xfrm>
          <a:prstGeom prst="rect">
            <a:avLst/>
          </a:prstGeom>
          <a:noFill/>
          <a:ln w="0">
            <a:noFill/>
          </a:ln>
        </p:spPr>
      </p:pic>
      <p:pic>
        <p:nvPicPr>
          <p:cNvPr id="1191" name="Resim 4" descr="Co-funded by the European Union logo in png for web usage"/>
          <p:cNvPicPr/>
          <p:nvPr/>
        </p:nvPicPr>
        <p:blipFill>
          <a:blip r:embed="rId2"/>
          <a:stretch/>
        </p:blipFill>
        <p:spPr>
          <a:xfrm>
            <a:off x="721440" y="1635480"/>
            <a:ext cx="2450160" cy="507960"/>
          </a:xfrm>
          <a:prstGeom prst="rect">
            <a:avLst/>
          </a:prstGeom>
          <a:noFill/>
          <a:ln w="0">
            <a:noFill/>
          </a:ln>
        </p:spPr>
      </p:pic>
      <p:pic>
        <p:nvPicPr>
          <p:cNvPr id="1192" name="Image12"/>
          <p:cNvPicPr/>
          <p:nvPr/>
        </p:nvPicPr>
        <p:blipFill>
          <a:blip r:embed="rId3"/>
          <a:stretch/>
        </p:blipFill>
        <p:spPr>
          <a:xfrm>
            <a:off x="5198400" y="1388880"/>
            <a:ext cx="3630600" cy="754560"/>
          </a:xfrm>
          <a:prstGeom prst="rect">
            <a:avLst/>
          </a:prstGeom>
          <a:noFill/>
          <a:ln w="0">
            <a:noFill/>
          </a:ln>
        </p:spPr>
      </p:pic>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3" name="PlaceHolder 1"/>
          <p:cNvSpPr>
            <a:spLocks noGrp="1"/>
          </p:cNvSpPr>
          <p:nvPr>
            <p:ph type="title"/>
          </p:nvPr>
        </p:nvSpPr>
        <p:spPr>
          <a:xfrm>
            <a:off x="997200" y="95400"/>
            <a:ext cx="7917120" cy="897120"/>
          </a:xfrm>
          <a:prstGeom prst="rect">
            <a:avLst/>
          </a:prstGeom>
          <a:noFill/>
          <a:ln w="0">
            <a:noFill/>
          </a:ln>
        </p:spPr>
        <p:txBody>
          <a:bodyPr lIns="91440" tIns="45720" rIns="91440" bIns="45720" anchor="ctr">
            <a:noAutofit/>
          </a:bodyPr>
          <a:p>
            <a:pPr indent="0" algn="r" defTabSz="914400">
              <a:lnSpc>
                <a:spcPct val="90000"/>
              </a:lnSpc>
              <a:buNone/>
              <a:tabLst>
                <a:tab pos="0" algn="l"/>
              </a:tabLst>
            </a:pPr>
            <a:r>
              <a:rPr lang="nl-NL" sz="4000" b="0" u="none" strike="noStrike">
                <a:solidFill>
                  <a:schemeClr val="dk2"/>
                </a:solidFill>
                <a:effectLst/>
                <a:uFillTx/>
                <a:latin typeface="Calibri Light"/>
              </a:rPr>
              <a:t>Referenties</a:t>
            </a:r>
            <a:endParaRPr lang="de-DE" sz="4000" b="0" u="none" strike="noStrike">
              <a:solidFill>
                <a:schemeClr val="dk2"/>
              </a:solidFill>
              <a:effectLst/>
              <a:uFillTx/>
              <a:latin typeface="Calibri Light"/>
            </a:endParaRPr>
          </a:p>
        </p:txBody>
      </p:sp>
      <p:sp>
        <p:nvSpPr>
          <p:cNvPr id="1194" name="PlaceHolder 2"/>
          <p:cNvSpPr>
            <a:spLocks noGrp="1"/>
          </p:cNvSpPr>
          <p:nvPr>
            <p:ph/>
          </p:nvPr>
        </p:nvSpPr>
        <p:spPr>
          <a:xfrm>
            <a:off x="591840" y="867960"/>
            <a:ext cx="7728120" cy="5120280"/>
          </a:xfrm>
          <a:prstGeom prst="rect">
            <a:avLst/>
          </a:prstGeom>
          <a:noFill/>
          <a:ln w="0">
            <a:noFill/>
          </a:ln>
        </p:spPr>
        <p:txBody>
          <a:bodyPr lIns="91440" tIns="45720" rIns="91440" bIns="45720" anchor="t">
            <a:noAutofit/>
          </a:bodyPr>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Reinhold, F., &amp; Van Dooren, W. (2023). Revealing cognitive processes when comparing box plots using eye-tracking data—A pilot study.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2, pp. 11–18).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Leuders, T., Loibl, K., Strohmaier, A. R., Van Dooren, W., &amp; Reinhold, F. (2024). How can eye-tracking data be used to understand cognitive processes when comparing data sets with box plots? </a:t>
            </a:r>
            <a:r>
              <a:rPr lang="nl-NL" sz="1000" b="0" i="1" u="none" strike="noStrike">
                <a:solidFill>
                  <a:schemeClr val="dk2"/>
                </a:solidFill>
                <a:effectLst/>
                <a:uFillTx/>
                <a:latin typeface="Calibri"/>
              </a:rPr>
              <a:t>Frontiers in Education, 9</a:t>
            </a:r>
            <a:r>
              <a:rPr lang="nl-NL" sz="1000" b="0" u="none" strike="noStrike">
                <a:solidFill>
                  <a:schemeClr val="dk2"/>
                </a:solidFill>
                <a:effectLst/>
                <a:uFillTx/>
                <a:latin typeface="Calibri"/>
              </a:rPr>
              <a:t>, Article 1425663. https://doi.org/10.3389/feduc.2024.1425663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Abt, M., Loibl, K., Leuders, T., Van Dooren, W., &amp; Reinhold, F. (2025). Understanding student errors in comparing data sets with boxplots. </a:t>
            </a:r>
            <a:r>
              <a:rPr lang="nl-NL" sz="1000" b="0" i="1" u="none" strike="noStrike">
                <a:solidFill>
                  <a:schemeClr val="dk2"/>
                </a:solidFill>
                <a:effectLst/>
                <a:uFillTx/>
                <a:latin typeface="Calibri"/>
              </a:rPr>
              <a:t>Educational Studies in Mathematics, 120</a:t>
            </a:r>
            <a:r>
              <a:rPr lang="nl-NL" sz="1000" b="0" u="none" strike="noStrike">
                <a:solidFill>
                  <a:schemeClr val="dk2"/>
                </a:solidFill>
                <a:effectLst/>
                <a:uFillTx/>
                <a:latin typeface="Calibri"/>
              </a:rPr>
              <a:t>, 169–193. https://doi.org/10.1007/s10649-025-10387-z </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(2019a). Eye tracking secondary school students’ strategies when interpreting statistical graphs. In M. Graven, H. Venkat, A. A. Essien, &amp; P. Vale (Eds.), </a:t>
            </a:r>
            <a:r>
              <a:rPr lang="nl-NL" sz="1000" b="0" i="1" u="none" strike="noStrike">
                <a:solidFill>
                  <a:schemeClr val="dk2"/>
                </a:solidFill>
                <a:effectLst/>
                <a:uFillTx/>
                <a:latin typeface="Calibri"/>
              </a:rPr>
              <a:t>Proceedings of the Forty-Third Conference of the International Group for the Psychology of Mathematics Education</a:t>
            </a:r>
            <a:r>
              <a:rPr lang="nl-NL" sz="1000" b="0" u="none" strike="noStrike">
                <a:solidFill>
                  <a:schemeClr val="dk2"/>
                </a:solidFill>
                <a:effectLst/>
                <a:uFillTx/>
                <a:latin typeface="Calibri"/>
              </a:rPr>
              <a:t> (Vol. 2, pp. 113–120).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&amp; Drijvers, P. (2019b). Unravelling teachers’ strategies when interpreting histograms: An eye-tracking study. In U. T. Jankvist, M. Van den Heuvel-Panhuizen, &amp; M. Veldhuis (Eds.), </a:t>
            </a:r>
            <a:r>
              <a:rPr lang="nl-NL" sz="1000" b="0" i="1" u="none" strike="noStrike">
                <a:solidFill>
                  <a:schemeClr val="dk2"/>
                </a:solidFill>
                <a:effectLst/>
                <a:uFillTx/>
                <a:latin typeface="Calibri"/>
              </a:rPr>
              <a:t>Proceedings of the Eleventh Congress of the European Society for Research in Mathematics Education</a:t>
            </a:r>
            <a:r>
              <a:rPr lang="nl-NL" sz="1000" b="0" u="none" strike="noStrike">
                <a:solidFill>
                  <a:schemeClr val="dk2"/>
                </a:solidFill>
                <a:effectLst/>
                <a:uFillTx/>
                <a:latin typeface="Calibri"/>
              </a:rPr>
              <a:t> (pp. 888–895). Freudenthal Group &amp; Freudenthal Institute, Utrecht University, and ERME.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Lyford, A., Bakker, A., &amp; Drijvers, P. (2023). Assessing students’ interpretations of histograms before and after interpreting dotplots: A gaze-based machine learning analysis. </a:t>
            </a:r>
            <a:r>
              <a:rPr lang="nl-NL" sz="1000" b="0" i="1" u="none" strike="noStrike">
                <a:solidFill>
                  <a:schemeClr val="dk2"/>
                </a:solidFill>
                <a:effectLst/>
                <a:uFillTx/>
                <a:latin typeface="Calibri"/>
              </a:rPr>
              <a:t>Frontline Learning Research, 11</a:t>
            </a:r>
            <a:r>
              <a:rPr lang="nl-NL" sz="1000" b="0" u="none" strike="noStrike">
                <a:solidFill>
                  <a:schemeClr val="dk2"/>
                </a:solidFill>
                <a:effectLst/>
                <a:uFillTx/>
                <a:latin typeface="Calibri"/>
              </a:rPr>
              <a:t>(2), 1–30. https://doi.org/10.14786/flr.v11i2.1139</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Boels, L., Bakker, A., Van Dooren, W., &amp; Drijvers, P. (2025). Secondary school students’ strategies when interpreting histograms and case-value plots: An eye-tracking study. </a:t>
            </a:r>
            <a:r>
              <a:rPr lang="nl-NL" sz="1000" b="0" i="1" u="none" strike="noStrike">
                <a:solidFill>
                  <a:schemeClr val="dk2"/>
                </a:solidFill>
                <a:effectLst/>
                <a:uFillTx/>
                <a:latin typeface="Calibri"/>
              </a:rPr>
              <a:t>Educational Studies in Mathematics, 118</a:t>
            </a:r>
            <a:r>
              <a:rPr lang="nl-NL" sz="1000" b="0" u="none" strike="noStrike">
                <a:solidFill>
                  <a:schemeClr val="dk2"/>
                </a:solidFill>
                <a:effectLst/>
                <a:uFillTx/>
                <a:latin typeface="Calibri"/>
              </a:rPr>
              <a:t>(3), 479–503. </a:t>
            </a:r>
            <a:r>
              <a:rPr lang="nl-NL" sz="1000" b="0" u="sng" strike="noStrike">
                <a:solidFill>
                  <a:schemeClr val="dk2"/>
                </a:solidFill>
                <a:effectLst/>
                <a:uFillTx/>
                <a:latin typeface="Calibri"/>
                <a:hlinkClick r:id="rId1"/>
              </a:rPr>
              <a:t>https://doi.org/10.1007/s10649-024-10351-3</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(2022). Drawing inference from data when comparing groups: An eye-tracking study. In C. Fernández, S. Llinares, A. Gutiérrez, &amp; N. Planas (Eds.), </a:t>
            </a:r>
            <a:r>
              <a:rPr lang="nl-NL" sz="1000" b="0" i="1" u="none" strike="noStrike">
                <a:solidFill>
                  <a:schemeClr val="dk2"/>
                </a:solidFill>
                <a:effectLst/>
                <a:uFillTx/>
                <a:latin typeface="Calibri"/>
              </a:rPr>
              <a:t>Proceedings of the 45th Conference of the International Group for the Psychology of Mathematics Education</a:t>
            </a:r>
            <a:r>
              <a:rPr lang="nl-NL" sz="1000" b="0" u="none" strike="noStrike">
                <a:solidFill>
                  <a:schemeClr val="dk2"/>
                </a:solidFill>
                <a:effectLst/>
                <a:uFillTx/>
                <a:latin typeface="Calibri"/>
              </a:rPr>
              <a:t> (Vol. 4, p. 285).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(2023a). Eye-tracking measures as indicators for a local vs. global view of data. </a:t>
            </a:r>
            <a:r>
              <a:rPr lang="nl-NL" sz="1000" b="0" i="1" u="none" strike="noStrike">
                <a:solidFill>
                  <a:schemeClr val="dk2"/>
                </a:solidFill>
                <a:effectLst/>
                <a:uFillTx/>
                <a:latin typeface="Calibri"/>
              </a:rPr>
              <a:t>Frontiers in Education, 7</a:t>
            </a:r>
            <a:r>
              <a:rPr lang="nl-NL" sz="1000" b="0" u="none" strike="noStrike">
                <a:solidFill>
                  <a:schemeClr val="dk2"/>
                </a:solidFill>
                <a:effectLst/>
                <a:uFillTx/>
                <a:latin typeface="Calibri"/>
              </a:rPr>
              <a:t>, Article 1058150. https://doi.org/10.3389/feduc.2022.1058150</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(2023b). Statistical thinking and viewing patterns when comparing data distributions: An eye-tracking study with 6th and 8th graders. In M. Ayalon, B. Koichu, R. Leikin, L. Rubel, &amp; M. Tabach (Eds.), </a:t>
            </a:r>
            <a:r>
              <a:rPr lang="nl-NL" sz="1000" b="0" i="1" u="none" strike="noStrike">
                <a:solidFill>
                  <a:schemeClr val="dk2"/>
                </a:solidFill>
                <a:effectLst/>
                <a:uFillTx/>
                <a:latin typeface="Calibri"/>
              </a:rPr>
              <a:t>Proceedings of the 46th Conference of the International Group for the Psychology of Mathematics Education</a:t>
            </a:r>
            <a:r>
              <a:rPr lang="nl-NL" sz="1000" b="0" u="none" strike="noStrike">
                <a:solidFill>
                  <a:schemeClr val="dk2"/>
                </a:solidFill>
                <a:effectLst/>
                <a:uFillTx/>
                <a:latin typeface="Calibri"/>
              </a:rPr>
              <a:t> (Vol. 4, pp. 179–186). PME.</a:t>
            </a:r>
            <a:endParaRPr lang="de-DE" sz="1000" b="0" u="none" strike="noStrike">
              <a:solidFill>
                <a:schemeClr val="dk2"/>
              </a:solidFill>
              <a:effectLst/>
              <a:uFillTx/>
              <a:latin typeface="Calibri"/>
            </a:endParaRPr>
          </a:p>
          <a:p>
            <a:pPr marL="228600" indent="-228600" algn="l" defTabSz="914400">
              <a:lnSpc>
                <a:spcPct val="90000"/>
              </a:lnSpc>
              <a:spcBef>
                <a:spcPts val="1001"/>
              </a:spcBef>
              <a:buClr>
                <a:srgbClr val="444D26"/>
              </a:buClr>
              <a:buFont typeface="Arial"/>
              <a:buChar char="•"/>
            </a:pPr>
            <a:r>
              <a:rPr lang="nl-NL" sz="1000" b="0" u="none" strike="noStrike">
                <a:solidFill>
                  <a:schemeClr val="dk2"/>
                </a:solidFill>
                <a:effectLst/>
                <a:uFillTx/>
                <a:latin typeface="Calibri"/>
              </a:rPr>
              <a:t>Schreiter, S., &amp; Vogel, M. (2024). Students’ local vs. global views of data distributions: A cross-grade-level analysis using eye-tracking. </a:t>
            </a:r>
            <a:r>
              <a:rPr lang="nl-NL" sz="1000" b="0" i="1" u="none" strike="noStrike">
                <a:solidFill>
                  <a:schemeClr val="dk2"/>
                </a:solidFill>
                <a:effectLst/>
                <a:uFillTx/>
                <a:latin typeface="Calibri"/>
              </a:rPr>
              <a:t>Educational Studies in Mathematics</a:t>
            </a:r>
            <a:r>
              <a:rPr lang="nl-NL" sz="1000" b="0" u="none" strike="noStrike">
                <a:solidFill>
                  <a:schemeClr val="dk2"/>
                </a:solidFill>
                <a:effectLst/>
                <a:uFillTx/>
                <a:latin typeface="Calibri"/>
              </a:rPr>
              <a:t>. </a:t>
            </a:r>
            <a:r>
              <a:rPr lang="nl-NL" sz="1000" b="0" u="sng" strike="noStrike">
                <a:solidFill>
                  <a:schemeClr val="dk2"/>
                </a:solidFill>
                <a:effectLst/>
                <a:uFillTx/>
                <a:latin typeface="Calibri"/>
                <a:hlinkClick r:id="rId2"/>
              </a:rPr>
              <a:t>https://doi.org/10.1007/s10649-024-10352-2</a:t>
            </a:r>
            <a:endParaRPr lang="de-DE" sz="1000" b="0" u="none" strike="noStrike">
              <a:solidFill>
                <a:schemeClr val="dk2"/>
              </a:solidFill>
              <a:effectLst/>
              <a:uFillTx/>
              <a:latin typeface="Calibri"/>
            </a:endParaRPr>
          </a:p>
        </p:txBody>
      </p:sp>
      <p:sp>
        <p:nvSpPr>
          <p:cNvPr id="1195" name="Başlık 1"/>
          <p:cNvSpPr/>
          <p:nvPr/>
        </p:nvSpPr>
        <p:spPr>
          <a:xfrm>
            <a:off x="591840" y="5806800"/>
            <a:ext cx="7728120" cy="1049760"/>
          </a:xfrm>
          <a:prstGeom prst="rect">
            <a:avLst/>
          </a:prstGeom>
          <a:noFill/>
          <a:ln w="0">
            <a:noFill/>
          </a:ln>
        </p:spPr>
        <p:style>
          <a:lnRef idx="0"/>
          <a:fillRef idx="0"/>
          <a:effectRef idx="0"/>
          <a:fontRef idx="minor"/>
        </p:style>
        <p:txBody>
          <a:bodyPr lIns="90000" tIns="45000" rIns="90000" bIns="45000" anchor="ctr">
            <a:noAutofit/>
          </a:bodyPr>
          <a:p>
            <a:pPr defTabSz="914400">
              <a:lnSpc>
                <a:spcPct val="90000"/>
              </a:lnSpc>
              <a:tabLst>
                <a:tab pos="0" algn="l"/>
              </a:tabLst>
            </a:pPr>
            <a:r>
              <a:rPr lang="nl-NL" sz="1400" b="0" i="1" u="none" strike="noStrike">
                <a:solidFill>
                  <a:schemeClr val="dk2"/>
                </a:solidFill>
                <a:effectLst/>
                <a:uFillTx/>
                <a:latin typeface="Calibri Light"/>
              </a:rPr>
              <a:t>Een overzicht van de publicaties binnen het project vind je op: </a:t>
            </a:r>
            <a:r>
              <a:rPr lang="nl-NL" sz="1400" b="0" u="none" strike="noStrike">
                <a:solidFill>
                  <a:schemeClr val="dk2"/>
                </a:solidFill>
                <a:effectLst/>
                <a:uFillTx/>
                <a:latin typeface="Calibri Light"/>
                <a:hlinkClick r:id="rId3"/>
              </a:rPr>
              <a:t>https://eye-teach-stats.eu/publications/</a:t>
            </a:r>
            <a:r>
              <a:rPr lang="nl-NL" sz="1400" b="0" u="none" strike="noStrike">
                <a:solidFill>
                  <a:schemeClr val="dk2"/>
                </a:solidFill>
                <a:effectLst/>
                <a:uFillTx/>
                <a:latin typeface="Calibri Light"/>
              </a:rPr>
              <a:t> </a:t>
            </a:r>
            <a:endParaRPr lang="de-DE" sz="1400" b="0" u="none" strike="noStrike">
              <a:solidFill>
                <a:srgbClr val="000000"/>
              </a:solidFill>
              <a:effectLst/>
              <a:uFillTx/>
              <a:latin typeface="Calibri"/>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Dot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Case-Value 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Boxplot">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Histogramm">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3_Benutzerdefiniertes Design">
  <a:themeElements>
    <a:clrScheme name="Papier">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Light" panose="020F0302020204030204" pitchFamily="0" charset="1"/>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pitchFamily="0" charset="1"/>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a:fillStyleLst>
        <a:solidFill>
          <a:schemeClr val="phClr"/>
        </a:solidFill>
        <a:solidFill>
          <a:schemeClr val="phClr">
            <a:tint val="65000"/>
          </a:schemeClr>
        </a:solidFill>
        <a:solidFill>
          <a:schemeClr val="phClr">
            <a:shade val="80000"/>
          </a:schemeClr>
        </a:solidFill>
      </a:fillStyleLst>
      <a:lnStyleLst>
        <a:ln w="9525" cap="flat" cmpd="sng" algn="ctr">
          <a:prstDash val="solid"/>
        </a:ln>
        <a:ln w="10795" cap="flat" cmpd="sng" algn="ctr">
          <a:prstDash val="solid"/>
        </a:ln>
        <a:ln w="17145" cap="flat" cmpd="sng" algn="ctr">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6.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13349</TotalTime>
  <Application>Collabora_Office/25.04.11.3$Linux_X86_64 LibreOffice_project/fcd27e92423bc48e8424a181f54405504d3ba72b</Application>
  <AppVersion>15.0000</AppVersion>
  <Words>7113</Words>
  <Paragraphs>572</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Ayline Heursen</dc:creator>
  <dc:description>generated using python-pptx</dc:description>
  <dc:language>nl-NL</dc:language>
  <cp:lastModifiedBy/>
  <cp:lastPrinted>2026-09-28T14:13:01Z</cp:lastPrinted>
  <dcterms:modified xsi:type="dcterms:W3CDTF">2026-10-09T10:38:41Z</dcterms:modified>
  <cp:revision>315</cp:revision>
  <dc:subject/>
  <dc:title>PowerPoint-Präsentation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1</vt:i4>
  </property>
  <property fmtid="{D5CDD505-2E9C-101B-9397-08002B2CF9AE}" pid="3" name="Notes">
    <vt:i4>70</vt:i4>
  </property>
  <property fmtid="{D5CDD505-2E9C-101B-9397-08002B2CF9AE}" pid="4" name="PresentationFormat">
    <vt:lpwstr>Ekran Gösterisi (4:3)</vt:lpwstr>
  </property>
  <property fmtid="{D5CDD505-2E9C-101B-9397-08002B2CF9AE}" pid="5" name="Slides">
    <vt:i4>70</vt:i4>
  </property>
</Properties>
</file>