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3" r:id="rId15"/>
    <p:sldId id="264" r:id="rId16"/>
    <p:sldId id="266" r:id="rId18"/>
    <p:sldId id="267" r:id="rId19"/>
    <p:sldId id="268" r:id="rId20"/>
    <p:sldId id="269" r:id="rId21"/>
    <p:sldId id="270" r:id="rId22"/>
    <p:sldId id="322" r:id="rId74"/>
    <p:sldId id="323" r:id="rId75"/>
    <p:sldId id="324" r:id="rId76"/>
    <p:sldId id="325" r:id="rId77"/>
  </p:sldIdLst>
  <p:sldSz cx="9144000" cy="6858000"/>
  <p:notesSz cx="7772400" cy="10058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5" Type="http://schemas.openxmlformats.org/officeDocument/2006/relationships/slide" Target="slides/slide8.xml"/><Relationship Id="rId16" Type="http://schemas.openxmlformats.org/officeDocument/2006/relationships/slide" Target="slides/slide9.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61E6E900-7FB0-45E8-9696-436AD119CCEA}"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2" name="PlaceHolder 1"/>
          <p:cNvSpPr>
            <a:spLocks noGrp="1"/>
          </p:cNvSpPr>
          <p:nvPr>
            <p:ph type="sldImg"/>
          </p:nvPr>
        </p:nvSpPr>
        <p:spPr>
          <a:xfrm>
            <a:off x="0" y="763560"/>
            <a:ext cx="0" cy="0"/>
          </a:xfrm>
          <a:prstGeom prst="rect">
            <a:avLst/>
          </a:prstGeom>
          <a:ln w="0">
            <a:noFill/>
          </a:ln>
        </p:spPr>
      </p:sp>
      <p:sp>
        <p:nvSpPr>
          <p:cNvPr id="1223" name="PlaceHolder 2"/>
          <p:cNvSpPr>
            <a:spLocks noGrp="1"/>
          </p:cNvSpPr>
          <p:nvPr>
            <p:ph type="body"/>
          </p:nvPr>
        </p:nvSpPr>
        <p:spPr>
          <a:xfrm>
            <a:off x="777240" y="4777560"/>
            <a:ext cx="6214320" cy="4522680"/>
          </a:xfrm>
          <a:prstGeom prst="rect">
            <a:avLst/>
          </a:prstGeom>
          <a:noFill/>
          <a:ln w="0">
            <a:noFill/>
          </a:ln>
        </p:spPr>
        <p:txBody>
          <a:bodyPr lIns="0" tIns="0" rIns="0" bIns="0" anchor="t">
            <a:noAutofit/>
          </a:bodyPr>
          <a:p>
            <a:pPr indent="0" algn="l">
              <a:lnSpc>
                <a:spcPct val="100000"/>
              </a:lnSpc>
              <a:buNone/>
              <a:tabLst>
                <a:tab pos="0" algn="l"/>
              </a:tabLst>
            </a:pPr>
            <a:r>
              <a:rPr lang="nl-NL" sz="2000" b="0" u="none" strike="noStrike">
                <a:solidFill>
                  <a:srgbClr val="000000"/>
                </a:solidFill>
                <a:effectLst/>
                <a:uFillTx/>
                <a:latin typeface="Calibri"/>
              </a:rPr>
              <a:t>These modules were designed by: Ayline Heursen, Vuslat Șeker, Martin Abt, Anita Alexander, Frank Reinhold, Lonneke Boels, Wim Van Dooren, Saskia Schreiter and Markus Vogel.</a:t>
            </a:r>
            <a:endParaRPr lang="de-DE" sz="2000" b="0" u="none" strike="noStrike">
              <a:solidFill>
                <a:srgbClr val="000000"/>
              </a:solidFill>
              <a:effectLst/>
              <a:uFillTx/>
              <a:latin typeface="Calibri"/>
            </a:endParaRPr>
          </a:p>
        </p:txBody>
      </p:sp>
      <p:sp>
        <p:nvSpPr>
          <p:cNvPr id="1224" name="PlaceHolder 3"/>
          <p:cNvSpPr>
            <a:spLocks noGrp="1"/>
          </p:cNvSpPr>
          <p:nvPr>
            <p:ph type="sldNum" idx="11"/>
          </p:nvPr>
        </p:nvSpPr>
        <p:spPr>
          <a:xfrm>
            <a:off x="4399200" y="9555480"/>
            <a:ext cx="3369600" cy="4993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0039CA7-D8F4-40F1-95FC-1CFF21473DD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7" name="PlaceHolder 1"/>
          <p:cNvSpPr>
            <a:spLocks noGrp="1"/>
          </p:cNvSpPr>
          <p:nvPr>
            <p:ph type="sldImg"/>
          </p:nvPr>
        </p:nvSpPr>
        <p:spPr>
          <a:xfrm>
            <a:off x="1371600" y="1143000"/>
            <a:ext cx="4110480" cy="3081600"/>
          </a:xfrm>
          <a:prstGeom prst="rect">
            <a:avLst/>
          </a:prstGeom>
          <a:ln w="0">
            <a:noFill/>
          </a:ln>
        </p:spPr>
      </p:sp>
      <p:sp>
        <p:nvSpPr>
          <p:cNvPr id="1228"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1200" b="0" u="none" strike="noStrike">
                <a:solidFill>
                  <a:schemeClr val="dk1"/>
                </a:solidFill>
                <a:effectLst/>
                <a:uFillTx/>
                <a:latin typeface="+mn-lt"/>
                <a:ea typeface="+mn-ea"/>
              </a:rPr>
              <a:t>Sources: Friesen et al., 2018</a:t>
            </a:r>
            <a:r>
              <a:rPr lang="de-DE" sz="1200" b="0" u="none" strike="noStrike">
                <a:solidFill>
                  <a:schemeClr val="dk1"/>
                </a:solidFill>
                <a:effectLst/>
                <a:uFillTx/>
                <a:latin typeface="+mn-lt"/>
                <a:ea typeface="+mn-ea"/>
              </a:rPr>
              <a:t>; </a:t>
            </a:r>
            <a:r>
              <a:rPr lang="tr-TR" sz="1200" b="0" u="none" strike="noStrike">
                <a:solidFill>
                  <a:schemeClr val="dk1"/>
                </a:solidFill>
                <a:effectLst/>
                <a:uFillTx/>
                <a:latin typeface="+mn-lt"/>
                <a:ea typeface="+mn-ea"/>
              </a:rPr>
              <a:t>Rutsch et al., 2018</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Friesen, M., Kuntze, S., &amp; Vogel, M. (2018). Videos, Texte oder Comics? Die Rolle des Vignettenformats bei der Erhebung fachdidaktischer Analysekompetenz zum Umgang mit Darstellungen im Mathematikunterricht. In J. Rutsch, M. Rehm, M. Vogel, M. Seidenfuß, &amp; T. Dörfler (Eds.), </a:t>
            </a:r>
            <a:r>
              <a:rPr lang="tr-TR" sz="1200" b="0" i="1" u="none" strike="noStrike">
                <a:solidFill>
                  <a:srgbClr val="000000"/>
                </a:solidFill>
                <a:effectLst/>
                <a:uFillTx/>
                <a:latin typeface="+mn-lt"/>
                <a:ea typeface="+mn-ea"/>
              </a:rPr>
              <a:t>Effektive Kompetenzdiagnose in der Lehrerbildung</a:t>
            </a:r>
            <a:r>
              <a:rPr lang="tr-TR" sz="1200" b="0" u="none" strike="noStrike">
                <a:solidFill>
                  <a:srgbClr val="000000"/>
                </a:solidFill>
                <a:effectLst/>
                <a:uFillTx/>
                <a:latin typeface="+mn-lt"/>
                <a:ea typeface="+mn-ea"/>
              </a:rPr>
              <a:t> (pp. 153–177). Springer.</a:t>
            </a:r>
            <a:endParaRPr lang="de-DE" sz="1200" b="0" u="none" strike="noStrike">
              <a:solidFill>
                <a:srgbClr val="000000"/>
              </a:solidFill>
              <a:effectLst/>
              <a:uFillTx/>
              <a:latin typeface="Calibri"/>
            </a:endParaRPr>
          </a:p>
          <a:p>
            <a:pPr indent="0" algn="l">
              <a:lnSpc>
                <a:spcPct val="100000"/>
              </a:lnSpc>
              <a:buNone/>
              <a:tabLst>
                <a:tab pos="0" algn="l"/>
              </a:tabLst>
            </a:pPr>
            <a:r>
              <a:rPr lang="tr-TR" sz="1200" b="0" u="none" strike="noStrike">
                <a:solidFill>
                  <a:srgbClr val="000000"/>
                </a:solidFill>
                <a:effectLst/>
                <a:uFillTx/>
                <a:latin typeface="+mn-lt"/>
                <a:ea typeface="+mn-ea"/>
              </a:rPr>
              <a:t>Rutsch, J., Rehm, M., Vogel, M., Seidenfuß, M., &amp; Dörfler, T. (Eds.). (2018). </a:t>
            </a:r>
            <a:r>
              <a:rPr lang="tr-TR" sz="1200" b="0" i="1" u="none" strike="noStrike">
                <a:solidFill>
                  <a:srgbClr val="000000"/>
                </a:solidFill>
                <a:effectLst/>
                <a:uFillTx/>
                <a:latin typeface="+mn-lt"/>
                <a:ea typeface="+mn-ea"/>
              </a:rPr>
              <a:t>Effektive Kompetenzdiagnose in der Lehrerbildung: Professionalisierungsprozesse angehender Lehrkräfte untersuchen</a:t>
            </a:r>
            <a:r>
              <a:rPr lang="tr-TR" sz="1200" b="0" u="none" strike="noStrike">
                <a:solidFill>
                  <a:srgbClr val="000000"/>
                </a:solidFill>
                <a:effectLst/>
                <a:uFillTx/>
                <a:latin typeface="+mn-lt"/>
                <a:ea typeface="+mn-ea"/>
              </a:rPr>
              <a:t>. Springer.</a:t>
            </a:r>
            <a:endParaRPr lang="de-DE" sz="1200" b="0" u="none" strike="noStrike">
              <a:solidFill>
                <a:srgbClr val="000000"/>
              </a:solidFill>
              <a:effectLst/>
              <a:uFillTx/>
              <a:latin typeface="Calibri"/>
            </a:endParaRPr>
          </a:p>
          <a:p>
            <a:pPr indent="0" algn="l">
              <a:lnSpc>
                <a:spcPct val="100000"/>
              </a:lnSpc>
              <a:buNone/>
              <a:tabLst>
                <a:tab pos="0" algn="l"/>
              </a:tabLst>
            </a:pPr>
            <a:endParaRPr lang="de-DE" sz="1200" b="0" u="none" strike="noStrike">
              <a:solidFill>
                <a:srgbClr val="000000"/>
              </a:solidFill>
              <a:effectLst/>
              <a:uFillTx/>
              <a:latin typeface="Calibri"/>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2" name="PlaceHolder 1"/>
          <p:cNvSpPr>
            <a:spLocks noGrp="1"/>
          </p:cNvSpPr>
          <p:nvPr>
            <p:ph type="sldImg"/>
          </p:nvPr>
        </p:nvSpPr>
        <p:spPr>
          <a:xfrm>
            <a:off x="1371600" y="1143000"/>
            <a:ext cx="4110480" cy="3081600"/>
          </a:xfrm>
          <a:prstGeom prst="rect">
            <a:avLst/>
          </a:prstGeom>
          <a:ln w="0">
            <a:noFill/>
          </a:ln>
        </p:spPr>
      </p:sp>
      <p:sp>
        <p:nvSpPr>
          <p:cNvPr id="1233" name="PlaceHolder 2"/>
          <p:cNvSpPr>
            <a:spLocks noGrp="1"/>
          </p:cNvSpPr>
          <p:nvPr>
            <p:ph type="body"/>
          </p:nvPr>
        </p:nvSpPr>
        <p:spPr>
          <a:xfrm>
            <a:off x="685800" y="4400640"/>
            <a:ext cx="5481360" cy="3595320"/>
          </a:xfrm>
          <a:prstGeom prst="rect">
            <a:avLst/>
          </a:prstGeom>
          <a:noFill/>
          <a:ln w="0">
            <a:noFill/>
          </a:ln>
        </p:spPr>
        <p:txBody>
          <a:bodyPr lIns="91440" tIns="45720" rIns="91440" bIns="45720" anchor="t">
            <a:noAutofit/>
          </a:bodyPr>
          <a:p>
            <a:pPr indent="0" algn="l">
              <a:lnSpc>
                <a:spcPct val="100000"/>
              </a:lnSpc>
              <a:buNone/>
              <a:tabLst>
                <a:tab pos="0" algn="l"/>
              </a:tabLst>
            </a:pPr>
            <a:r>
              <a:rPr lang="tr-TR" sz="2000" b="0" u="none" strike="noStrike">
                <a:solidFill>
                  <a:srgbClr val="000000"/>
                </a:solidFill>
                <a:effectLst/>
                <a:uFillTx/>
                <a:latin typeface="Calibri"/>
              </a:rPr>
              <a:t>Sources: Spivey &amp; Dale (2011)</a:t>
            </a:r>
            <a:endParaRPr lang="de-DE" sz="2000" b="0" u="none" strike="noStrike">
              <a:solidFill>
                <a:srgbClr val="000000"/>
              </a:solidFill>
              <a:effectLst/>
              <a:uFillTx/>
              <a:latin typeface="Calibri"/>
            </a:endParaRPr>
          </a:p>
          <a:p>
            <a:pPr indent="0" algn="l">
              <a:lnSpc>
                <a:spcPct val="100000"/>
              </a:lnSpc>
              <a:buNone/>
              <a:tabLst>
                <a:tab pos="0" algn="l"/>
              </a:tabLst>
            </a:pPr>
            <a:br>
              <a:rPr sz="2000"/>
            </a:br>
            <a:r>
              <a:rPr lang="tr-TR" sz="2000" b="0" u="none" strike="noStrike">
                <a:solidFill>
                  <a:srgbClr val="000000"/>
                </a:solidFill>
                <a:effectLst/>
                <a:uFillTx/>
                <a:latin typeface="Calibri"/>
              </a:rPr>
              <a:t>Spivey, M. J., &amp; Dale, R. (2011). Eye movements both reveal and influence problem solving. In S. P. Liversedge, I. D. Gilchrist, &amp; S. Everling (Eds.), </a:t>
            </a:r>
            <a:r>
              <a:rPr lang="tr-TR" sz="2000" b="0" i="1" u="none" strike="noStrike">
                <a:solidFill>
                  <a:srgbClr val="000000"/>
                </a:solidFill>
                <a:effectLst/>
                <a:uFillTx/>
                <a:latin typeface="Calibri"/>
              </a:rPr>
              <a:t>The Oxford handbook of eye movements</a:t>
            </a:r>
            <a:r>
              <a:rPr lang="tr-TR" sz="2000" b="0" u="none" strike="noStrike">
                <a:solidFill>
                  <a:srgbClr val="000000"/>
                </a:solidFill>
                <a:effectLst/>
                <a:uFillTx/>
                <a:latin typeface="Calibri"/>
              </a:rPr>
              <a:t> (pp. 551–562). Oxford University Press.</a:t>
            </a:r>
            <a:endParaRPr lang="de-DE" sz="20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763560"/>
            <a:ext cx="0" cy="0"/>
          </a:xfrm>
          <a:prstGeom prst="rect">
            <a:avLst/>
          </a:prstGeom>
          <a:ln w="0">
            <a:noFill/>
          </a:ln>
        </p:spPr>
      </p:sp>
      <p:sp>
        <p:nvSpPr>
          <p:cNvPr id="1308"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26"/>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6C45C31D-44D1-446D-8F0E-C69A3C4E1A52}"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0" y="763560"/>
            <a:ext cx="0" cy="0"/>
          </a:xfrm>
          <a:prstGeom prst="rect">
            <a:avLst/>
          </a:prstGeom>
          <a:ln w="0">
            <a:noFill/>
          </a:ln>
        </p:spPr>
      </p:sp>
      <p:sp>
        <p:nvSpPr>
          <p:cNvPr id="1311" name="PlaceHolder 2"/>
          <p:cNvSpPr>
            <a:spLocks noGrp="1"/>
          </p:cNvSpPr>
          <p:nvPr>
            <p:ph type="body"/>
          </p:nvPr>
        </p:nvSpPr>
        <p:spPr>
          <a:xfrm>
            <a:off x="777240" y="4777560"/>
            <a:ext cx="6213960" cy="452232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2" name="PlaceHolder 3"/>
          <p:cNvSpPr>
            <a:spLocks noGrp="1"/>
          </p:cNvSpPr>
          <p:nvPr>
            <p:ph type="sldNum" idx="27"/>
          </p:nvPr>
        </p:nvSpPr>
        <p:spPr>
          <a:xfrm>
            <a:off x="4399200" y="9555480"/>
            <a:ext cx="3369240" cy="4989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465C5ED4-C4B5-4548-83F2-6140A09E9CD1}"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3680" cy="1257120"/>
          </a:xfrm>
          <a:prstGeom prst="rect">
            <a:avLst/>
          </a:prstGeom>
          <a:noFill/>
          <a:ln w="0">
            <a:noFill/>
          </a:ln>
        </p:spPr>
      </p:pic>
      <p:cxnSp>
        <p:nvCxnSpPr>
          <p:cNvPr id="4" name="Gerader Verbinder 22"/>
          <p:cNvCxnSpPr/>
          <p:nvPr/>
        </p:nvCxnSpPr>
        <p:spPr>
          <a:xfrm>
            <a:off x="2289600" y="6504480"/>
            <a:ext cx="5040" cy="370080"/>
          </a:xfrm>
          <a:prstGeom prst="straightConnector1">
            <a:avLst/>
          </a:prstGeom>
          <a:ln w="0">
            <a:solidFill>
              <a:srgbClr val="444D26"/>
            </a:solidFill>
          </a:ln>
        </p:spPr>
      </p:cxnSp>
      <p:cxnSp>
        <p:nvCxnSpPr>
          <p:cNvPr id="5" name="Gerader Verbinder 23"/>
          <p:cNvCxnSpPr/>
          <p:nvPr/>
        </p:nvCxnSpPr>
        <p:spPr>
          <a:xfrm>
            <a:off x="6201360" y="6504480"/>
            <a:ext cx="5040" cy="370080"/>
          </a:xfrm>
          <a:prstGeom prst="straightConnector1">
            <a:avLst/>
          </a:prstGeom>
          <a:ln w="0">
            <a:solidFill>
              <a:srgbClr val="444D26"/>
            </a:solidFill>
          </a:ln>
        </p:spPr>
      </p:cxnSp>
      <p:sp>
        <p:nvSpPr>
          <p:cNvPr id="6"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3600EC-38E5-4384-9189-D87A8C6966F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D5BDAA9-C5A2-42FD-B6D7-397C1301310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 name="Resim 1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3680" cy="1257120"/>
          </a:xfrm>
          <a:prstGeom prst="rect">
            <a:avLst/>
          </a:prstGeom>
          <a:noFill/>
          <a:ln w="0">
            <a:noFill/>
          </a:ln>
        </p:spPr>
      </p:pic>
      <p:cxnSp>
        <p:nvCxnSpPr>
          <p:cNvPr id="15" name="Gerader Verbinder 22"/>
          <p:cNvCxnSpPr/>
          <p:nvPr/>
        </p:nvCxnSpPr>
        <p:spPr>
          <a:xfrm>
            <a:off x="2289600" y="6504480"/>
            <a:ext cx="5040" cy="370080"/>
          </a:xfrm>
          <a:prstGeom prst="straightConnector1">
            <a:avLst/>
          </a:prstGeom>
          <a:ln w="0">
            <a:solidFill>
              <a:srgbClr val="444D26"/>
            </a:solidFill>
          </a:ln>
        </p:spPr>
      </p:cxnSp>
      <p:cxnSp>
        <p:nvCxnSpPr>
          <p:cNvPr id="16" name="Gerader Verbinder 23"/>
          <p:cNvCxnSpPr/>
          <p:nvPr/>
        </p:nvCxnSpPr>
        <p:spPr>
          <a:xfrm>
            <a:off x="6201360" y="6504480"/>
            <a:ext cx="5040" cy="370080"/>
          </a:xfrm>
          <a:prstGeom prst="straightConnector1">
            <a:avLst/>
          </a:prstGeom>
          <a:ln w="0">
            <a:solidFill>
              <a:srgbClr val="444D26"/>
            </a:solidFill>
          </a:ln>
        </p:spPr>
      </p:cxnSp>
      <p:sp>
        <p:nvSpPr>
          <p:cNvPr id="1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5BB9AF-E9CD-42C8-B972-2A0FE23ED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F24CBE-0124-4FBA-AF09-A0706E6952D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3680" cy="1257120"/>
          </a:xfrm>
          <a:prstGeom prst="rect">
            <a:avLst/>
          </a:prstGeom>
          <a:noFill/>
          <a:ln w="0">
            <a:noFill/>
          </a:ln>
        </p:spPr>
      </p:pic>
      <p:cxnSp>
        <p:nvCxnSpPr>
          <p:cNvPr id="27" name="Gerader Verbinder 22"/>
          <p:cNvCxnSpPr/>
          <p:nvPr/>
        </p:nvCxnSpPr>
        <p:spPr>
          <a:xfrm>
            <a:off x="2289600" y="6504480"/>
            <a:ext cx="5040" cy="370080"/>
          </a:xfrm>
          <a:prstGeom prst="straightConnector1">
            <a:avLst/>
          </a:prstGeom>
          <a:ln w="0">
            <a:solidFill>
              <a:srgbClr val="444D26"/>
            </a:solidFill>
          </a:ln>
        </p:spPr>
      </p:cxnSp>
      <p:cxnSp>
        <p:nvCxnSpPr>
          <p:cNvPr id="28" name="Gerader Verbinder 23"/>
          <p:cNvCxnSpPr/>
          <p:nvPr/>
        </p:nvCxnSpPr>
        <p:spPr>
          <a:xfrm>
            <a:off x="6201360" y="6504480"/>
            <a:ext cx="5040" cy="370080"/>
          </a:xfrm>
          <a:prstGeom prst="straightConnector1">
            <a:avLst/>
          </a:prstGeom>
          <a:ln w="0">
            <a:solidFill>
              <a:srgbClr val="444D26"/>
            </a:solidFill>
          </a:ln>
        </p:spPr>
      </p:cxnSp>
      <p:sp>
        <p:nvSpPr>
          <p:cNvPr id="29"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30"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347CB54-E156-4065-9FFF-922A964263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7A1AFC-5DBB-4E5B-B15A-59A2F2362D2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3680" cy="1257120"/>
          </a:xfrm>
          <a:prstGeom prst="rect">
            <a:avLst/>
          </a:prstGeom>
          <a:noFill/>
          <a:ln w="0">
            <a:noFill/>
          </a:ln>
        </p:spPr>
      </p:pic>
      <p:cxnSp>
        <p:nvCxnSpPr>
          <p:cNvPr id="38" name="Gerader Verbinder 22"/>
          <p:cNvCxnSpPr/>
          <p:nvPr/>
        </p:nvCxnSpPr>
        <p:spPr>
          <a:xfrm>
            <a:off x="2289600" y="6504480"/>
            <a:ext cx="5040" cy="370080"/>
          </a:xfrm>
          <a:prstGeom prst="straightConnector1">
            <a:avLst/>
          </a:prstGeom>
          <a:ln w="0">
            <a:solidFill>
              <a:srgbClr val="444D26"/>
            </a:solidFill>
          </a:ln>
        </p:spPr>
      </p:cxnSp>
      <p:cxnSp>
        <p:nvCxnSpPr>
          <p:cNvPr id="39" name="Gerader Verbinder 23"/>
          <p:cNvCxnSpPr/>
          <p:nvPr/>
        </p:nvCxnSpPr>
        <p:spPr>
          <a:xfrm>
            <a:off x="6201360" y="6504480"/>
            <a:ext cx="5040" cy="370080"/>
          </a:xfrm>
          <a:prstGeom prst="straightConnector1">
            <a:avLst/>
          </a:prstGeom>
          <a:ln w="0">
            <a:solidFill>
              <a:srgbClr val="444D26"/>
            </a:solidFill>
          </a:ln>
        </p:spPr>
      </p:cxnSp>
      <p:sp>
        <p:nvSpPr>
          <p:cNvPr id="4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4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89C525-79A6-4B67-9A04-D018DBE03C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2069A62-5D8C-49CE-B139-392008E5A35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3680" cy="1257120"/>
          </a:xfrm>
          <a:prstGeom prst="rect">
            <a:avLst/>
          </a:prstGeom>
          <a:noFill/>
          <a:ln w="0">
            <a:noFill/>
          </a:ln>
        </p:spPr>
      </p:pic>
      <p:cxnSp>
        <p:nvCxnSpPr>
          <p:cNvPr id="48" name="Gerader Verbinder 22"/>
          <p:cNvCxnSpPr/>
          <p:nvPr/>
        </p:nvCxnSpPr>
        <p:spPr>
          <a:xfrm>
            <a:off x="2289600" y="6504480"/>
            <a:ext cx="5040" cy="370080"/>
          </a:xfrm>
          <a:prstGeom prst="straightConnector1">
            <a:avLst/>
          </a:prstGeom>
          <a:ln w="0">
            <a:solidFill>
              <a:srgbClr val="444D26"/>
            </a:solidFill>
          </a:ln>
        </p:spPr>
      </p:cxnSp>
      <p:cxnSp>
        <p:nvCxnSpPr>
          <p:cNvPr id="49" name="Gerader Verbinder 23"/>
          <p:cNvCxnSpPr/>
          <p:nvPr/>
        </p:nvCxnSpPr>
        <p:spPr>
          <a:xfrm>
            <a:off x="6201360" y="6504480"/>
            <a:ext cx="5040" cy="370080"/>
          </a:xfrm>
          <a:prstGeom prst="straightConnector1">
            <a:avLst/>
          </a:prstGeom>
          <a:ln w="0">
            <a:solidFill>
              <a:srgbClr val="444D26"/>
            </a:solidFill>
          </a:ln>
        </p:spPr>
      </p:cxnSp>
      <p:sp>
        <p:nvSpPr>
          <p:cNvPr id="50"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51"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4077DB-44C5-4ED0-B68A-9296F9F0E4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3601C6-450D-4EB1-94AF-F82DBD037E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6"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3680" cy="1257120"/>
          </a:xfrm>
          <a:prstGeom prst="rect">
            <a:avLst/>
          </a:prstGeom>
          <a:noFill/>
          <a:ln w="0">
            <a:noFill/>
          </a:ln>
        </p:spPr>
      </p:pic>
      <p:cxnSp>
        <p:nvCxnSpPr>
          <p:cNvPr id="59" name="Gerader Verbinder 22"/>
          <p:cNvCxnSpPr/>
          <p:nvPr/>
        </p:nvCxnSpPr>
        <p:spPr>
          <a:xfrm>
            <a:off x="2289600" y="6504480"/>
            <a:ext cx="5040" cy="370080"/>
          </a:xfrm>
          <a:prstGeom prst="straightConnector1">
            <a:avLst/>
          </a:prstGeom>
          <a:ln w="0">
            <a:solidFill>
              <a:srgbClr val="444D26"/>
            </a:solidFill>
          </a:ln>
        </p:spPr>
      </p:cxnSp>
      <p:cxnSp>
        <p:nvCxnSpPr>
          <p:cNvPr id="60" name="Gerader Verbinder 23"/>
          <p:cNvCxnSpPr/>
          <p:nvPr/>
        </p:nvCxnSpPr>
        <p:spPr>
          <a:xfrm>
            <a:off x="6201360" y="6504480"/>
            <a:ext cx="5040" cy="370080"/>
          </a:xfrm>
          <a:prstGeom prst="straightConnector1">
            <a:avLst/>
          </a:prstGeom>
          <a:ln w="0">
            <a:solidFill>
              <a:srgbClr val="444D26"/>
            </a:solidFill>
          </a:ln>
        </p:spPr>
      </p:cxnSp>
      <p:sp>
        <p:nvSpPr>
          <p:cNvPr id="61"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62"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7C7500-828D-43A7-9AE5-0AB7CA37B4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0ABFB0-B2EA-4AAC-92A1-42FB2CBB0F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67"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3680" cy="1257120"/>
          </a:xfrm>
          <a:prstGeom prst="rect">
            <a:avLst/>
          </a:prstGeom>
          <a:noFill/>
          <a:ln w="0">
            <a:noFill/>
          </a:ln>
        </p:spPr>
      </p:pic>
      <p:cxnSp>
        <p:nvCxnSpPr>
          <p:cNvPr id="70" name="Gerader Verbinder 22"/>
          <p:cNvCxnSpPr/>
          <p:nvPr/>
        </p:nvCxnSpPr>
        <p:spPr>
          <a:xfrm>
            <a:off x="2289600" y="6504480"/>
            <a:ext cx="5040" cy="370080"/>
          </a:xfrm>
          <a:prstGeom prst="straightConnector1">
            <a:avLst/>
          </a:prstGeom>
          <a:ln w="0">
            <a:solidFill>
              <a:srgbClr val="444D26"/>
            </a:solidFill>
          </a:ln>
        </p:spPr>
      </p:cxnSp>
      <p:cxnSp>
        <p:nvCxnSpPr>
          <p:cNvPr id="71" name="Gerader Verbinder 23"/>
          <p:cNvCxnSpPr/>
          <p:nvPr/>
        </p:nvCxnSpPr>
        <p:spPr>
          <a:xfrm>
            <a:off x="6201360" y="6504480"/>
            <a:ext cx="5040" cy="370080"/>
          </a:xfrm>
          <a:prstGeom prst="straightConnector1">
            <a:avLst/>
          </a:prstGeom>
          <a:ln w="0">
            <a:solidFill>
              <a:srgbClr val="444D26"/>
            </a:solidFill>
          </a:ln>
        </p:spPr>
      </p:cxnSp>
      <p:sp>
        <p:nvSpPr>
          <p:cNvPr id="72"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73"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C9BBE18-ECB5-4B33-864E-A3ADEC6D4C5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67DAA9-A1CC-45AA-A32C-463A1AB261B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79"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3680" cy="1257120"/>
          </a:xfrm>
          <a:prstGeom prst="rect">
            <a:avLst/>
          </a:prstGeom>
          <a:noFill/>
          <a:ln w="0">
            <a:noFill/>
          </a:ln>
        </p:spPr>
      </p:pic>
      <p:cxnSp>
        <p:nvCxnSpPr>
          <p:cNvPr id="82" name="Gerader Verbinder 22"/>
          <p:cNvCxnSpPr/>
          <p:nvPr/>
        </p:nvCxnSpPr>
        <p:spPr>
          <a:xfrm>
            <a:off x="2289600" y="6504480"/>
            <a:ext cx="5040" cy="370080"/>
          </a:xfrm>
          <a:prstGeom prst="straightConnector1">
            <a:avLst/>
          </a:prstGeom>
          <a:ln w="0">
            <a:solidFill>
              <a:srgbClr val="444D26"/>
            </a:solidFill>
          </a:ln>
        </p:spPr>
      </p:cxnSp>
      <p:cxnSp>
        <p:nvCxnSpPr>
          <p:cNvPr id="83" name="Gerader Verbinder 23"/>
          <p:cNvCxnSpPr/>
          <p:nvPr/>
        </p:nvCxnSpPr>
        <p:spPr>
          <a:xfrm>
            <a:off x="6201360" y="6504480"/>
            <a:ext cx="5040" cy="370080"/>
          </a:xfrm>
          <a:prstGeom prst="straightConnector1">
            <a:avLst/>
          </a:prstGeom>
          <a:ln w="0">
            <a:solidFill>
              <a:srgbClr val="444D26"/>
            </a:solidFill>
          </a:ln>
        </p:spPr>
      </p:cxnSp>
      <p:sp>
        <p:nvSpPr>
          <p:cNvPr id="84"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85"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D28DA0-30E7-42F5-A4D6-6660425E49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6B1771-C70D-479F-B084-DA2C386A874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3680" cy="1257120"/>
          </a:xfrm>
          <a:prstGeom prst="rect">
            <a:avLst/>
          </a:prstGeom>
          <a:noFill/>
          <a:ln w="0">
            <a:noFill/>
          </a:ln>
        </p:spPr>
      </p:pic>
      <p:cxnSp>
        <p:nvCxnSpPr>
          <p:cNvPr id="96" name="Gerader Verbinder 22"/>
          <p:cNvCxnSpPr/>
          <p:nvPr/>
        </p:nvCxnSpPr>
        <p:spPr>
          <a:xfrm>
            <a:off x="2289600" y="6504480"/>
            <a:ext cx="5040" cy="370080"/>
          </a:xfrm>
          <a:prstGeom prst="straightConnector1">
            <a:avLst/>
          </a:prstGeom>
          <a:ln w="0">
            <a:solidFill>
              <a:srgbClr val="444D26"/>
            </a:solidFill>
          </a:ln>
        </p:spPr>
      </p:cxnSp>
      <p:cxnSp>
        <p:nvCxnSpPr>
          <p:cNvPr id="97" name="Gerader Verbinder 23"/>
          <p:cNvCxnSpPr/>
          <p:nvPr/>
        </p:nvCxnSpPr>
        <p:spPr>
          <a:xfrm>
            <a:off x="6201360" y="6504480"/>
            <a:ext cx="5040" cy="370080"/>
          </a:xfrm>
          <a:prstGeom prst="straightConnector1">
            <a:avLst/>
          </a:prstGeom>
          <a:ln w="0">
            <a:solidFill>
              <a:srgbClr val="444D26"/>
            </a:solidFill>
          </a:ln>
        </p:spPr>
      </p:cxnSp>
      <p:sp>
        <p:nvSpPr>
          <p:cNvPr id="9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9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8FC55A-32F2-4593-9D70-DADDFD4FE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E7CAAB3-C2F5-475D-9B68-D6E17A7E3F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0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3680" cy="1257120"/>
          </a:xfrm>
          <a:prstGeom prst="rect">
            <a:avLst/>
          </a:prstGeom>
          <a:noFill/>
          <a:ln w="0">
            <a:noFill/>
          </a:ln>
        </p:spPr>
      </p:pic>
      <p:cxnSp>
        <p:nvCxnSpPr>
          <p:cNvPr id="106" name="Gerader Verbinder 22"/>
          <p:cNvCxnSpPr/>
          <p:nvPr/>
        </p:nvCxnSpPr>
        <p:spPr>
          <a:xfrm>
            <a:off x="2289600" y="6504480"/>
            <a:ext cx="5040" cy="370080"/>
          </a:xfrm>
          <a:prstGeom prst="straightConnector1">
            <a:avLst/>
          </a:prstGeom>
          <a:ln w="0">
            <a:solidFill>
              <a:srgbClr val="444D26"/>
            </a:solidFill>
          </a:ln>
        </p:spPr>
      </p:cxnSp>
      <p:cxnSp>
        <p:nvCxnSpPr>
          <p:cNvPr id="107" name="Gerader Verbinder 23"/>
          <p:cNvCxnSpPr/>
          <p:nvPr/>
        </p:nvCxnSpPr>
        <p:spPr>
          <a:xfrm>
            <a:off x="6201360" y="6504480"/>
            <a:ext cx="5040" cy="370080"/>
          </a:xfrm>
          <a:prstGeom prst="straightConnector1">
            <a:avLst/>
          </a:prstGeom>
          <a:ln w="0">
            <a:solidFill>
              <a:srgbClr val="444D26"/>
            </a:solidFill>
          </a:ln>
        </p:spPr>
      </p:cxnSp>
      <p:sp>
        <p:nvSpPr>
          <p:cNvPr id="10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0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7FA49-3CD9-4253-B6A5-5A10C62B3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3717085-AA35-44D1-9B19-E6444F95C9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1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3680" cy="1257120"/>
          </a:xfrm>
          <a:prstGeom prst="rect">
            <a:avLst/>
          </a:prstGeom>
          <a:noFill/>
          <a:ln w="0">
            <a:noFill/>
          </a:ln>
        </p:spPr>
      </p:pic>
      <p:cxnSp>
        <p:nvCxnSpPr>
          <p:cNvPr id="116" name="Gerader Verbinder 22"/>
          <p:cNvCxnSpPr/>
          <p:nvPr/>
        </p:nvCxnSpPr>
        <p:spPr>
          <a:xfrm>
            <a:off x="2289600" y="6504480"/>
            <a:ext cx="5040" cy="370080"/>
          </a:xfrm>
          <a:prstGeom prst="straightConnector1">
            <a:avLst/>
          </a:prstGeom>
          <a:ln w="0">
            <a:solidFill>
              <a:srgbClr val="444D26"/>
            </a:solidFill>
          </a:ln>
        </p:spPr>
      </p:cxnSp>
      <p:cxnSp>
        <p:nvCxnSpPr>
          <p:cNvPr id="117" name="Gerader Verbinder 23"/>
          <p:cNvCxnSpPr/>
          <p:nvPr/>
        </p:nvCxnSpPr>
        <p:spPr>
          <a:xfrm>
            <a:off x="6201360" y="6504480"/>
            <a:ext cx="5040" cy="370080"/>
          </a:xfrm>
          <a:prstGeom prst="straightConnector1">
            <a:avLst/>
          </a:prstGeom>
          <a:ln w="0">
            <a:solidFill>
              <a:srgbClr val="444D26"/>
            </a:solidFill>
          </a:ln>
        </p:spPr>
      </p:cxnSp>
      <p:sp>
        <p:nvSpPr>
          <p:cNvPr id="118"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19"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5929234-EA02-4D48-9E1A-2ECFD0AA1DB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09AD971-314E-41CF-A22E-D0C43F63A8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2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2160" y="6492960"/>
            <a:ext cx="8687520" cy="35496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3680" cy="1257120"/>
          </a:xfrm>
          <a:prstGeom prst="rect">
            <a:avLst/>
          </a:prstGeom>
          <a:noFill/>
          <a:ln w="0">
            <a:noFill/>
          </a:ln>
        </p:spPr>
      </p:pic>
      <p:cxnSp>
        <p:nvCxnSpPr>
          <p:cNvPr id="125" name="Gerader Verbinder 22"/>
          <p:cNvCxnSpPr/>
          <p:nvPr/>
        </p:nvCxnSpPr>
        <p:spPr>
          <a:xfrm>
            <a:off x="2289600" y="6504480"/>
            <a:ext cx="5040" cy="370080"/>
          </a:xfrm>
          <a:prstGeom prst="straightConnector1">
            <a:avLst/>
          </a:prstGeom>
          <a:ln w="0">
            <a:solidFill>
              <a:srgbClr val="444D26"/>
            </a:solidFill>
          </a:ln>
        </p:spPr>
      </p:cxnSp>
      <p:cxnSp>
        <p:nvCxnSpPr>
          <p:cNvPr id="126" name="Gerader Verbinder 23"/>
          <p:cNvCxnSpPr/>
          <p:nvPr/>
        </p:nvCxnSpPr>
        <p:spPr>
          <a:xfrm>
            <a:off x="6201360" y="6504480"/>
            <a:ext cx="5040" cy="370080"/>
          </a:xfrm>
          <a:prstGeom prst="straightConnector1">
            <a:avLst/>
          </a:prstGeom>
          <a:ln w="0">
            <a:solidFill>
              <a:srgbClr val="444D26"/>
            </a:solidFill>
          </a:ln>
        </p:spPr>
      </p:cxnSp>
      <p:sp>
        <p:nvSpPr>
          <p:cNvPr id="127" name="Textfeld 25"/>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Dotplot</a:t>
            </a:r>
            <a:endParaRPr lang="de-DE" sz="1400" b="0" u="none" strike="noStrike">
              <a:solidFill>
                <a:srgbClr val="000000"/>
              </a:solidFill>
              <a:effectLst/>
              <a:uFillTx/>
              <a:latin typeface="Calibri"/>
            </a:endParaRPr>
          </a:p>
        </p:txBody>
      </p:sp>
      <p:sp>
        <p:nvSpPr>
          <p:cNvPr id="128" name="Textfeld 2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81A7D0-E462-4042-8A54-9176F65512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5E60D-D100-4113-B11B-0F07042D53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3680" cy="1257120"/>
          </a:xfrm>
          <a:prstGeom prst="rect">
            <a:avLst/>
          </a:prstGeom>
          <a:noFill/>
          <a:ln w="0">
            <a:noFill/>
          </a:ln>
        </p:spPr>
      </p:pic>
      <p:cxnSp>
        <p:nvCxnSpPr>
          <p:cNvPr id="137" name="Gerader Verbinder 8"/>
          <p:cNvCxnSpPr/>
          <p:nvPr/>
        </p:nvCxnSpPr>
        <p:spPr>
          <a:xfrm>
            <a:off x="2289600" y="6504480"/>
            <a:ext cx="5040" cy="370080"/>
          </a:xfrm>
          <a:prstGeom prst="straightConnector1">
            <a:avLst/>
          </a:prstGeom>
          <a:ln w="0">
            <a:solidFill>
              <a:srgbClr val="444D26"/>
            </a:solidFill>
          </a:ln>
        </p:spPr>
      </p:cxnSp>
      <p:cxnSp>
        <p:nvCxnSpPr>
          <p:cNvPr id="138" name="Gerader Verbinder 10"/>
          <p:cNvCxnSpPr/>
          <p:nvPr/>
        </p:nvCxnSpPr>
        <p:spPr>
          <a:xfrm>
            <a:off x="6201360" y="6504480"/>
            <a:ext cx="5040" cy="370080"/>
          </a:xfrm>
          <a:prstGeom prst="straightConnector1">
            <a:avLst/>
          </a:prstGeom>
          <a:ln w="0">
            <a:solidFill>
              <a:srgbClr val="444D26"/>
            </a:solidFill>
          </a:ln>
        </p:spPr>
      </p:cxnSp>
      <p:sp>
        <p:nvSpPr>
          <p:cNvPr id="13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4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B633F3F-7607-4EE2-A9B9-BA7744327B2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EDF913-61A3-4239-8532-38C55ED5B3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43" name="Resim 4"/>
          <p:cNvPicPr/>
          <p:nvPr/>
        </p:nvPicPr>
        <p:blipFill>
          <a:blip r:embed="rId4"/>
          <a:stretch/>
        </p:blipFill>
        <p:spPr>
          <a:xfrm>
            <a:off x="6357600" y="6570360"/>
            <a:ext cx="588600" cy="199800"/>
          </a:xfrm>
          <a:prstGeom prst="rect">
            <a:avLst/>
          </a:prstGeom>
          <a:noFill/>
          <a:ln w="0">
            <a:noFill/>
          </a:ln>
        </p:spPr>
      </p:pic>
      <p:sp>
        <p:nvSpPr>
          <p:cNvPr id="144" name="PlaceHolder 1"/>
          <p:cNvSpPr>
            <a:spLocks noGrp="1"/>
          </p:cNvSpPr>
          <p:nvPr>
            <p:ph type="title"/>
          </p:nvPr>
        </p:nvSpPr>
        <p:spPr>
          <a:xfrm>
            <a:off x="457200" y="273600"/>
            <a:ext cx="8226000" cy="114156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45"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3680" cy="1257120"/>
          </a:xfrm>
          <a:prstGeom prst="rect">
            <a:avLst/>
          </a:prstGeom>
          <a:noFill/>
          <a:ln w="0">
            <a:noFill/>
          </a:ln>
        </p:spPr>
      </p:pic>
      <p:cxnSp>
        <p:nvCxnSpPr>
          <p:cNvPr id="148" name="Gerader Verbinder 8"/>
          <p:cNvCxnSpPr/>
          <p:nvPr/>
        </p:nvCxnSpPr>
        <p:spPr>
          <a:xfrm>
            <a:off x="2289600" y="6504480"/>
            <a:ext cx="5040" cy="370080"/>
          </a:xfrm>
          <a:prstGeom prst="straightConnector1">
            <a:avLst/>
          </a:prstGeom>
          <a:ln w="0">
            <a:solidFill>
              <a:srgbClr val="444D26"/>
            </a:solidFill>
          </a:ln>
        </p:spPr>
      </p:cxnSp>
      <p:cxnSp>
        <p:nvCxnSpPr>
          <p:cNvPr id="149" name="Gerader Verbinder 10"/>
          <p:cNvCxnSpPr/>
          <p:nvPr/>
        </p:nvCxnSpPr>
        <p:spPr>
          <a:xfrm>
            <a:off x="6201360" y="6504480"/>
            <a:ext cx="5040" cy="370080"/>
          </a:xfrm>
          <a:prstGeom prst="straightConnector1">
            <a:avLst/>
          </a:prstGeom>
          <a:ln w="0">
            <a:solidFill>
              <a:srgbClr val="444D26"/>
            </a:solidFill>
          </a:ln>
        </p:spPr>
      </p:cxnSp>
      <p:sp>
        <p:nvSpPr>
          <p:cNvPr id="150"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51"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F06FF38-9597-4E66-B110-2C81FA8157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53"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54"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5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7F87310-2C6F-4105-A78B-DD4FFD441C8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5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158"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59" name="Grafik 9"/>
          <p:cNvPicPr/>
          <p:nvPr/>
        </p:nvPicPr>
        <p:blipFill>
          <a:blip r:embed="rId2"/>
          <a:stretch/>
        </p:blipFill>
        <p:spPr>
          <a:xfrm>
            <a:off x="8141400" y="5590800"/>
            <a:ext cx="1003680" cy="1257120"/>
          </a:xfrm>
          <a:prstGeom prst="rect">
            <a:avLst/>
          </a:prstGeom>
          <a:noFill/>
          <a:ln w="0">
            <a:noFill/>
          </a:ln>
        </p:spPr>
      </p:pic>
      <p:cxnSp>
        <p:nvCxnSpPr>
          <p:cNvPr id="160" name="Gerader Verbinder 8"/>
          <p:cNvCxnSpPr/>
          <p:nvPr/>
        </p:nvCxnSpPr>
        <p:spPr>
          <a:xfrm>
            <a:off x="2289600" y="6504480"/>
            <a:ext cx="5040" cy="370080"/>
          </a:xfrm>
          <a:prstGeom prst="straightConnector1">
            <a:avLst/>
          </a:prstGeom>
          <a:ln w="0">
            <a:solidFill>
              <a:srgbClr val="444D26"/>
            </a:solidFill>
          </a:ln>
        </p:spPr>
      </p:cxnSp>
      <p:cxnSp>
        <p:nvCxnSpPr>
          <p:cNvPr id="161" name="Gerader Verbinder 10"/>
          <p:cNvCxnSpPr/>
          <p:nvPr/>
        </p:nvCxnSpPr>
        <p:spPr>
          <a:xfrm>
            <a:off x="6201360" y="6504480"/>
            <a:ext cx="5040" cy="370080"/>
          </a:xfrm>
          <a:prstGeom prst="straightConnector1">
            <a:avLst/>
          </a:prstGeom>
          <a:ln w="0">
            <a:solidFill>
              <a:srgbClr val="444D26"/>
            </a:solidFill>
          </a:ln>
        </p:spPr>
      </p:cxnSp>
      <p:sp>
        <p:nvSpPr>
          <p:cNvPr id="16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6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1176FB4-8AEE-4084-8B36-1BE829AE43E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6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16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6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27E2A4-EC32-4B0F-9C00-5EF4E542CD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6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3680" cy="1257120"/>
          </a:xfrm>
          <a:prstGeom prst="rect">
            <a:avLst/>
          </a:prstGeom>
          <a:noFill/>
          <a:ln w="0">
            <a:noFill/>
          </a:ln>
        </p:spPr>
      </p:pic>
      <p:cxnSp>
        <p:nvCxnSpPr>
          <p:cNvPr id="172" name="Gerader Verbinder 8"/>
          <p:cNvCxnSpPr/>
          <p:nvPr/>
        </p:nvCxnSpPr>
        <p:spPr>
          <a:xfrm>
            <a:off x="2289600" y="6504480"/>
            <a:ext cx="5040" cy="370080"/>
          </a:xfrm>
          <a:prstGeom prst="straightConnector1">
            <a:avLst/>
          </a:prstGeom>
          <a:ln w="0">
            <a:solidFill>
              <a:srgbClr val="444D26"/>
            </a:solidFill>
          </a:ln>
        </p:spPr>
      </p:cxnSp>
      <p:cxnSp>
        <p:nvCxnSpPr>
          <p:cNvPr id="173" name="Gerader Verbinder 10"/>
          <p:cNvCxnSpPr/>
          <p:nvPr/>
        </p:nvCxnSpPr>
        <p:spPr>
          <a:xfrm>
            <a:off x="6201360" y="6504480"/>
            <a:ext cx="5040" cy="370080"/>
          </a:xfrm>
          <a:prstGeom prst="straightConnector1">
            <a:avLst/>
          </a:prstGeom>
          <a:ln w="0">
            <a:solidFill>
              <a:srgbClr val="444D26"/>
            </a:solidFill>
          </a:ln>
        </p:spPr>
      </p:cxnSp>
      <p:sp>
        <p:nvSpPr>
          <p:cNvPr id="17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7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25E9F6F-0431-435A-A790-5B6AFEE7059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7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7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898DDC-8421-4F62-B31F-99E06915589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8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3680" cy="1257120"/>
          </a:xfrm>
          <a:prstGeom prst="rect">
            <a:avLst/>
          </a:prstGeom>
          <a:noFill/>
          <a:ln w="0">
            <a:noFill/>
          </a:ln>
        </p:spPr>
      </p:pic>
      <p:cxnSp>
        <p:nvCxnSpPr>
          <p:cNvPr id="183" name="Gerader Verbinder 8"/>
          <p:cNvCxnSpPr/>
          <p:nvPr/>
        </p:nvCxnSpPr>
        <p:spPr>
          <a:xfrm>
            <a:off x="2289600" y="6504480"/>
            <a:ext cx="5040" cy="370080"/>
          </a:xfrm>
          <a:prstGeom prst="straightConnector1">
            <a:avLst/>
          </a:prstGeom>
          <a:ln w="0">
            <a:solidFill>
              <a:srgbClr val="444D26"/>
            </a:solidFill>
          </a:ln>
        </p:spPr>
      </p:cxnSp>
      <p:cxnSp>
        <p:nvCxnSpPr>
          <p:cNvPr id="184" name="Gerader Verbinder 10"/>
          <p:cNvCxnSpPr/>
          <p:nvPr/>
        </p:nvCxnSpPr>
        <p:spPr>
          <a:xfrm>
            <a:off x="6201360" y="6504480"/>
            <a:ext cx="5040" cy="370080"/>
          </a:xfrm>
          <a:prstGeom prst="straightConnector1">
            <a:avLst/>
          </a:prstGeom>
          <a:ln w="0">
            <a:solidFill>
              <a:srgbClr val="444D26"/>
            </a:solidFill>
          </a:ln>
        </p:spPr>
      </p:cxnSp>
      <p:sp>
        <p:nvSpPr>
          <p:cNvPr id="18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8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95C5CE0-629F-423C-80FD-3B69F3DA65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88"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8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FB35E6-CACD-4911-BCB9-C6341E0621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9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19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192"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3" name="Grafik 9"/>
          <p:cNvPicPr/>
          <p:nvPr/>
        </p:nvPicPr>
        <p:blipFill>
          <a:blip r:embed="rId2"/>
          <a:stretch/>
        </p:blipFill>
        <p:spPr>
          <a:xfrm>
            <a:off x="8141400" y="5590800"/>
            <a:ext cx="1003680" cy="1257120"/>
          </a:xfrm>
          <a:prstGeom prst="rect">
            <a:avLst/>
          </a:prstGeom>
          <a:noFill/>
          <a:ln w="0">
            <a:noFill/>
          </a:ln>
        </p:spPr>
      </p:pic>
      <p:cxnSp>
        <p:nvCxnSpPr>
          <p:cNvPr id="194" name="Gerader Verbinder 8"/>
          <p:cNvCxnSpPr/>
          <p:nvPr/>
        </p:nvCxnSpPr>
        <p:spPr>
          <a:xfrm>
            <a:off x="2289600" y="6504480"/>
            <a:ext cx="5040" cy="370080"/>
          </a:xfrm>
          <a:prstGeom prst="straightConnector1">
            <a:avLst/>
          </a:prstGeom>
          <a:ln w="0">
            <a:solidFill>
              <a:srgbClr val="444D26"/>
            </a:solidFill>
          </a:ln>
        </p:spPr>
      </p:cxnSp>
      <p:cxnSp>
        <p:nvCxnSpPr>
          <p:cNvPr id="195" name="Gerader Verbinder 10"/>
          <p:cNvCxnSpPr/>
          <p:nvPr/>
        </p:nvCxnSpPr>
        <p:spPr>
          <a:xfrm>
            <a:off x="6201360" y="6504480"/>
            <a:ext cx="5040" cy="370080"/>
          </a:xfrm>
          <a:prstGeom prst="straightConnector1">
            <a:avLst/>
          </a:prstGeom>
          <a:ln w="0">
            <a:solidFill>
              <a:srgbClr val="444D26"/>
            </a:solidFill>
          </a:ln>
        </p:spPr>
      </p:cxnSp>
      <p:sp>
        <p:nvSpPr>
          <p:cNvPr id="196"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197"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B8A1E0-FF34-455A-A941-F054C547C41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8"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99"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0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2D62675-32EB-4A04-81D3-1E58EA2B3F8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0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3680" cy="1257120"/>
          </a:xfrm>
          <a:prstGeom prst="rect">
            <a:avLst/>
          </a:prstGeom>
          <a:noFill/>
          <a:ln w="0">
            <a:noFill/>
          </a:ln>
        </p:spPr>
      </p:pic>
      <p:cxnSp>
        <p:nvCxnSpPr>
          <p:cNvPr id="205" name="Gerader Verbinder 8"/>
          <p:cNvCxnSpPr/>
          <p:nvPr/>
        </p:nvCxnSpPr>
        <p:spPr>
          <a:xfrm>
            <a:off x="2289600" y="6504480"/>
            <a:ext cx="5040" cy="370080"/>
          </a:xfrm>
          <a:prstGeom prst="straightConnector1">
            <a:avLst/>
          </a:prstGeom>
          <a:ln w="0">
            <a:solidFill>
              <a:srgbClr val="444D26"/>
            </a:solidFill>
          </a:ln>
        </p:spPr>
      </p:cxnSp>
      <p:cxnSp>
        <p:nvCxnSpPr>
          <p:cNvPr id="206" name="Gerader Verbinder 10"/>
          <p:cNvCxnSpPr/>
          <p:nvPr/>
        </p:nvCxnSpPr>
        <p:spPr>
          <a:xfrm>
            <a:off x="6201360" y="6504480"/>
            <a:ext cx="5040" cy="370080"/>
          </a:xfrm>
          <a:prstGeom prst="straightConnector1">
            <a:avLst/>
          </a:prstGeom>
          <a:ln w="0">
            <a:solidFill>
              <a:srgbClr val="444D26"/>
            </a:solidFill>
          </a:ln>
        </p:spPr>
      </p:cxnSp>
      <p:sp>
        <p:nvSpPr>
          <p:cNvPr id="20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0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38C9BBA-CDF9-45E9-B0D0-95EBB6CB06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10"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1"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1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FA06BF-4C5E-4EB5-9FDA-919CA0C7F3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1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3680" cy="1257120"/>
          </a:xfrm>
          <a:prstGeom prst="rect">
            <a:avLst/>
          </a:prstGeom>
          <a:noFill/>
          <a:ln w="0">
            <a:noFill/>
          </a:ln>
        </p:spPr>
      </p:pic>
      <p:cxnSp>
        <p:nvCxnSpPr>
          <p:cNvPr id="217" name="Gerader Verbinder 8"/>
          <p:cNvCxnSpPr/>
          <p:nvPr/>
        </p:nvCxnSpPr>
        <p:spPr>
          <a:xfrm>
            <a:off x="2289600" y="6504480"/>
            <a:ext cx="5040" cy="370080"/>
          </a:xfrm>
          <a:prstGeom prst="straightConnector1">
            <a:avLst/>
          </a:prstGeom>
          <a:ln w="0">
            <a:solidFill>
              <a:srgbClr val="444D26"/>
            </a:solidFill>
          </a:ln>
        </p:spPr>
      </p:cxnSp>
      <p:cxnSp>
        <p:nvCxnSpPr>
          <p:cNvPr id="218" name="Gerader Verbinder 10"/>
          <p:cNvCxnSpPr/>
          <p:nvPr/>
        </p:nvCxnSpPr>
        <p:spPr>
          <a:xfrm>
            <a:off x="6201360" y="6504480"/>
            <a:ext cx="5040" cy="370080"/>
          </a:xfrm>
          <a:prstGeom prst="straightConnector1">
            <a:avLst/>
          </a:prstGeom>
          <a:ln w="0">
            <a:solidFill>
              <a:srgbClr val="444D26"/>
            </a:solidFill>
          </a:ln>
        </p:spPr>
      </p:cxnSp>
      <p:sp>
        <p:nvSpPr>
          <p:cNvPr id="21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2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46E7062-3DCE-43DB-99E0-0A641C46BB2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3"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4"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225"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E9AB86-D185-4830-941D-D972940443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22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0" name="Grafik 9"/>
          <p:cNvPicPr/>
          <p:nvPr/>
        </p:nvPicPr>
        <p:blipFill>
          <a:blip r:embed="rId2"/>
          <a:stretch/>
        </p:blipFill>
        <p:spPr>
          <a:xfrm>
            <a:off x="8141400" y="5590800"/>
            <a:ext cx="1003680" cy="1257120"/>
          </a:xfrm>
          <a:prstGeom prst="rect">
            <a:avLst/>
          </a:prstGeom>
          <a:noFill/>
          <a:ln w="0">
            <a:noFill/>
          </a:ln>
        </p:spPr>
      </p:pic>
      <p:cxnSp>
        <p:nvCxnSpPr>
          <p:cNvPr id="231" name="Gerader Verbinder 8"/>
          <p:cNvCxnSpPr/>
          <p:nvPr/>
        </p:nvCxnSpPr>
        <p:spPr>
          <a:xfrm>
            <a:off x="2289600" y="6504480"/>
            <a:ext cx="5040" cy="370080"/>
          </a:xfrm>
          <a:prstGeom prst="straightConnector1">
            <a:avLst/>
          </a:prstGeom>
          <a:ln w="0">
            <a:solidFill>
              <a:srgbClr val="444D26"/>
            </a:solidFill>
          </a:ln>
        </p:spPr>
      </p:cxnSp>
      <p:cxnSp>
        <p:nvCxnSpPr>
          <p:cNvPr id="232" name="Gerader Verbinder 10"/>
          <p:cNvCxnSpPr/>
          <p:nvPr/>
        </p:nvCxnSpPr>
        <p:spPr>
          <a:xfrm>
            <a:off x="6201360" y="6504480"/>
            <a:ext cx="5040" cy="370080"/>
          </a:xfrm>
          <a:prstGeom prst="straightConnector1">
            <a:avLst/>
          </a:prstGeom>
          <a:ln w="0">
            <a:solidFill>
              <a:srgbClr val="444D26"/>
            </a:solidFill>
          </a:ln>
        </p:spPr>
      </p:cxnSp>
      <p:sp>
        <p:nvSpPr>
          <p:cNvPr id="2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8B35321-E674-4B15-8BC2-7C17C70654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05D466-777E-401A-8170-B900669169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23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0" name="Grafik 9"/>
          <p:cNvPicPr/>
          <p:nvPr/>
        </p:nvPicPr>
        <p:blipFill>
          <a:blip r:embed="rId2"/>
          <a:stretch/>
        </p:blipFill>
        <p:spPr>
          <a:xfrm>
            <a:off x="8141400" y="5590800"/>
            <a:ext cx="1003680" cy="1257120"/>
          </a:xfrm>
          <a:prstGeom prst="rect">
            <a:avLst/>
          </a:prstGeom>
          <a:noFill/>
          <a:ln w="0">
            <a:noFill/>
          </a:ln>
        </p:spPr>
      </p:pic>
      <p:cxnSp>
        <p:nvCxnSpPr>
          <p:cNvPr id="241" name="Gerader Verbinder 8"/>
          <p:cNvCxnSpPr/>
          <p:nvPr/>
        </p:nvCxnSpPr>
        <p:spPr>
          <a:xfrm>
            <a:off x="2289600" y="6504480"/>
            <a:ext cx="5040" cy="370080"/>
          </a:xfrm>
          <a:prstGeom prst="straightConnector1">
            <a:avLst/>
          </a:prstGeom>
          <a:ln w="0">
            <a:solidFill>
              <a:srgbClr val="444D26"/>
            </a:solidFill>
          </a:ln>
        </p:spPr>
      </p:cxnSp>
      <p:cxnSp>
        <p:nvCxnSpPr>
          <p:cNvPr id="242" name="Gerader Verbinder 10"/>
          <p:cNvCxnSpPr/>
          <p:nvPr/>
        </p:nvCxnSpPr>
        <p:spPr>
          <a:xfrm>
            <a:off x="6201360" y="6504480"/>
            <a:ext cx="5040" cy="370080"/>
          </a:xfrm>
          <a:prstGeom prst="straightConnector1">
            <a:avLst/>
          </a:prstGeom>
          <a:ln w="0">
            <a:solidFill>
              <a:srgbClr val="444D26"/>
            </a:solidFill>
          </a:ln>
        </p:spPr>
      </p:cxnSp>
      <p:sp>
        <p:nvSpPr>
          <p:cNvPr id="24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4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FAA7CDB-F448-4AAA-A106-4562D51749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5"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BAF69A-99FD-4151-BF1C-2B4A4580E17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4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249" name="Rechteck: eine Ecke abgerundet 6"/>
          <p:cNvSpPr/>
          <p:nvPr/>
        </p:nvSpPr>
        <p:spPr>
          <a:xfrm flipH="1">
            <a:off x="452160" y="6492960"/>
            <a:ext cx="8687520" cy="35496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50" name="Grafik 9"/>
          <p:cNvPicPr/>
          <p:nvPr/>
        </p:nvPicPr>
        <p:blipFill>
          <a:blip r:embed="rId2"/>
          <a:stretch/>
        </p:blipFill>
        <p:spPr>
          <a:xfrm>
            <a:off x="8141400" y="5590800"/>
            <a:ext cx="1003680" cy="1257120"/>
          </a:xfrm>
          <a:prstGeom prst="rect">
            <a:avLst/>
          </a:prstGeom>
          <a:noFill/>
          <a:ln w="0">
            <a:noFill/>
          </a:ln>
        </p:spPr>
      </p:pic>
      <p:cxnSp>
        <p:nvCxnSpPr>
          <p:cNvPr id="251" name="Gerader Verbinder 8"/>
          <p:cNvCxnSpPr/>
          <p:nvPr/>
        </p:nvCxnSpPr>
        <p:spPr>
          <a:xfrm>
            <a:off x="2289600" y="6504480"/>
            <a:ext cx="5040" cy="370080"/>
          </a:xfrm>
          <a:prstGeom prst="straightConnector1">
            <a:avLst/>
          </a:prstGeom>
          <a:ln w="0">
            <a:solidFill>
              <a:srgbClr val="444D26"/>
            </a:solidFill>
          </a:ln>
        </p:spPr>
      </p:cxnSp>
      <p:cxnSp>
        <p:nvCxnSpPr>
          <p:cNvPr id="252" name="Gerader Verbinder 10"/>
          <p:cNvCxnSpPr/>
          <p:nvPr/>
        </p:nvCxnSpPr>
        <p:spPr>
          <a:xfrm>
            <a:off x="6201360" y="6504480"/>
            <a:ext cx="5040" cy="370080"/>
          </a:xfrm>
          <a:prstGeom prst="straightConnector1">
            <a:avLst/>
          </a:prstGeom>
          <a:ln w="0">
            <a:solidFill>
              <a:srgbClr val="444D26"/>
            </a:solidFill>
          </a:ln>
        </p:spPr>
      </p:cxnSp>
      <p:sp>
        <p:nvSpPr>
          <p:cNvPr id="25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Case-Value Plot</a:t>
            </a:r>
            <a:endParaRPr lang="de-DE" sz="1400" b="0" u="none" strike="noStrike">
              <a:solidFill>
                <a:srgbClr val="000000"/>
              </a:solidFill>
              <a:effectLst/>
              <a:uFillTx/>
              <a:latin typeface="Calibri"/>
            </a:endParaRPr>
          </a:p>
        </p:txBody>
      </p:sp>
      <p:sp>
        <p:nvSpPr>
          <p:cNvPr id="25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D68D5C8-3B17-4FBA-A12F-1F4C17DA84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2F162D7-D536-4163-88B1-B629732287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5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3680" cy="1257120"/>
          </a:xfrm>
          <a:prstGeom prst="rect">
            <a:avLst/>
          </a:prstGeom>
          <a:noFill/>
          <a:ln w="0">
            <a:noFill/>
          </a:ln>
        </p:spPr>
      </p:pic>
      <p:cxnSp>
        <p:nvCxnSpPr>
          <p:cNvPr id="262" name="Gerader Verbinder 8"/>
          <p:cNvCxnSpPr/>
          <p:nvPr/>
        </p:nvCxnSpPr>
        <p:spPr>
          <a:xfrm>
            <a:off x="2289600" y="6504480"/>
            <a:ext cx="5040" cy="370080"/>
          </a:xfrm>
          <a:prstGeom prst="straightConnector1">
            <a:avLst/>
          </a:prstGeom>
          <a:ln w="0">
            <a:solidFill>
              <a:srgbClr val="444D26"/>
            </a:solidFill>
          </a:ln>
        </p:spPr>
      </p:cxnSp>
      <p:cxnSp>
        <p:nvCxnSpPr>
          <p:cNvPr id="263" name="Gerader Verbinder 9"/>
          <p:cNvCxnSpPr/>
          <p:nvPr/>
        </p:nvCxnSpPr>
        <p:spPr>
          <a:xfrm>
            <a:off x="6201360" y="6504480"/>
            <a:ext cx="5040" cy="370080"/>
          </a:xfrm>
          <a:prstGeom prst="straightConnector1">
            <a:avLst/>
          </a:prstGeom>
          <a:ln w="0">
            <a:solidFill>
              <a:srgbClr val="444D26"/>
            </a:solidFill>
          </a:ln>
        </p:spPr>
      </p:cxnSp>
      <p:sp>
        <p:nvSpPr>
          <p:cNvPr id="264"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65"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87E00FF-12CD-4F3E-8746-B59D2B1300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1C6BBEC-8115-4CF9-9249-4156D7118EA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7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3680" cy="1257120"/>
          </a:xfrm>
          <a:prstGeom prst="rect">
            <a:avLst/>
          </a:prstGeom>
          <a:noFill/>
          <a:ln w="0">
            <a:noFill/>
          </a:ln>
        </p:spPr>
      </p:pic>
      <p:cxnSp>
        <p:nvCxnSpPr>
          <p:cNvPr id="273" name="Gerader Verbinder 8"/>
          <p:cNvCxnSpPr/>
          <p:nvPr/>
        </p:nvCxnSpPr>
        <p:spPr>
          <a:xfrm>
            <a:off x="2289600" y="6504480"/>
            <a:ext cx="5040" cy="370080"/>
          </a:xfrm>
          <a:prstGeom prst="straightConnector1">
            <a:avLst/>
          </a:prstGeom>
          <a:ln w="0">
            <a:solidFill>
              <a:srgbClr val="444D26"/>
            </a:solidFill>
          </a:ln>
        </p:spPr>
      </p:cxnSp>
      <p:cxnSp>
        <p:nvCxnSpPr>
          <p:cNvPr id="274" name="Gerader Verbinder 9"/>
          <p:cNvCxnSpPr/>
          <p:nvPr/>
        </p:nvCxnSpPr>
        <p:spPr>
          <a:xfrm>
            <a:off x="6201360" y="6504480"/>
            <a:ext cx="5040" cy="370080"/>
          </a:xfrm>
          <a:prstGeom prst="straightConnector1">
            <a:avLst/>
          </a:prstGeom>
          <a:ln w="0">
            <a:solidFill>
              <a:srgbClr val="444D26"/>
            </a:solidFill>
          </a:ln>
        </p:spPr>
      </p:cxnSp>
      <p:sp>
        <p:nvSpPr>
          <p:cNvPr id="27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7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70564D-CA1D-4A1C-8783-5FF0F99E57A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D4C4225-153A-47C3-A599-1DE1CA542F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82"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3680" cy="1257120"/>
          </a:xfrm>
          <a:prstGeom prst="rect">
            <a:avLst/>
          </a:prstGeom>
          <a:noFill/>
          <a:ln w="0">
            <a:noFill/>
          </a:ln>
        </p:spPr>
      </p:pic>
      <p:cxnSp>
        <p:nvCxnSpPr>
          <p:cNvPr id="285" name="Gerader Verbinder 8"/>
          <p:cNvCxnSpPr/>
          <p:nvPr/>
        </p:nvCxnSpPr>
        <p:spPr>
          <a:xfrm>
            <a:off x="2289600" y="6504480"/>
            <a:ext cx="5040" cy="370080"/>
          </a:xfrm>
          <a:prstGeom prst="straightConnector1">
            <a:avLst/>
          </a:prstGeom>
          <a:ln w="0">
            <a:solidFill>
              <a:srgbClr val="444D26"/>
            </a:solidFill>
          </a:ln>
        </p:spPr>
      </p:cxnSp>
      <p:cxnSp>
        <p:nvCxnSpPr>
          <p:cNvPr id="286" name="Gerader Verbinder 9"/>
          <p:cNvCxnSpPr/>
          <p:nvPr/>
        </p:nvCxnSpPr>
        <p:spPr>
          <a:xfrm>
            <a:off x="6201360" y="6504480"/>
            <a:ext cx="5040" cy="370080"/>
          </a:xfrm>
          <a:prstGeom prst="straightConnector1">
            <a:avLst/>
          </a:prstGeom>
          <a:ln w="0">
            <a:solidFill>
              <a:srgbClr val="444D26"/>
            </a:solidFill>
          </a:ln>
        </p:spPr>
      </p:cxnSp>
      <p:sp>
        <p:nvSpPr>
          <p:cNvPr id="287"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88"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BA25DCA-FF3B-4F33-98E7-C2DC295278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F34858B-0467-4C18-9B6D-A6232B5A3AF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29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3680" cy="1257120"/>
          </a:xfrm>
          <a:prstGeom prst="rect">
            <a:avLst/>
          </a:prstGeom>
          <a:noFill/>
          <a:ln w="0">
            <a:noFill/>
          </a:ln>
        </p:spPr>
      </p:pic>
      <p:cxnSp>
        <p:nvCxnSpPr>
          <p:cNvPr id="296" name="Gerader Verbinder 8"/>
          <p:cNvCxnSpPr/>
          <p:nvPr/>
        </p:nvCxnSpPr>
        <p:spPr>
          <a:xfrm>
            <a:off x="2289600" y="6504480"/>
            <a:ext cx="5040" cy="370080"/>
          </a:xfrm>
          <a:prstGeom prst="straightConnector1">
            <a:avLst/>
          </a:prstGeom>
          <a:ln w="0">
            <a:solidFill>
              <a:srgbClr val="444D26"/>
            </a:solidFill>
          </a:ln>
        </p:spPr>
      </p:cxnSp>
      <p:cxnSp>
        <p:nvCxnSpPr>
          <p:cNvPr id="297" name="Gerader Verbinder 9"/>
          <p:cNvCxnSpPr/>
          <p:nvPr/>
        </p:nvCxnSpPr>
        <p:spPr>
          <a:xfrm>
            <a:off x="6201360" y="6504480"/>
            <a:ext cx="5040" cy="370080"/>
          </a:xfrm>
          <a:prstGeom prst="straightConnector1">
            <a:avLst/>
          </a:prstGeom>
          <a:ln w="0">
            <a:solidFill>
              <a:srgbClr val="444D26"/>
            </a:solidFill>
          </a:ln>
        </p:spPr>
      </p:cxnSp>
      <p:sp>
        <p:nvSpPr>
          <p:cNvPr id="29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29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75AC078-2680-40F8-A628-42F1D18A7FA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0760" cy="131940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0760" cy="43452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0160" cy="35892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1640" cy="35892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B44CB02E-BD74-41F7-AAB3-E100291287E7}"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F73590-4B1E-4312-B660-E9993198C1A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0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3680" cy="1257120"/>
          </a:xfrm>
          <a:prstGeom prst="rect">
            <a:avLst/>
          </a:prstGeom>
          <a:noFill/>
          <a:ln w="0">
            <a:noFill/>
          </a:ln>
        </p:spPr>
      </p:pic>
      <p:cxnSp>
        <p:nvCxnSpPr>
          <p:cNvPr id="309" name="Gerader Verbinder 8"/>
          <p:cNvCxnSpPr/>
          <p:nvPr/>
        </p:nvCxnSpPr>
        <p:spPr>
          <a:xfrm>
            <a:off x="2289600" y="6504480"/>
            <a:ext cx="5040" cy="370080"/>
          </a:xfrm>
          <a:prstGeom prst="straightConnector1">
            <a:avLst/>
          </a:prstGeom>
          <a:ln w="0">
            <a:solidFill>
              <a:srgbClr val="444D26"/>
            </a:solidFill>
          </a:ln>
        </p:spPr>
      </p:cxnSp>
      <p:cxnSp>
        <p:nvCxnSpPr>
          <p:cNvPr id="310" name="Gerader Verbinder 9"/>
          <p:cNvCxnSpPr/>
          <p:nvPr/>
        </p:nvCxnSpPr>
        <p:spPr>
          <a:xfrm>
            <a:off x="6201360" y="6504480"/>
            <a:ext cx="5040" cy="370080"/>
          </a:xfrm>
          <a:prstGeom prst="straightConnector1">
            <a:avLst/>
          </a:prstGeom>
          <a:ln w="0">
            <a:solidFill>
              <a:srgbClr val="444D26"/>
            </a:solidFill>
          </a:ln>
        </p:spPr>
      </p:cxnSp>
      <p:sp>
        <p:nvSpPr>
          <p:cNvPr id="311"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12"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329C83D-750C-4CF6-9228-D9490E208BE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6DE2E2-260A-429F-A076-7343BDDFC7D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1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3680" cy="1257120"/>
          </a:xfrm>
          <a:prstGeom prst="rect">
            <a:avLst/>
          </a:prstGeom>
          <a:noFill/>
          <a:ln w="0">
            <a:noFill/>
          </a:ln>
        </p:spPr>
      </p:pic>
      <p:cxnSp>
        <p:nvCxnSpPr>
          <p:cNvPr id="320" name="Gerader Verbinder 8"/>
          <p:cNvCxnSpPr/>
          <p:nvPr/>
        </p:nvCxnSpPr>
        <p:spPr>
          <a:xfrm>
            <a:off x="2289600" y="6504480"/>
            <a:ext cx="5040" cy="370080"/>
          </a:xfrm>
          <a:prstGeom prst="straightConnector1">
            <a:avLst/>
          </a:prstGeom>
          <a:ln w="0">
            <a:solidFill>
              <a:srgbClr val="444D26"/>
            </a:solidFill>
          </a:ln>
        </p:spPr>
      </p:cxnSp>
      <p:cxnSp>
        <p:nvCxnSpPr>
          <p:cNvPr id="321" name="Gerader Verbinder 9"/>
          <p:cNvCxnSpPr/>
          <p:nvPr/>
        </p:nvCxnSpPr>
        <p:spPr>
          <a:xfrm>
            <a:off x="6201360" y="6504480"/>
            <a:ext cx="5040" cy="370080"/>
          </a:xfrm>
          <a:prstGeom prst="straightConnector1">
            <a:avLst/>
          </a:prstGeom>
          <a:ln w="0">
            <a:solidFill>
              <a:srgbClr val="444D26"/>
            </a:solidFill>
          </a:ln>
        </p:spPr>
      </p:cxnSp>
      <p:sp>
        <p:nvSpPr>
          <p:cNvPr id="322"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23"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F97A7D-3912-497B-81CC-662EF8FACF7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97931FF-64D4-4099-B796-B33776A4A19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3680" cy="1257120"/>
          </a:xfrm>
          <a:prstGeom prst="rect">
            <a:avLst/>
          </a:prstGeom>
          <a:noFill/>
          <a:ln w="0">
            <a:noFill/>
          </a:ln>
        </p:spPr>
      </p:pic>
      <p:cxnSp>
        <p:nvCxnSpPr>
          <p:cNvPr id="331" name="Gerader Verbinder 8"/>
          <p:cNvCxnSpPr/>
          <p:nvPr/>
        </p:nvCxnSpPr>
        <p:spPr>
          <a:xfrm>
            <a:off x="2289600" y="6504480"/>
            <a:ext cx="5040" cy="370080"/>
          </a:xfrm>
          <a:prstGeom prst="straightConnector1">
            <a:avLst/>
          </a:prstGeom>
          <a:ln w="0">
            <a:solidFill>
              <a:srgbClr val="444D26"/>
            </a:solidFill>
          </a:ln>
        </p:spPr>
      </p:cxnSp>
      <p:cxnSp>
        <p:nvCxnSpPr>
          <p:cNvPr id="332" name="Gerader Verbinder 9"/>
          <p:cNvCxnSpPr/>
          <p:nvPr/>
        </p:nvCxnSpPr>
        <p:spPr>
          <a:xfrm>
            <a:off x="6201360" y="6504480"/>
            <a:ext cx="5040" cy="370080"/>
          </a:xfrm>
          <a:prstGeom prst="straightConnector1">
            <a:avLst/>
          </a:prstGeom>
          <a:ln w="0">
            <a:solidFill>
              <a:srgbClr val="444D26"/>
            </a:solidFill>
          </a:ln>
        </p:spPr>
      </p:cxnSp>
      <p:sp>
        <p:nvSpPr>
          <p:cNvPr id="333"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34"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F93633-0B9D-485B-8EC6-8708322BD45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AD93600-7F57-452D-8AEB-A99674B0A01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3680" cy="1257120"/>
          </a:xfrm>
          <a:prstGeom prst="rect">
            <a:avLst/>
          </a:prstGeom>
          <a:noFill/>
          <a:ln w="0">
            <a:noFill/>
          </a:ln>
        </p:spPr>
      </p:pic>
      <p:cxnSp>
        <p:nvCxnSpPr>
          <p:cNvPr id="343" name="Gerader Verbinder 8"/>
          <p:cNvCxnSpPr/>
          <p:nvPr/>
        </p:nvCxnSpPr>
        <p:spPr>
          <a:xfrm>
            <a:off x="2289600" y="6504480"/>
            <a:ext cx="5040" cy="370080"/>
          </a:xfrm>
          <a:prstGeom prst="straightConnector1">
            <a:avLst/>
          </a:prstGeom>
          <a:ln w="0">
            <a:solidFill>
              <a:srgbClr val="444D26"/>
            </a:solidFill>
          </a:ln>
        </p:spPr>
      </p:cxnSp>
      <p:cxnSp>
        <p:nvCxnSpPr>
          <p:cNvPr id="344" name="Gerader Verbinder 9"/>
          <p:cNvCxnSpPr/>
          <p:nvPr/>
        </p:nvCxnSpPr>
        <p:spPr>
          <a:xfrm>
            <a:off x="6201360" y="6504480"/>
            <a:ext cx="5040" cy="370080"/>
          </a:xfrm>
          <a:prstGeom prst="straightConnector1">
            <a:avLst/>
          </a:prstGeom>
          <a:ln w="0">
            <a:solidFill>
              <a:srgbClr val="444D26"/>
            </a:solidFill>
          </a:ln>
        </p:spPr>
      </p:cxnSp>
      <p:sp>
        <p:nvSpPr>
          <p:cNvPr id="345"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46"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11C1DD-8E10-4068-BF31-63E6D94C3E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6F944E-250B-435E-BFC2-99109DBD37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5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3680" cy="1257120"/>
          </a:xfrm>
          <a:prstGeom prst="rect">
            <a:avLst/>
          </a:prstGeom>
          <a:noFill/>
          <a:ln w="0">
            <a:noFill/>
          </a:ln>
        </p:spPr>
      </p:pic>
      <p:cxnSp>
        <p:nvCxnSpPr>
          <p:cNvPr id="357" name="Gerader Verbinder 8"/>
          <p:cNvCxnSpPr/>
          <p:nvPr/>
        </p:nvCxnSpPr>
        <p:spPr>
          <a:xfrm>
            <a:off x="2289600" y="6504480"/>
            <a:ext cx="5040" cy="370080"/>
          </a:xfrm>
          <a:prstGeom prst="straightConnector1">
            <a:avLst/>
          </a:prstGeom>
          <a:ln w="0">
            <a:solidFill>
              <a:srgbClr val="444D26"/>
            </a:solidFill>
          </a:ln>
        </p:spPr>
      </p:cxnSp>
      <p:cxnSp>
        <p:nvCxnSpPr>
          <p:cNvPr id="358" name="Gerader Verbinder 9"/>
          <p:cNvCxnSpPr/>
          <p:nvPr/>
        </p:nvCxnSpPr>
        <p:spPr>
          <a:xfrm>
            <a:off x="6201360" y="6504480"/>
            <a:ext cx="5040" cy="370080"/>
          </a:xfrm>
          <a:prstGeom prst="straightConnector1">
            <a:avLst/>
          </a:prstGeom>
          <a:ln w="0">
            <a:solidFill>
              <a:srgbClr val="444D26"/>
            </a:solidFill>
          </a:ln>
        </p:spPr>
      </p:cxnSp>
      <p:sp>
        <p:nvSpPr>
          <p:cNvPr id="35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6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458460-DBD7-4F88-8DC5-AC8C9E0405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43E401-296D-45E8-89E4-899336CD3CC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6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3680" cy="1257120"/>
          </a:xfrm>
          <a:prstGeom prst="rect">
            <a:avLst/>
          </a:prstGeom>
          <a:noFill/>
          <a:ln w="0">
            <a:noFill/>
          </a:ln>
        </p:spPr>
      </p:pic>
      <p:cxnSp>
        <p:nvCxnSpPr>
          <p:cNvPr id="367" name="Gerader Verbinder 8"/>
          <p:cNvCxnSpPr/>
          <p:nvPr/>
        </p:nvCxnSpPr>
        <p:spPr>
          <a:xfrm>
            <a:off x="2289600" y="6504480"/>
            <a:ext cx="5040" cy="370080"/>
          </a:xfrm>
          <a:prstGeom prst="straightConnector1">
            <a:avLst/>
          </a:prstGeom>
          <a:ln w="0">
            <a:solidFill>
              <a:srgbClr val="444D26"/>
            </a:solidFill>
          </a:ln>
        </p:spPr>
      </p:cxnSp>
      <p:cxnSp>
        <p:nvCxnSpPr>
          <p:cNvPr id="368" name="Gerader Verbinder 9"/>
          <p:cNvCxnSpPr/>
          <p:nvPr/>
        </p:nvCxnSpPr>
        <p:spPr>
          <a:xfrm>
            <a:off x="6201360" y="6504480"/>
            <a:ext cx="5040" cy="370080"/>
          </a:xfrm>
          <a:prstGeom prst="straightConnector1">
            <a:avLst/>
          </a:prstGeom>
          <a:ln w="0">
            <a:solidFill>
              <a:srgbClr val="444D26"/>
            </a:solidFill>
          </a:ln>
        </p:spPr>
      </p:cxnSp>
      <p:sp>
        <p:nvSpPr>
          <p:cNvPr id="36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7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5230A00-942D-4DA6-AC4F-0D4D8F2CD3D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1C41785-7714-494C-AB49-1F7958EEFEA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3680" cy="1257120"/>
          </a:xfrm>
          <a:prstGeom prst="rect">
            <a:avLst/>
          </a:prstGeom>
          <a:noFill/>
          <a:ln w="0">
            <a:noFill/>
          </a:ln>
        </p:spPr>
      </p:pic>
      <p:cxnSp>
        <p:nvCxnSpPr>
          <p:cNvPr id="377" name="Gerader Verbinder 8"/>
          <p:cNvCxnSpPr/>
          <p:nvPr/>
        </p:nvCxnSpPr>
        <p:spPr>
          <a:xfrm>
            <a:off x="2289600" y="6504480"/>
            <a:ext cx="5040" cy="370080"/>
          </a:xfrm>
          <a:prstGeom prst="straightConnector1">
            <a:avLst/>
          </a:prstGeom>
          <a:ln w="0">
            <a:solidFill>
              <a:srgbClr val="444D26"/>
            </a:solidFill>
          </a:ln>
        </p:spPr>
      </p:cxnSp>
      <p:cxnSp>
        <p:nvCxnSpPr>
          <p:cNvPr id="378" name="Gerader Verbinder 9"/>
          <p:cNvCxnSpPr/>
          <p:nvPr/>
        </p:nvCxnSpPr>
        <p:spPr>
          <a:xfrm>
            <a:off x="6201360" y="6504480"/>
            <a:ext cx="5040" cy="370080"/>
          </a:xfrm>
          <a:prstGeom prst="straightConnector1">
            <a:avLst/>
          </a:prstGeom>
          <a:ln w="0">
            <a:solidFill>
              <a:srgbClr val="444D26"/>
            </a:solidFill>
          </a:ln>
        </p:spPr>
      </p:cxnSp>
      <p:sp>
        <p:nvSpPr>
          <p:cNvPr id="379"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0"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040296-8DEB-4258-8651-F6ADD8E228E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5D0FC5-C662-4C75-A752-2978F224320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8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2160" y="6492960"/>
            <a:ext cx="8687520" cy="35496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3680" cy="1257120"/>
          </a:xfrm>
          <a:prstGeom prst="rect">
            <a:avLst/>
          </a:prstGeom>
          <a:noFill/>
          <a:ln w="0">
            <a:noFill/>
          </a:ln>
        </p:spPr>
      </p:pic>
      <p:cxnSp>
        <p:nvCxnSpPr>
          <p:cNvPr id="386" name="Gerader Verbinder 8"/>
          <p:cNvCxnSpPr/>
          <p:nvPr/>
        </p:nvCxnSpPr>
        <p:spPr>
          <a:xfrm>
            <a:off x="2289600" y="6504480"/>
            <a:ext cx="5040" cy="370080"/>
          </a:xfrm>
          <a:prstGeom prst="straightConnector1">
            <a:avLst/>
          </a:prstGeom>
          <a:ln w="0">
            <a:solidFill>
              <a:srgbClr val="444D26"/>
            </a:solidFill>
          </a:ln>
        </p:spPr>
      </p:cxnSp>
      <p:cxnSp>
        <p:nvCxnSpPr>
          <p:cNvPr id="387" name="Gerader Verbinder 9"/>
          <p:cNvCxnSpPr/>
          <p:nvPr/>
        </p:nvCxnSpPr>
        <p:spPr>
          <a:xfrm>
            <a:off x="6201360" y="6504480"/>
            <a:ext cx="5040" cy="370080"/>
          </a:xfrm>
          <a:prstGeom prst="straightConnector1">
            <a:avLst/>
          </a:prstGeom>
          <a:ln w="0">
            <a:solidFill>
              <a:srgbClr val="444D26"/>
            </a:solidFill>
          </a:ln>
        </p:spPr>
      </p:cxnSp>
      <p:sp>
        <p:nvSpPr>
          <p:cNvPr id="388" name="Textfeld 12"/>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a:t>
            </a:r>
            <a:endParaRPr lang="de-DE" sz="1400" b="0" u="none" strike="noStrike">
              <a:solidFill>
                <a:srgbClr val="000000"/>
              </a:solidFill>
              <a:effectLst/>
              <a:uFillTx/>
              <a:latin typeface="Calibri"/>
            </a:endParaRPr>
          </a:p>
        </p:txBody>
      </p:sp>
      <p:sp>
        <p:nvSpPr>
          <p:cNvPr id="389" name="Textfeld 13"/>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35C7C5-64CE-49CE-95C9-4BAA245381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972232E-C495-4728-96E9-4D4C82E8B42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39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3680" cy="1257120"/>
          </a:xfrm>
          <a:prstGeom prst="rect">
            <a:avLst/>
          </a:prstGeom>
          <a:noFill/>
          <a:ln w="0">
            <a:noFill/>
          </a:ln>
        </p:spPr>
      </p:pic>
      <p:cxnSp>
        <p:nvCxnSpPr>
          <p:cNvPr id="398" name="Gerader Verbinder 11"/>
          <p:cNvCxnSpPr/>
          <p:nvPr/>
        </p:nvCxnSpPr>
        <p:spPr>
          <a:xfrm>
            <a:off x="2289600" y="6504480"/>
            <a:ext cx="5040" cy="370080"/>
          </a:xfrm>
          <a:prstGeom prst="straightConnector1">
            <a:avLst/>
          </a:prstGeom>
          <a:ln w="0">
            <a:solidFill>
              <a:srgbClr val="444D26"/>
            </a:solidFill>
          </a:ln>
        </p:spPr>
      </p:cxnSp>
      <p:cxnSp>
        <p:nvCxnSpPr>
          <p:cNvPr id="399" name="Gerader Verbinder 12"/>
          <p:cNvCxnSpPr/>
          <p:nvPr/>
        </p:nvCxnSpPr>
        <p:spPr>
          <a:xfrm>
            <a:off x="6201360" y="6504480"/>
            <a:ext cx="5040" cy="370080"/>
          </a:xfrm>
          <a:prstGeom prst="straightConnector1">
            <a:avLst/>
          </a:prstGeom>
          <a:ln w="0">
            <a:solidFill>
              <a:srgbClr val="444D26"/>
            </a:solidFill>
          </a:ln>
        </p:spPr>
      </p:cxnSp>
      <p:sp>
        <p:nvSpPr>
          <p:cNvPr id="40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01"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EE00CEA-BA8A-4A46-BB83-219A01D4E11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92DF400-1BE8-4EA4-B99E-E4ED1244B1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3"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05"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6" name="Grafik 8"/>
          <p:cNvPicPr/>
          <p:nvPr/>
        </p:nvPicPr>
        <p:blipFill>
          <a:blip r:embed="rId2"/>
          <a:stretch/>
        </p:blipFill>
        <p:spPr>
          <a:xfrm>
            <a:off x="8141400" y="5590800"/>
            <a:ext cx="1003680" cy="1257120"/>
          </a:xfrm>
          <a:prstGeom prst="rect">
            <a:avLst/>
          </a:prstGeom>
          <a:noFill/>
          <a:ln w="0">
            <a:noFill/>
          </a:ln>
        </p:spPr>
      </p:pic>
      <p:cxnSp>
        <p:nvCxnSpPr>
          <p:cNvPr id="407" name="Gerader Verbinder 11"/>
          <p:cNvCxnSpPr/>
          <p:nvPr/>
        </p:nvCxnSpPr>
        <p:spPr>
          <a:xfrm>
            <a:off x="2289600" y="6504480"/>
            <a:ext cx="5040" cy="370080"/>
          </a:xfrm>
          <a:prstGeom prst="straightConnector1">
            <a:avLst/>
          </a:prstGeom>
          <a:ln w="0">
            <a:solidFill>
              <a:srgbClr val="444D26"/>
            </a:solidFill>
          </a:ln>
        </p:spPr>
      </p:cxnSp>
      <p:cxnSp>
        <p:nvCxnSpPr>
          <p:cNvPr id="408" name="Gerader Verbinder 12"/>
          <p:cNvCxnSpPr/>
          <p:nvPr/>
        </p:nvCxnSpPr>
        <p:spPr>
          <a:xfrm>
            <a:off x="6201360" y="6504480"/>
            <a:ext cx="5040" cy="370080"/>
          </a:xfrm>
          <a:prstGeom prst="straightConnector1">
            <a:avLst/>
          </a:prstGeom>
          <a:ln w="0">
            <a:solidFill>
              <a:srgbClr val="444D26"/>
            </a:solidFill>
          </a:ln>
        </p:spPr>
      </p:cxnSp>
      <p:sp>
        <p:nvSpPr>
          <p:cNvPr id="40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10"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2BD1F0-4BFD-4AF1-9D93-06F675826FB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1"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12"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13"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14"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046E36-6FE2-4A18-8D07-0419CC47BA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5" name="Resim 6"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16" name="Resim 7"/>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17"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18" name="Grafik 8"/>
          <p:cNvPicPr/>
          <p:nvPr/>
        </p:nvPicPr>
        <p:blipFill>
          <a:blip r:embed="rId2"/>
          <a:stretch/>
        </p:blipFill>
        <p:spPr>
          <a:xfrm>
            <a:off x="8141400" y="5590800"/>
            <a:ext cx="1003680" cy="1257120"/>
          </a:xfrm>
          <a:prstGeom prst="rect">
            <a:avLst/>
          </a:prstGeom>
          <a:noFill/>
          <a:ln w="0">
            <a:noFill/>
          </a:ln>
        </p:spPr>
      </p:pic>
      <p:cxnSp>
        <p:nvCxnSpPr>
          <p:cNvPr id="419" name="Gerader Verbinder 11"/>
          <p:cNvCxnSpPr/>
          <p:nvPr/>
        </p:nvCxnSpPr>
        <p:spPr>
          <a:xfrm>
            <a:off x="2289600" y="6504480"/>
            <a:ext cx="5040" cy="370080"/>
          </a:xfrm>
          <a:prstGeom prst="straightConnector1">
            <a:avLst/>
          </a:prstGeom>
          <a:ln w="0">
            <a:solidFill>
              <a:srgbClr val="444D26"/>
            </a:solidFill>
          </a:ln>
        </p:spPr>
      </p:cxnSp>
      <p:cxnSp>
        <p:nvCxnSpPr>
          <p:cNvPr id="420" name="Gerader Verbinder 12"/>
          <p:cNvCxnSpPr/>
          <p:nvPr/>
        </p:nvCxnSpPr>
        <p:spPr>
          <a:xfrm>
            <a:off x="6201360" y="6504480"/>
            <a:ext cx="5040" cy="370080"/>
          </a:xfrm>
          <a:prstGeom prst="straightConnector1">
            <a:avLst/>
          </a:prstGeom>
          <a:ln w="0">
            <a:solidFill>
              <a:srgbClr val="444D26"/>
            </a:solidFill>
          </a:ln>
        </p:spPr>
      </p:cxnSp>
      <p:sp>
        <p:nvSpPr>
          <p:cNvPr id="42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22"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5219983-8969-438F-AB3F-1AC29CB6520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24" name="PlaceHolder 2"/>
          <p:cNvSpPr>
            <a:spLocks noGrp="1"/>
          </p:cNvSpPr>
          <p:nvPr>
            <p:ph type="body" hasCustomPrompt="1"/>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2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2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9797296-2C11-4059-9540-8964F754D44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7" name="Resim 7"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28"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29"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0" name="Grafik 8"/>
          <p:cNvPicPr/>
          <p:nvPr/>
        </p:nvPicPr>
        <p:blipFill>
          <a:blip r:embed="rId2"/>
          <a:stretch/>
        </p:blipFill>
        <p:spPr>
          <a:xfrm>
            <a:off x="8141400" y="5590800"/>
            <a:ext cx="1003680" cy="1257120"/>
          </a:xfrm>
          <a:prstGeom prst="rect">
            <a:avLst/>
          </a:prstGeom>
          <a:noFill/>
          <a:ln w="0">
            <a:noFill/>
          </a:ln>
        </p:spPr>
      </p:pic>
      <p:cxnSp>
        <p:nvCxnSpPr>
          <p:cNvPr id="431" name="Gerader Verbinder 11"/>
          <p:cNvCxnSpPr/>
          <p:nvPr/>
        </p:nvCxnSpPr>
        <p:spPr>
          <a:xfrm>
            <a:off x="2289600" y="6504480"/>
            <a:ext cx="5040" cy="370080"/>
          </a:xfrm>
          <a:prstGeom prst="straightConnector1">
            <a:avLst/>
          </a:prstGeom>
          <a:ln w="0">
            <a:solidFill>
              <a:srgbClr val="444D26"/>
            </a:solidFill>
          </a:ln>
        </p:spPr>
      </p:cxnSp>
      <p:cxnSp>
        <p:nvCxnSpPr>
          <p:cNvPr id="432" name="Gerader Verbinder 12"/>
          <p:cNvCxnSpPr/>
          <p:nvPr/>
        </p:nvCxnSpPr>
        <p:spPr>
          <a:xfrm>
            <a:off x="6201360" y="6504480"/>
            <a:ext cx="5040" cy="370080"/>
          </a:xfrm>
          <a:prstGeom prst="straightConnector1">
            <a:avLst/>
          </a:prstGeom>
          <a:ln w="0">
            <a:solidFill>
              <a:srgbClr val="444D26"/>
            </a:solidFill>
          </a:ln>
        </p:spPr>
      </p:cxnSp>
      <p:sp>
        <p:nvSpPr>
          <p:cNvPr id="43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34"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E166FF3-A500-4389-A6F1-3A2A928227D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5" name="PlaceHolder 1"/>
          <p:cNvSpPr>
            <a:spLocks noGrp="1"/>
          </p:cNvSpPr>
          <p:nvPr>
            <p:ph type="title"/>
          </p:nvPr>
        </p:nvSpPr>
        <p:spPr>
          <a:xfrm>
            <a:off x="6285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6"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37"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7144825-BBB1-4449-8228-1C7C77C2E2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9"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39" name="Resim 10"/>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3680" cy="1257120"/>
          </a:xfrm>
          <a:prstGeom prst="rect">
            <a:avLst/>
          </a:prstGeom>
          <a:noFill/>
          <a:ln w="0">
            <a:noFill/>
          </a:ln>
        </p:spPr>
      </p:pic>
      <p:cxnSp>
        <p:nvCxnSpPr>
          <p:cNvPr id="442" name="Gerader Verbinder 11"/>
          <p:cNvCxnSpPr/>
          <p:nvPr/>
        </p:nvCxnSpPr>
        <p:spPr>
          <a:xfrm>
            <a:off x="2289600" y="6504480"/>
            <a:ext cx="5040" cy="370080"/>
          </a:xfrm>
          <a:prstGeom prst="straightConnector1">
            <a:avLst/>
          </a:prstGeom>
          <a:ln w="0">
            <a:solidFill>
              <a:srgbClr val="444D26"/>
            </a:solidFill>
          </a:ln>
        </p:spPr>
      </p:cxnSp>
      <p:cxnSp>
        <p:nvCxnSpPr>
          <p:cNvPr id="443" name="Gerader Verbinder 12"/>
          <p:cNvCxnSpPr/>
          <p:nvPr/>
        </p:nvCxnSpPr>
        <p:spPr>
          <a:xfrm>
            <a:off x="6201360" y="6504480"/>
            <a:ext cx="5040" cy="370080"/>
          </a:xfrm>
          <a:prstGeom prst="straightConnector1">
            <a:avLst/>
          </a:prstGeom>
          <a:ln w="0">
            <a:solidFill>
              <a:srgbClr val="444D26"/>
            </a:solidFill>
          </a:ln>
        </p:spPr>
      </p:cxnSp>
      <p:sp>
        <p:nvSpPr>
          <p:cNvPr id="44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45"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FEB1B6-EB7C-4603-A40F-DE5412FB9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4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48"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B9BAD4A-A75F-408F-8C92-07482D21B79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9"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5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51"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2" name="Grafik 8"/>
          <p:cNvPicPr/>
          <p:nvPr/>
        </p:nvPicPr>
        <p:blipFill>
          <a:blip r:embed="rId2"/>
          <a:stretch/>
        </p:blipFill>
        <p:spPr>
          <a:xfrm>
            <a:off x="8141400" y="5590800"/>
            <a:ext cx="1003680" cy="1257120"/>
          </a:xfrm>
          <a:prstGeom prst="rect">
            <a:avLst/>
          </a:prstGeom>
          <a:noFill/>
          <a:ln w="0">
            <a:noFill/>
          </a:ln>
        </p:spPr>
      </p:pic>
      <p:cxnSp>
        <p:nvCxnSpPr>
          <p:cNvPr id="453" name="Gerader Verbinder 11"/>
          <p:cNvCxnSpPr/>
          <p:nvPr/>
        </p:nvCxnSpPr>
        <p:spPr>
          <a:xfrm>
            <a:off x="2289600" y="6504480"/>
            <a:ext cx="5040" cy="370080"/>
          </a:xfrm>
          <a:prstGeom prst="straightConnector1">
            <a:avLst/>
          </a:prstGeom>
          <a:ln w="0">
            <a:solidFill>
              <a:srgbClr val="444D26"/>
            </a:solidFill>
          </a:ln>
        </p:spPr>
      </p:cxnSp>
      <p:cxnSp>
        <p:nvCxnSpPr>
          <p:cNvPr id="454" name="Gerader Verbinder 12"/>
          <p:cNvCxnSpPr/>
          <p:nvPr/>
        </p:nvCxnSpPr>
        <p:spPr>
          <a:xfrm>
            <a:off x="6201360" y="6504480"/>
            <a:ext cx="5040" cy="370080"/>
          </a:xfrm>
          <a:prstGeom prst="straightConnector1">
            <a:avLst/>
          </a:prstGeom>
          <a:ln w="0">
            <a:solidFill>
              <a:srgbClr val="444D26"/>
            </a:solidFill>
          </a:ln>
        </p:spPr>
      </p:cxnSp>
      <p:sp>
        <p:nvSpPr>
          <p:cNvPr id="45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56"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10EC9E2-5060-4EE6-B9C1-1450C44A796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5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459"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B02393-1DFA-4CB3-9747-CB7363DD866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6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3680" cy="1257120"/>
          </a:xfrm>
          <a:prstGeom prst="rect">
            <a:avLst/>
          </a:prstGeom>
          <a:noFill/>
          <a:ln w="0">
            <a:noFill/>
          </a:ln>
        </p:spPr>
      </p:pic>
      <p:cxnSp>
        <p:nvCxnSpPr>
          <p:cNvPr id="464" name="Gerader Verbinder 11"/>
          <p:cNvCxnSpPr/>
          <p:nvPr/>
        </p:nvCxnSpPr>
        <p:spPr>
          <a:xfrm>
            <a:off x="2289600" y="6504480"/>
            <a:ext cx="5040" cy="370080"/>
          </a:xfrm>
          <a:prstGeom prst="straightConnector1">
            <a:avLst/>
          </a:prstGeom>
          <a:ln w="0">
            <a:solidFill>
              <a:srgbClr val="444D26"/>
            </a:solidFill>
          </a:ln>
        </p:spPr>
      </p:cxnSp>
      <p:cxnSp>
        <p:nvCxnSpPr>
          <p:cNvPr id="465" name="Gerader Verbinder 12"/>
          <p:cNvCxnSpPr/>
          <p:nvPr/>
        </p:nvCxnSpPr>
        <p:spPr>
          <a:xfrm>
            <a:off x="6201360" y="6504480"/>
            <a:ext cx="5040" cy="370080"/>
          </a:xfrm>
          <a:prstGeom prst="straightConnector1">
            <a:avLst/>
          </a:prstGeom>
          <a:ln w="0">
            <a:solidFill>
              <a:srgbClr val="444D26"/>
            </a:solidFill>
          </a:ln>
        </p:spPr>
      </p:cxnSp>
      <p:sp>
        <p:nvSpPr>
          <p:cNvPr id="46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67"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053E52-4C1E-46B7-BAC8-D4290C352DE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69" name="PlaceHolder 2"/>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70" name="PlaceHolder 3"/>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71"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790A76-DA34-49E3-AB28-17FACBA536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7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3680" cy="1257120"/>
          </a:xfrm>
          <a:prstGeom prst="rect">
            <a:avLst/>
          </a:prstGeom>
          <a:noFill/>
          <a:ln w="0">
            <a:noFill/>
          </a:ln>
        </p:spPr>
      </p:pic>
      <p:cxnSp>
        <p:nvCxnSpPr>
          <p:cNvPr id="476" name="Gerader Verbinder 11"/>
          <p:cNvCxnSpPr/>
          <p:nvPr/>
        </p:nvCxnSpPr>
        <p:spPr>
          <a:xfrm>
            <a:off x="2289600" y="6504480"/>
            <a:ext cx="5040" cy="370080"/>
          </a:xfrm>
          <a:prstGeom prst="straightConnector1">
            <a:avLst/>
          </a:prstGeom>
          <a:ln w="0">
            <a:solidFill>
              <a:srgbClr val="444D26"/>
            </a:solidFill>
          </a:ln>
        </p:spPr>
      </p:cxnSp>
      <p:cxnSp>
        <p:nvCxnSpPr>
          <p:cNvPr id="477" name="Gerader Verbinder 12"/>
          <p:cNvCxnSpPr/>
          <p:nvPr/>
        </p:nvCxnSpPr>
        <p:spPr>
          <a:xfrm>
            <a:off x="6201360" y="6504480"/>
            <a:ext cx="5040" cy="370080"/>
          </a:xfrm>
          <a:prstGeom prst="straightConnector1">
            <a:avLst/>
          </a:prstGeom>
          <a:ln w="0">
            <a:solidFill>
              <a:srgbClr val="444D26"/>
            </a:solidFill>
          </a:ln>
        </p:spPr>
      </p:cxnSp>
      <p:sp>
        <p:nvSpPr>
          <p:cNvPr id="47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79"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FDA29AD-78FA-4BB0-879A-94FB41F9B7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1" name="PlaceHolder 2"/>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PlaceHolder 3"/>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83" name="PlaceHolder 4"/>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4" name="PlaceHolder 5"/>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FCF0CB-AA97-4C01-80DC-5406AD0220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8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9" name="Grafik 8"/>
          <p:cNvPicPr/>
          <p:nvPr/>
        </p:nvPicPr>
        <p:blipFill>
          <a:blip r:embed="rId2"/>
          <a:stretch/>
        </p:blipFill>
        <p:spPr>
          <a:xfrm>
            <a:off x="8141400" y="5590800"/>
            <a:ext cx="1003680" cy="1257120"/>
          </a:xfrm>
          <a:prstGeom prst="rect">
            <a:avLst/>
          </a:prstGeom>
          <a:noFill/>
          <a:ln w="0">
            <a:noFill/>
          </a:ln>
        </p:spPr>
      </p:pic>
      <p:cxnSp>
        <p:nvCxnSpPr>
          <p:cNvPr id="490" name="Gerader Verbinder 11"/>
          <p:cNvCxnSpPr/>
          <p:nvPr/>
        </p:nvCxnSpPr>
        <p:spPr>
          <a:xfrm>
            <a:off x="2289600" y="6504480"/>
            <a:ext cx="5040" cy="370080"/>
          </a:xfrm>
          <a:prstGeom prst="straightConnector1">
            <a:avLst/>
          </a:prstGeom>
          <a:ln w="0">
            <a:solidFill>
              <a:srgbClr val="444D26"/>
            </a:solidFill>
          </a:ln>
        </p:spPr>
      </p:cxnSp>
      <p:cxnSp>
        <p:nvCxnSpPr>
          <p:cNvPr id="491" name="Gerader Verbinder 12"/>
          <p:cNvCxnSpPr/>
          <p:nvPr/>
        </p:nvCxnSpPr>
        <p:spPr>
          <a:xfrm>
            <a:off x="6201360" y="6504480"/>
            <a:ext cx="5040" cy="370080"/>
          </a:xfrm>
          <a:prstGeom prst="straightConnector1">
            <a:avLst/>
          </a:prstGeom>
          <a:ln w="0">
            <a:solidFill>
              <a:srgbClr val="444D26"/>
            </a:solidFill>
          </a:ln>
        </p:spPr>
      </p:cxnSp>
      <p:sp>
        <p:nvSpPr>
          <p:cNvPr id="49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49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53C942D-0882-4011-B648-F24615EE6D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7CDF71-8CBE-407A-A653-1C6DC73E530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49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9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9" name="Grafik 8"/>
          <p:cNvPicPr/>
          <p:nvPr/>
        </p:nvPicPr>
        <p:blipFill>
          <a:blip r:embed="rId2"/>
          <a:stretch/>
        </p:blipFill>
        <p:spPr>
          <a:xfrm>
            <a:off x="8141400" y="5590800"/>
            <a:ext cx="1003680" cy="1257120"/>
          </a:xfrm>
          <a:prstGeom prst="rect">
            <a:avLst/>
          </a:prstGeom>
          <a:noFill/>
          <a:ln w="0">
            <a:noFill/>
          </a:ln>
        </p:spPr>
      </p:pic>
      <p:cxnSp>
        <p:nvCxnSpPr>
          <p:cNvPr id="500" name="Gerader Verbinder 11"/>
          <p:cNvCxnSpPr/>
          <p:nvPr/>
        </p:nvCxnSpPr>
        <p:spPr>
          <a:xfrm>
            <a:off x="2289600" y="6504480"/>
            <a:ext cx="5040" cy="370080"/>
          </a:xfrm>
          <a:prstGeom prst="straightConnector1">
            <a:avLst/>
          </a:prstGeom>
          <a:ln w="0">
            <a:solidFill>
              <a:srgbClr val="444D26"/>
            </a:solidFill>
          </a:ln>
        </p:spPr>
      </p:cxnSp>
      <p:cxnSp>
        <p:nvCxnSpPr>
          <p:cNvPr id="501" name="Gerader Verbinder 12"/>
          <p:cNvCxnSpPr/>
          <p:nvPr/>
        </p:nvCxnSpPr>
        <p:spPr>
          <a:xfrm>
            <a:off x="6201360" y="6504480"/>
            <a:ext cx="5040" cy="370080"/>
          </a:xfrm>
          <a:prstGeom prst="straightConnector1">
            <a:avLst/>
          </a:prstGeom>
          <a:ln w="0">
            <a:solidFill>
              <a:srgbClr val="444D26"/>
            </a:solidFill>
          </a:ln>
        </p:spPr>
      </p:cxnSp>
      <p:sp>
        <p:nvSpPr>
          <p:cNvPr id="50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0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907D06-C4E4-49F8-9DCF-4CA095CE296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4" name="PlaceHolder 1"/>
          <p:cNvSpPr>
            <a:spLocks noGrp="1"/>
          </p:cNvSpPr>
          <p:nvPr>
            <p:ph type="title"/>
          </p:nvPr>
        </p:nvSpPr>
        <p:spPr>
          <a:xfrm>
            <a:off x="1143000" y="1122480"/>
            <a:ext cx="6852960" cy="238248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5"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A5B2A-FF51-4335-A4E3-70A645B75FD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6"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0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508" name="Rechteck: eine Ecke abgerundet 6"/>
          <p:cNvSpPr/>
          <p:nvPr/>
        </p:nvSpPr>
        <p:spPr>
          <a:xfrm flipH="1">
            <a:off x="452160" y="6492960"/>
            <a:ext cx="8681760" cy="35496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9" name="Grafik 8"/>
          <p:cNvPicPr/>
          <p:nvPr/>
        </p:nvPicPr>
        <p:blipFill>
          <a:blip r:embed="rId2"/>
          <a:stretch/>
        </p:blipFill>
        <p:spPr>
          <a:xfrm>
            <a:off x="8141400" y="5590800"/>
            <a:ext cx="1003680" cy="1257120"/>
          </a:xfrm>
          <a:prstGeom prst="rect">
            <a:avLst/>
          </a:prstGeom>
          <a:noFill/>
          <a:ln w="0">
            <a:noFill/>
          </a:ln>
        </p:spPr>
      </p:pic>
      <p:cxnSp>
        <p:nvCxnSpPr>
          <p:cNvPr id="510" name="Gerader Verbinder 11"/>
          <p:cNvCxnSpPr/>
          <p:nvPr/>
        </p:nvCxnSpPr>
        <p:spPr>
          <a:xfrm>
            <a:off x="2289600" y="6504480"/>
            <a:ext cx="5040" cy="370080"/>
          </a:xfrm>
          <a:prstGeom prst="straightConnector1">
            <a:avLst/>
          </a:prstGeom>
          <a:ln w="0">
            <a:solidFill>
              <a:srgbClr val="444D26"/>
            </a:solidFill>
          </a:ln>
        </p:spPr>
      </p:cxnSp>
      <p:cxnSp>
        <p:nvCxnSpPr>
          <p:cNvPr id="511" name="Gerader Verbinder 12"/>
          <p:cNvCxnSpPr/>
          <p:nvPr/>
        </p:nvCxnSpPr>
        <p:spPr>
          <a:xfrm>
            <a:off x="6201360" y="6504480"/>
            <a:ext cx="5040" cy="370080"/>
          </a:xfrm>
          <a:prstGeom prst="straightConnector1">
            <a:avLst/>
          </a:prstGeom>
          <a:ln w="0">
            <a:solidFill>
              <a:srgbClr val="444D26"/>
            </a:solidFill>
          </a:ln>
        </p:spPr>
      </p:cxnSp>
      <p:sp>
        <p:nvSpPr>
          <p:cNvPr id="512"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a:t>
            </a:r>
            <a:endParaRPr lang="de-DE" sz="1400" b="0" u="none" strike="noStrike">
              <a:solidFill>
                <a:srgbClr val="000000"/>
              </a:solidFill>
              <a:effectLst/>
              <a:uFillTx/>
              <a:latin typeface="Calibri"/>
            </a:endParaRPr>
          </a:p>
        </p:txBody>
      </p:sp>
      <p:sp>
        <p:nvSpPr>
          <p:cNvPr id="513" name="Textfeld 15"/>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46D40E-5130-44F5-88F5-68FD4A4D669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4" name="PlaceHolder 1"/>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2"/>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8CB790-8BDA-4ADC-9EE7-35CB79726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68440" cy="302400"/>
          </a:xfrm>
          <a:prstGeom prst="rect">
            <a:avLst/>
          </a:prstGeom>
          <a:noFill/>
          <a:ln w="0">
            <a:noFill/>
          </a:ln>
        </p:spPr>
      </p:pic>
      <p:pic>
        <p:nvPicPr>
          <p:cNvPr id="51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3680" cy="1257120"/>
          </a:xfrm>
          <a:prstGeom prst="rect">
            <a:avLst/>
          </a:prstGeom>
          <a:noFill/>
          <a:ln w="0">
            <a:noFill/>
          </a:ln>
        </p:spPr>
      </p:pic>
      <p:cxnSp>
        <p:nvCxnSpPr>
          <p:cNvPr id="521" name="Gerader Verbinder 9"/>
          <p:cNvCxnSpPr/>
          <p:nvPr/>
        </p:nvCxnSpPr>
        <p:spPr>
          <a:xfrm>
            <a:off x="2289600" y="6504480"/>
            <a:ext cx="5040" cy="370080"/>
          </a:xfrm>
          <a:prstGeom prst="straightConnector1">
            <a:avLst/>
          </a:prstGeom>
          <a:ln w="0">
            <a:solidFill>
              <a:srgbClr val="444D26"/>
            </a:solidFill>
          </a:ln>
        </p:spPr>
      </p:cxnSp>
      <p:cxnSp>
        <p:nvCxnSpPr>
          <p:cNvPr id="522" name="Gerader Verbinder 10"/>
          <p:cNvCxnSpPr/>
          <p:nvPr/>
        </p:nvCxnSpPr>
        <p:spPr>
          <a:xfrm>
            <a:off x="6201360" y="6504480"/>
            <a:ext cx="5040" cy="370080"/>
          </a:xfrm>
          <a:prstGeom prst="straightConnector1">
            <a:avLst/>
          </a:prstGeom>
          <a:ln w="0">
            <a:solidFill>
              <a:srgbClr val="444D26"/>
            </a:solidFill>
          </a:ln>
        </p:spPr>
      </p:cxnSp>
      <p:sp>
        <p:nvSpPr>
          <p:cNvPr id="5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EB0C630-783A-4ADB-90AE-D36E2197460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2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D1445D5-D77B-4D6D-B316-7DEAC34C13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28" name="Resim 4"/>
          <p:cNvPicPr/>
          <p:nvPr/>
        </p:nvPicPr>
        <p:blipFill>
          <a:blip r:embed="rId4"/>
          <a:stretch/>
        </p:blipFill>
        <p:spPr>
          <a:xfrm>
            <a:off x="6357600" y="6570360"/>
            <a:ext cx="588600" cy="199800"/>
          </a:xfrm>
          <a:prstGeom prst="rect">
            <a:avLst/>
          </a:prstGeom>
          <a:noFill/>
          <a:ln w="0">
            <a:noFill/>
          </a:ln>
        </p:spPr>
      </p:pic>
      <p:sp>
        <p:nvSpPr>
          <p:cNvPr id="52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3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1" name="Grafik 8"/>
          <p:cNvPicPr/>
          <p:nvPr/>
        </p:nvPicPr>
        <p:blipFill>
          <a:blip r:embed="rId2"/>
          <a:stretch/>
        </p:blipFill>
        <p:spPr>
          <a:xfrm>
            <a:off x="8141400" y="5590800"/>
            <a:ext cx="1003680" cy="1257120"/>
          </a:xfrm>
          <a:prstGeom prst="rect">
            <a:avLst/>
          </a:prstGeom>
          <a:noFill/>
          <a:ln w="0">
            <a:noFill/>
          </a:ln>
        </p:spPr>
      </p:pic>
      <p:cxnSp>
        <p:nvCxnSpPr>
          <p:cNvPr id="532" name="Gerader Verbinder 9"/>
          <p:cNvCxnSpPr/>
          <p:nvPr/>
        </p:nvCxnSpPr>
        <p:spPr>
          <a:xfrm>
            <a:off x="2289600" y="6504480"/>
            <a:ext cx="5040" cy="370080"/>
          </a:xfrm>
          <a:prstGeom prst="straightConnector1">
            <a:avLst/>
          </a:prstGeom>
          <a:ln w="0">
            <a:solidFill>
              <a:srgbClr val="444D26"/>
            </a:solidFill>
          </a:ln>
        </p:spPr>
      </p:cxnSp>
      <p:cxnSp>
        <p:nvCxnSpPr>
          <p:cNvPr id="533" name="Gerader Verbinder 10"/>
          <p:cNvCxnSpPr/>
          <p:nvPr/>
        </p:nvCxnSpPr>
        <p:spPr>
          <a:xfrm>
            <a:off x="6201360" y="6504480"/>
            <a:ext cx="5040" cy="370080"/>
          </a:xfrm>
          <a:prstGeom prst="straightConnector1">
            <a:avLst/>
          </a:prstGeom>
          <a:ln w="0">
            <a:solidFill>
              <a:srgbClr val="444D26"/>
            </a:solidFill>
          </a:ln>
        </p:spPr>
      </p:cxnSp>
      <p:sp>
        <p:nvSpPr>
          <p:cNvPr id="5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D694-0744-4103-9AD5-14C995FCFC6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5"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36"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3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F3C2431-C38A-44DB-9350-4CEFA14CA37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39" name="Resim 4"/>
          <p:cNvPicPr/>
          <p:nvPr/>
        </p:nvPicPr>
        <p:blipFill>
          <a:blip r:embed="rId4"/>
          <a:stretch/>
        </p:blipFill>
        <p:spPr>
          <a:xfrm>
            <a:off x="6357600" y="6570360"/>
            <a:ext cx="588600" cy="199800"/>
          </a:xfrm>
          <a:prstGeom prst="rect">
            <a:avLst/>
          </a:prstGeom>
          <a:noFill/>
          <a:ln w="0">
            <a:noFill/>
          </a:ln>
        </p:spPr>
      </p:pic>
      <p:sp>
        <p:nvSpPr>
          <p:cNvPr id="540"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3680" cy="1257120"/>
          </a:xfrm>
          <a:prstGeom prst="rect">
            <a:avLst/>
          </a:prstGeom>
          <a:noFill/>
          <a:ln w="0">
            <a:noFill/>
          </a:ln>
        </p:spPr>
      </p:pic>
      <p:cxnSp>
        <p:nvCxnSpPr>
          <p:cNvPr id="543" name="Gerader Verbinder 9"/>
          <p:cNvCxnSpPr/>
          <p:nvPr/>
        </p:nvCxnSpPr>
        <p:spPr>
          <a:xfrm>
            <a:off x="2289600" y="6504480"/>
            <a:ext cx="5040" cy="370080"/>
          </a:xfrm>
          <a:prstGeom prst="straightConnector1">
            <a:avLst/>
          </a:prstGeom>
          <a:ln w="0">
            <a:solidFill>
              <a:srgbClr val="444D26"/>
            </a:solidFill>
          </a:ln>
        </p:spPr>
      </p:cxnSp>
      <p:cxnSp>
        <p:nvCxnSpPr>
          <p:cNvPr id="544" name="Gerader Verbinder 10"/>
          <p:cNvCxnSpPr/>
          <p:nvPr/>
        </p:nvCxnSpPr>
        <p:spPr>
          <a:xfrm>
            <a:off x="6201360" y="6504480"/>
            <a:ext cx="5040" cy="370080"/>
          </a:xfrm>
          <a:prstGeom prst="straightConnector1">
            <a:avLst/>
          </a:prstGeom>
          <a:ln w="0">
            <a:solidFill>
              <a:srgbClr val="444D26"/>
            </a:solidFill>
          </a:ln>
        </p:spPr>
      </p:cxnSp>
      <p:sp>
        <p:nvSpPr>
          <p:cNvPr id="545"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6AE62CD-8E5F-43E0-B8F3-71DEF9D9E49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7"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48"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49"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2A6047C-0695-4045-8B01-6353BFB5DE0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51"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52"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3" name="Grafik 8"/>
          <p:cNvPicPr/>
          <p:nvPr/>
        </p:nvPicPr>
        <p:blipFill>
          <a:blip r:embed="rId2"/>
          <a:stretch/>
        </p:blipFill>
        <p:spPr>
          <a:xfrm>
            <a:off x="8141400" y="5590800"/>
            <a:ext cx="1003680" cy="1257120"/>
          </a:xfrm>
          <a:prstGeom prst="rect">
            <a:avLst/>
          </a:prstGeom>
          <a:noFill/>
          <a:ln w="0">
            <a:noFill/>
          </a:ln>
        </p:spPr>
      </p:pic>
      <p:cxnSp>
        <p:nvCxnSpPr>
          <p:cNvPr id="554" name="Gerader Verbinder 9"/>
          <p:cNvCxnSpPr/>
          <p:nvPr/>
        </p:nvCxnSpPr>
        <p:spPr>
          <a:xfrm>
            <a:off x="2289600" y="6504480"/>
            <a:ext cx="5040" cy="370080"/>
          </a:xfrm>
          <a:prstGeom prst="straightConnector1">
            <a:avLst/>
          </a:prstGeom>
          <a:ln w="0">
            <a:solidFill>
              <a:srgbClr val="444D26"/>
            </a:solidFill>
          </a:ln>
        </p:spPr>
      </p:cxnSp>
      <p:cxnSp>
        <p:nvCxnSpPr>
          <p:cNvPr id="555" name="Gerader Verbinder 10"/>
          <p:cNvCxnSpPr/>
          <p:nvPr/>
        </p:nvCxnSpPr>
        <p:spPr>
          <a:xfrm>
            <a:off x="6201360" y="6504480"/>
            <a:ext cx="5040" cy="370080"/>
          </a:xfrm>
          <a:prstGeom prst="straightConnector1">
            <a:avLst/>
          </a:prstGeom>
          <a:ln w="0">
            <a:solidFill>
              <a:srgbClr val="444D26"/>
            </a:solidFill>
          </a:ln>
        </p:spPr>
      </p:cxnSp>
      <p:sp>
        <p:nvSpPr>
          <p:cNvPr id="55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B303EEB-CCFE-49D0-89B0-21859985FA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58"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59"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60"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8FFB0B-F727-43B5-9388-E54635A6FCA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62" name="Resim 6"/>
          <p:cNvPicPr/>
          <p:nvPr/>
        </p:nvPicPr>
        <p:blipFill>
          <a:blip r:embed="rId4"/>
          <a:stretch/>
        </p:blipFill>
        <p:spPr>
          <a:xfrm>
            <a:off x="6357600" y="6570360"/>
            <a:ext cx="588600" cy="199800"/>
          </a:xfrm>
          <a:prstGeom prst="rect">
            <a:avLst/>
          </a:prstGeom>
          <a:noFill/>
          <a:ln w="0">
            <a:noFill/>
          </a:ln>
        </p:spPr>
      </p:pic>
      <p:sp>
        <p:nvSpPr>
          <p:cNvPr id="563"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3680" cy="1257120"/>
          </a:xfrm>
          <a:prstGeom prst="rect">
            <a:avLst/>
          </a:prstGeom>
          <a:noFill/>
          <a:ln w="0">
            <a:noFill/>
          </a:ln>
        </p:spPr>
      </p:pic>
      <p:cxnSp>
        <p:nvCxnSpPr>
          <p:cNvPr id="566" name="Gerader Verbinder 9"/>
          <p:cNvCxnSpPr/>
          <p:nvPr/>
        </p:nvCxnSpPr>
        <p:spPr>
          <a:xfrm>
            <a:off x="2289600" y="6504480"/>
            <a:ext cx="5040" cy="370080"/>
          </a:xfrm>
          <a:prstGeom prst="straightConnector1">
            <a:avLst/>
          </a:prstGeom>
          <a:ln w="0">
            <a:solidFill>
              <a:srgbClr val="444D26"/>
            </a:solidFill>
          </a:ln>
        </p:spPr>
      </p:cxnSp>
      <p:cxnSp>
        <p:nvCxnSpPr>
          <p:cNvPr id="567" name="Gerader Verbinder 10"/>
          <p:cNvCxnSpPr/>
          <p:nvPr/>
        </p:nvCxnSpPr>
        <p:spPr>
          <a:xfrm>
            <a:off x="6201360" y="6504480"/>
            <a:ext cx="5040" cy="370080"/>
          </a:xfrm>
          <a:prstGeom prst="straightConnector1">
            <a:avLst/>
          </a:prstGeom>
          <a:ln w="0">
            <a:solidFill>
              <a:srgbClr val="444D26"/>
            </a:solidFill>
          </a:ln>
        </p:spPr>
      </p:cxnSp>
      <p:sp>
        <p:nvSpPr>
          <p:cNvPr id="5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041E4-BF00-44D1-9A4F-949B8E1FE49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7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71"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7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74B2624-E7EE-4F72-BC0B-24F0B70E26E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7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76"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7" name="Grafik 8"/>
          <p:cNvPicPr/>
          <p:nvPr/>
        </p:nvPicPr>
        <p:blipFill>
          <a:blip r:embed="rId2"/>
          <a:stretch/>
        </p:blipFill>
        <p:spPr>
          <a:xfrm>
            <a:off x="8141400" y="5590800"/>
            <a:ext cx="1003680" cy="1257120"/>
          </a:xfrm>
          <a:prstGeom prst="rect">
            <a:avLst/>
          </a:prstGeom>
          <a:noFill/>
          <a:ln w="0">
            <a:noFill/>
          </a:ln>
        </p:spPr>
      </p:pic>
      <p:cxnSp>
        <p:nvCxnSpPr>
          <p:cNvPr id="578" name="Gerader Verbinder 9"/>
          <p:cNvCxnSpPr/>
          <p:nvPr/>
        </p:nvCxnSpPr>
        <p:spPr>
          <a:xfrm>
            <a:off x="2289600" y="6504480"/>
            <a:ext cx="5040" cy="370080"/>
          </a:xfrm>
          <a:prstGeom prst="straightConnector1">
            <a:avLst/>
          </a:prstGeom>
          <a:ln w="0">
            <a:solidFill>
              <a:srgbClr val="444D26"/>
            </a:solidFill>
          </a:ln>
        </p:spPr>
      </p:cxnSp>
      <p:cxnSp>
        <p:nvCxnSpPr>
          <p:cNvPr id="579" name="Gerader Verbinder 10"/>
          <p:cNvCxnSpPr/>
          <p:nvPr/>
        </p:nvCxnSpPr>
        <p:spPr>
          <a:xfrm>
            <a:off x="6201360" y="6504480"/>
            <a:ext cx="5040" cy="370080"/>
          </a:xfrm>
          <a:prstGeom prst="straightConnector1">
            <a:avLst/>
          </a:prstGeom>
          <a:ln w="0">
            <a:solidFill>
              <a:srgbClr val="444D26"/>
            </a:solidFill>
          </a:ln>
        </p:spPr>
      </p:cxnSp>
      <p:sp>
        <p:nvSpPr>
          <p:cNvPr id="580"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58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A6CB1B-A7FB-4ED3-A038-3D09F1C020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83"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5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CFD4369-2CD8-49C7-904C-7E1076AA6D6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8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58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8" name="Grafik 8"/>
          <p:cNvPicPr/>
          <p:nvPr/>
        </p:nvPicPr>
        <p:blipFill>
          <a:blip r:embed="rId2"/>
          <a:stretch/>
        </p:blipFill>
        <p:spPr>
          <a:xfrm>
            <a:off x="8141400" y="5590800"/>
            <a:ext cx="1003680" cy="1257120"/>
          </a:xfrm>
          <a:prstGeom prst="rect">
            <a:avLst/>
          </a:prstGeom>
          <a:noFill/>
          <a:ln w="0">
            <a:noFill/>
          </a:ln>
        </p:spPr>
      </p:pic>
      <p:cxnSp>
        <p:nvCxnSpPr>
          <p:cNvPr id="589" name="Gerader Verbinder 9"/>
          <p:cNvCxnSpPr/>
          <p:nvPr/>
        </p:nvCxnSpPr>
        <p:spPr>
          <a:xfrm>
            <a:off x="2289600" y="6504480"/>
            <a:ext cx="5040" cy="370080"/>
          </a:xfrm>
          <a:prstGeom prst="straightConnector1">
            <a:avLst/>
          </a:prstGeom>
          <a:ln w="0">
            <a:solidFill>
              <a:srgbClr val="444D26"/>
            </a:solidFill>
          </a:ln>
        </p:spPr>
      </p:cxnSp>
      <p:cxnSp>
        <p:nvCxnSpPr>
          <p:cNvPr id="590" name="Gerader Verbinder 10"/>
          <p:cNvCxnSpPr/>
          <p:nvPr/>
        </p:nvCxnSpPr>
        <p:spPr>
          <a:xfrm>
            <a:off x="6201360" y="6504480"/>
            <a:ext cx="5040" cy="370080"/>
          </a:xfrm>
          <a:prstGeom prst="straightConnector1">
            <a:avLst/>
          </a:prstGeom>
          <a:ln w="0">
            <a:solidFill>
              <a:srgbClr val="444D26"/>
            </a:solidFill>
          </a:ln>
        </p:spPr>
      </p:cxnSp>
      <p:sp>
        <p:nvSpPr>
          <p:cNvPr id="59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B54885A-3377-4C7B-B9F3-8435D41975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3"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94"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595"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E4901CF-1E70-4C07-97C5-27753A5380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59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59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00" name="Grafik 8"/>
          <p:cNvPicPr/>
          <p:nvPr/>
        </p:nvPicPr>
        <p:blipFill>
          <a:blip r:embed="rId2"/>
          <a:stretch/>
        </p:blipFill>
        <p:spPr>
          <a:xfrm>
            <a:off x="8141400" y="5590800"/>
            <a:ext cx="1003680" cy="1257120"/>
          </a:xfrm>
          <a:prstGeom prst="rect">
            <a:avLst/>
          </a:prstGeom>
          <a:noFill/>
          <a:ln w="0">
            <a:noFill/>
          </a:ln>
        </p:spPr>
      </p:pic>
      <p:cxnSp>
        <p:nvCxnSpPr>
          <p:cNvPr id="601" name="Gerader Verbinder 9"/>
          <p:cNvCxnSpPr/>
          <p:nvPr/>
        </p:nvCxnSpPr>
        <p:spPr>
          <a:xfrm>
            <a:off x="2289600" y="6504480"/>
            <a:ext cx="5040" cy="370080"/>
          </a:xfrm>
          <a:prstGeom prst="straightConnector1">
            <a:avLst/>
          </a:prstGeom>
          <a:ln w="0">
            <a:solidFill>
              <a:srgbClr val="444D26"/>
            </a:solidFill>
          </a:ln>
        </p:spPr>
      </p:cxnSp>
      <p:cxnSp>
        <p:nvCxnSpPr>
          <p:cNvPr id="602" name="Gerader Verbinder 10"/>
          <p:cNvCxnSpPr/>
          <p:nvPr/>
        </p:nvCxnSpPr>
        <p:spPr>
          <a:xfrm>
            <a:off x="6201360" y="6504480"/>
            <a:ext cx="5040" cy="370080"/>
          </a:xfrm>
          <a:prstGeom prst="straightConnector1">
            <a:avLst/>
          </a:prstGeom>
          <a:ln w="0">
            <a:solidFill>
              <a:srgbClr val="444D26"/>
            </a:solidFill>
          </a:ln>
        </p:spPr>
      </p:cxnSp>
      <p:sp>
        <p:nvSpPr>
          <p:cNvPr id="60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4164A69-A53F-4714-B55F-39050D72CC8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DF9EC1-456C-4CC8-A9F6-8A47A0D6D3C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6"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07" name="Resim 5"/>
          <p:cNvPicPr/>
          <p:nvPr/>
        </p:nvPicPr>
        <p:blipFill>
          <a:blip r:embed="rId4"/>
          <a:stretch/>
        </p:blipFill>
        <p:spPr>
          <a:xfrm>
            <a:off x="6357600" y="6570360"/>
            <a:ext cx="588600" cy="199800"/>
          </a:xfrm>
          <a:prstGeom prst="rect">
            <a:avLst/>
          </a:prstGeom>
          <a:noFill/>
          <a:ln w="0">
            <a:noFill/>
          </a:ln>
        </p:spPr>
      </p:pic>
      <p:sp>
        <p:nvSpPr>
          <p:cNvPr id="608"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3680" cy="1257120"/>
          </a:xfrm>
          <a:prstGeom prst="rect">
            <a:avLst/>
          </a:prstGeom>
          <a:noFill/>
          <a:ln w="0">
            <a:noFill/>
          </a:ln>
        </p:spPr>
      </p:pic>
      <p:cxnSp>
        <p:nvCxnSpPr>
          <p:cNvPr id="611" name="Gerader Verbinder 9"/>
          <p:cNvCxnSpPr/>
          <p:nvPr/>
        </p:nvCxnSpPr>
        <p:spPr>
          <a:xfrm>
            <a:off x="2289600" y="6504480"/>
            <a:ext cx="5040" cy="370080"/>
          </a:xfrm>
          <a:prstGeom prst="straightConnector1">
            <a:avLst/>
          </a:prstGeom>
          <a:ln w="0">
            <a:solidFill>
              <a:srgbClr val="444D26"/>
            </a:solidFill>
          </a:ln>
        </p:spPr>
      </p:cxnSp>
      <p:cxnSp>
        <p:nvCxnSpPr>
          <p:cNvPr id="612" name="Gerader Verbinder 10"/>
          <p:cNvCxnSpPr/>
          <p:nvPr/>
        </p:nvCxnSpPr>
        <p:spPr>
          <a:xfrm>
            <a:off x="6201360" y="6504480"/>
            <a:ext cx="5040" cy="370080"/>
          </a:xfrm>
          <a:prstGeom prst="straightConnector1">
            <a:avLst/>
          </a:prstGeom>
          <a:ln w="0">
            <a:solidFill>
              <a:srgbClr val="444D26"/>
            </a:solidFill>
          </a:ln>
        </p:spPr>
      </p:cxnSp>
      <p:sp>
        <p:nvSpPr>
          <p:cNvPr id="61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A23B7A9-8252-43E7-B3D8-9FE3A2637B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33AED87-750B-461E-8337-2B48CFC8C6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15"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16" name="Resim 8"/>
          <p:cNvPicPr/>
          <p:nvPr/>
        </p:nvPicPr>
        <p:blipFill>
          <a:blip r:embed="rId4"/>
          <a:stretch/>
        </p:blipFill>
        <p:spPr>
          <a:xfrm>
            <a:off x="6357600" y="6570360"/>
            <a:ext cx="588600" cy="199800"/>
          </a:xfrm>
          <a:prstGeom prst="rect">
            <a:avLst/>
          </a:prstGeom>
          <a:noFill/>
          <a:ln w="0">
            <a:noFill/>
          </a:ln>
        </p:spPr>
      </p:pic>
      <p:sp>
        <p:nvSpPr>
          <p:cNvPr id="61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1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9" name="Grafik 8"/>
          <p:cNvPicPr/>
          <p:nvPr/>
        </p:nvPicPr>
        <p:blipFill>
          <a:blip r:embed="rId2"/>
          <a:stretch/>
        </p:blipFill>
        <p:spPr>
          <a:xfrm>
            <a:off x="8141400" y="5590800"/>
            <a:ext cx="1003680" cy="1257120"/>
          </a:xfrm>
          <a:prstGeom prst="rect">
            <a:avLst/>
          </a:prstGeom>
          <a:noFill/>
          <a:ln w="0">
            <a:noFill/>
          </a:ln>
        </p:spPr>
      </p:pic>
      <p:cxnSp>
        <p:nvCxnSpPr>
          <p:cNvPr id="620" name="Gerader Verbinder 9"/>
          <p:cNvCxnSpPr/>
          <p:nvPr/>
        </p:nvCxnSpPr>
        <p:spPr>
          <a:xfrm>
            <a:off x="2289600" y="6504480"/>
            <a:ext cx="5040" cy="370080"/>
          </a:xfrm>
          <a:prstGeom prst="straightConnector1">
            <a:avLst/>
          </a:prstGeom>
          <a:ln w="0">
            <a:solidFill>
              <a:srgbClr val="444D26"/>
            </a:solidFill>
          </a:ln>
        </p:spPr>
      </p:cxnSp>
      <p:cxnSp>
        <p:nvCxnSpPr>
          <p:cNvPr id="621" name="Gerader Verbinder 10"/>
          <p:cNvCxnSpPr/>
          <p:nvPr/>
        </p:nvCxnSpPr>
        <p:spPr>
          <a:xfrm>
            <a:off x="6201360" y="6504480"/>
            <a:ext cx="5040" cy="370080"/>
          </a:xfrm>
          <a:prstGeom prst="straightConnector1">
            <a:avLst/>
          </a:prstGeom>
          <a:ln w="0">
            <a:solidFill>
              <a:srgbClr val="444D26"/>
            </a:solidFill>
          </a:ln>
        </p:spPr>
      </p:cxnSp>
      <p:sp>
        <p:nvSpPr>
          <p:cNvPr id="62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2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0C177-D0B4-4710-8E3B-4FDCEFF7168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4"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5"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2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B96F260-8F13-4831-A850-1756D11DBE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2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629"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0" name="Grafik 8"/>
          <p:cNvPicPr/>
          <p:nvPr/>
        </p:nvPicPr>
        <p:blipFill>
          <a:blip r:embed="rId2"/>
          <a:stretch/>
        </p:blipFill>
        <p:spPr>
          <a:xfrm>
            <a:off x="8141400" y="5590800"/>
            <a:ext cx="1003680" cy="1257120"/>
          </a:xfrm>
          <a:prstGeom prst="rect">
            <a:avLst/>
          </a:prstGeom>
          <a:noFill/>
          <a:ln w="0">
            <a:noFill/>
          </a:ln>
        </p:spPr>
      </p:pic>
      <p:cxnSp>
        <p:nvCxnSpPr>
          <p:cNvPr id="631" name="Gerader Verbinder 9"/>
          <p:cNvCxnSpPr/>
          <p:nvPr/>
        </p:nvCxnSpPr>
        <p:spPr>
          <a:xfrm>
            <a:off x="2289600" y="6504480"/>
            <a:ext cx="5040" cy="370080"/>
          </a:xfrm>
          <a:prstGeom prst="straightConnector1">
            <a:avLst/>
          </a:prstGeom>
          <a:ln w="0">
            <a:solidFill>
              <a:srgbClr val="444D26"/>
            </a:solidFill>
          </a:ln>
        </p:spPr>
      </p:cxnSp>
      <p:cxnSp>
        <p:nvCxnSpPr>
          <p:cNvPr id="632" name="Gerader Verbinder 10"/>
          <p:cNvCxnSpPr/>
          <p:nvPr/>
        </p:nvCxnSpPr>
        <p:spPr>
          <a:xfrm>
            <a:off x="6201360" y="6504480"/>
            <a:ext cx="5040" cy="370080"/>
          </a:xfrm>
          <a:prstGeom prst="straightConnector1">
            <a:avLst/>
          </a:prstGeom>
          <a:ln w="0">
            <a:solidFill>
              <a:srgbClr val="444D26"/>
            </a:solidFill>
          </a:ln>
        </p:spPr>
      </p:cxnSp>
      <p:sp>
        <p:nvSpPr>
          <p:cNvPr id="633" name="Textfeld 14"/>
          <p:cNvSpPr/>
          <p:nvPr/>
        </p:nvSpPr>
        <p:spPr>
          <a:xfrm>
            <a:off x="3220200" y="6518160"/>
            <a:ext cx="22712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63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4D3194-7BE5-4D8C-AC5A-78D43DA4EA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5"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636"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637"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6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0A8278-F1FD-4210-BAB7-604D339BBDF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4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4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2" name="Grafik 8"/>
          <p:cNvPicPr/>
          <p:nvPr/>
        </p:nvPicPr>
        <p:blipFill>
          <a:blip r:embed="rId2"/>
          <a:stretch/>
        </p:blipFill>
        <p:spPr>
          <a:xfrm>
            <a:off x="8141400" y="5590800"/>
            <a:ext cx="1003680" cy="1257120"/>
          </a:xfrm>
          <a:prstGeom prst="rect">
            <a:avLst/>
          </a:prstGeom>
          <a:noFill/>
          <a:ln w="0">
            <a:noFill/>
          </a:ln>
        </p:spPr>
      </p:pic>
      <p:cxnSp>
        <p:nvCxnSpPr>
          <p:cNvPr id="643" name="Gerader Verbinder 9"/>
          <p:cNvCxnSpPr/>
          <p:nvPr/>
        </p:nvCxnSpPr>
        <p:spPr>
          <a:xfrm>
            <a:off x="2289600" y="6504480"/>
            <a:ext cx="5040" cy="370080"/>
          </a:xfrm>
          <a:prstGeom prst="straightConnector1">
            <a:avLst/>
          </a:prstGeom>
          <a:ln w="0">
            <a:solidFill>
              <a:srgbClr val="444D26"/>
            </a:solidFill>
          </a:ln>
        </p:spPr>
      </p:cxnSp>
      <p:cxnSp>
        <p:nvCxnSpPr>
          <p:cNvPr id="644" name="Gerader Verbinder 10"/>
          <p:cNvCxnSpPr/>
          <p:nvPr/>
        </p:nvCxnSpPr>
        <p:spPr>
          <a:xfrm>
            <a:off x="6201360" y="6504480"/>
            <a:ext cx="5040" cy="370080"/>
          </a:xfrm>
          <a:prstGeom prst="straightConnector1">
            <a:avLst/>
          </a:prstGeom>
          <a:ln w="0">
            <a:solidFill>
              <a:srgbClr val="444D26"/>
            </a:solidFill>
          </a:ln>
        </p:spPr>
      </p:cxnSp>
      <p:sp>
        <p:nvSpPr>
          <p:cNvPr id="64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4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65A853-9055-46FF-B762-BD5806C7DFD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47"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BD94169-AC1B-47AC-90A9-043D25E7B5D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50" name="Resim 4"/>
          <p:cNvPicPr/>
          <p:nvPr/>
        </p:nvPicPr>
        <p:blipFill>
          <a:blip r:embed="rId4"/>
          <a:stretch/>
        </p:blipFill>
        <p:spPr>
          <a:xfrm>
            <a:off x="6357600" y="6570360"/>
            <a:ext cx="588600" cy="199800"/>
          </a:xfrm>
          <a:prstGeom prst="rect">
            <a:avLst/>
          </a:prstGeom>
          <a:noFill/>
          <a:ln w="0">
            <a:noFill/>
          </a:ln>
        </p:spPr>
      </p:pic>
      <p:sp>
        <p:nvSpPr>
          <p:cNvPr id="651"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5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3" name="Grafik 8"/>
          <p:cNvPicPr/>
          <p:nvPr/>
        </p:nvPicPr>
        <p:blipFill>
          <a:blip r:embed="rId2"/>
          <a:stretch/>
        </p:blipFill>
        <p:spPr>
          <a:xfrm>
            <a:off x="8141400" y="5590800"/>
            <a:ext cx="1003680" cy="1257120"/>
          </a:xfrm>
          <a:prstGeom prst="rect">
            <a:avLst/>
          </a:prstGeom>
          <a:noFill/>
          <a:ln w="0">
            <a:noFill/>
          </a:ln>
        </p:spPr>
      </p:pic>
      <p:cxnSp>
        <p:nvCxnSpPr>
          <p:cNvPr id="654" name="Gerader Verbinder 9"/>
          <p:cNvCxnSpPr/>
          <p:nvPr/>
        </p:nvCxnSpPr>
        <p:spPr>
          <a:xfrm>
            <a:off x="2289600" y="6504480"/>
            <a:ext cx="5040" cy="370080"/>
          </a:xfrm>
          <a:prstGeom prst="straightConnector1">
            <a:avLst/>
          </a:prstGeom>
          <a:ln w="0">
            <a:solidFill>
              <a:srgbClr val="444D26"/>
            </a:solidFill>
          </a:ln>
        </p:spPr>
      </p:cxnSp>
      <p:cxnSp>
        <p:nvCxnSpPr>
          <p:cNvPr id="655" name="Gerader Verbinder 10"/>
          <p:cNvCxnSpPr/>
          <p:nvPr/>
        </p:nvCxnSpPr>
        <p:spPr>
          <a:xfrm>
            <a:off x="6201360" y="6504480"/>
            <a:ext cx="5040" cy="370080"/>
          </a:xfrm>
          <a:prstGeom prst="straightConnector1">
            <a:avLst/>
          </a:prstGeom>
          <a:ln w="0">
            <a:solidFill>
              <a:srgbClr val="444D26"/>
            </a:solidFill>
          </a:ln>
        </p:spPr>
      </p:cxnSp>
      <p:sp>
        <p:nvSpPr>
          <p:cNvPr id="65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5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A314C9-06CA-4022-8EDB-580F4E8288F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8"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59"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60" name="PlaceHolder 3"/>
          <p:cNvSpPr>
            <a:spLocks noGrp="1"/>
          </p:cNvSpPr>
          <p:nvPr>
            <p:ph type="sldNum" idx="3"/>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9E6E086-4702-4190-A1BD-C5120CD6A51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6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7816481-67DF-483A-8612-CE5FCE38006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6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664"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5" name="Grafik 8"/>
          <p:cNvPicPr/>
          <p:nvPr/>
        </p:nvPicPr>
        <p:blipFill>
          <a:blip r:embed="rId2"/>
          <a:stretch/>
        </p:blipFill>
        <p:spPr>
          <a:xfrm>
            <a:off x="8141400" y="5590800"/>
            <a:ext cx="1003680" cy="1257120"/>
          </a:xfrm>
          <a:prstGeom prst="rect">
            <a:avLst/>
          </a:prstGeom>
          <a:noFill/>
          <a:ln w="0">
            <a:noFill/>
          </a:ln>
        </p:spPr>
      </p:pic>
      <p:cxnSp>
        <p:nvCxnSpPr>
          <p:cNvPr id="666" name="Gerader Verbinder 9"/>
          <p:cNvCxnSpPr/>
          <p:nvPr/>
        </p:nvCxnSpPr>
        <p:spPr>
          <a:xfrm>
            <a:off x="2289600" y="6504480"/>
            <a:ext cx="5040" cy="370080"/>
          </a:xfrm>
          <a:prstGeom prst="straightConnector1">
            <a:avLst/>
          </a:prstGeom>
          <a:ln w="0">
            <a:solidFill>
              <a:srgbClr val="444D26"/>
            </a:solidFill>
          </a:ln>
        </p:spPr>
      </p:cxnSp>
      <p:cxnSp>
        <p:nvCxnSpPr>
          <p:cNvPr id="667" name="Gerader Verbinder 10"/>
          <p:cNvCxnSpPr/>
          <p:nvPr/>
        </p:nvCxnSpPr>
        <p:spPr>
          <a:xfrm>
            <a:off x="6201360" y="6504480"/>
            <a:ext cx="5040" cy="370080"/>
          </a:xfrm>
          <a:prstGeom prst="straightConnector1">
            <a:avLst/>
          </a:prstGeom>
          <a:ln w="0">
            <a:solidFill>
              <a:srgbClr val="444D26"/>
            </a:solidFill>
          </a:ln>
        </p:spPr>
      </p:cxnSp>
      <p:sp>
        <p:nvSpPr>
          <p:cNvPr id="668"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6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C2BD38-BEF7-499F-926A-DA43F086E7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70" name="PlaceHolder 1"/>
          <p:cNvSpPr>
            <a:spLocks noGrp="1"/>
          </p:cNvSpPr>
          <p:nvPr>
            <p:ph type="title"/>
          </p:nvPr>
        </p:nvSpPr>
        <p:spPr>
          <a:xfrm>
            <a:off x="623880" y="1709640"/>
            <a:ext cx="7881840" cy="284760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71" name="PlaceHolder 2"/>
          <p:cNvSpPr>
            <a:spLocks noGrp="1"/>
          </p:cNvSpPr>
          <p:nvPr>
            <p:ph type="body"/>
          </p:nvPr>
        </p:nvSpPr>
        <p:spPr>
          <a:xfrm>
            <a:off x="623880" y="4589640"/>
            <a:ext cx="7881840" cy="149508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7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A88DAB-D1E4-42F6-92FF-4AA5C7B82EB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7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7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6" name="Grafik 8"/>
          <p:cNvPicPr/>
          <p:nvPr/>
        </p:nvPicPr>
        <p:blipFill>
          <a:blip r:embed="rId2"/>
          <a:stretch/>
        </p:blipFill>
        <p:spPr>
          <a:xfrm>
            <a:off x="8141400" y="5590800"/>
            <a:ext cx="1003680" cy="1257120"/>
          </a:xfrm>
          <a:prstGeom prst="rect">
            <a:avLst/>
          </a:prstGeom>
          <a:noFill/>
          <a:ln w="0">
            <a:noFill/>
          </a:ln>
        </p:spPr>
      </p:pic>
      <p:cxnSp>
        <p:nvCxnSpPr>
          <p:cNvPr id="677" name="Gerader Verbinder 9"/>
          <p:cNvCxnSpPr/>
          <p:nvPr/>
        </p:nvCxnSpPr>
        <p:spPr>
          <a:xfrm>
            <a:off x="2289600" y="6504480"/>
            <a:ext cx="5040" cy="370080"/>
          </a:xfrm>
          <a:prstGeom prst="straightConnector1">
            <a:avLst/>
          </a:prstGeom>
          <a:ln w="0">
            <a:solidFill>
              <a:srgbClr val="444D26"/>
            </a:solidFill>
          </a:ln>
        </p:spPr>
      </p:cxnSp>
      <p:cxnSp>
        <p:nvCxnSpPr>
          <p:cNvPr id="678" name="Gerader Verbinder 10"/>
          <p:cNvCxnSpPr/>
          <p:nvPr/>
        </p:nvCxnSpPr>
        <p:spPr>
          <a:xfrm>
            <a:off x="6201360" y="6504480"/>
            <a:ext cx="5040" cy="370080"/>
          </a:xfrm>
          <a:prstGeom prst="straightConnector1">
            <a:avLst/>
          </a:prstGeom>
          <a:ln w="0">
            <a:solidFill>
              <a:srgbClr val="444D26"/>
            </a:solidFill>
          </a:ln>
        </p:spPr>
      </p:cxnSp>
      <p:sp>
        <p:nvSpPr>
          <p:cNvPr id="67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8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030C9E9-EFE3-44AD-844E-B4F8772393F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2"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3"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8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A01AA42-10BC-4088-9BD3-4316A28B2FB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5" name="Resim 5"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86" name="Resim 6"/>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68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8" name="Grafik 8"/>
          <p:cNvPicPr/>
          <p:nvPr/>
        </p:nvPicPr>
        <p:blipFill>
          <a:blip r:embed="rId2"/>
          <a:stretch/>
        </p:blipFill>
        <p:spPr>
          <a:xfrm>
            <a:off x="8141400" y="5590800"/>
            <a:ext cx="1003680" cy="1257120"/>
          </a:xfrm>
          <a:prstGeom prst="rect">
            <a:avLst/>
          </a:prstGeom>
          <a:noFill/>
          <a:ln w="0">
            <a:noFill/>
          </a:ln>
        </p:spPr>
      </p:pic>
      <p:cxnSp>
        <p:nvCxnSpPr>
          <p:cNvPr id="689" name="Gerader Verbinder 9"/>
          <p:cNvCxnSpPr/>
          <p:nvPr/>
        </p:nvCxnSpPr>
        <p:spPr>
          <a:xfrm>
            <a:off x="2289600" y="6504480"/>
            <a:ext cx="5040" cy="370080"/>
          </a:xfrm>
          <a:prstGeom prst="straightConnector1">
            <a:avLst/>
          </a:prstGeom>
          <a:ln w="0">
            <a:solidFill>
              <a:srgbClr val="444D26"/>
            </a:solidFill>
          </a:ln>
        </p:spPr>
      </p:cxnSp>
      <p:cxnSp>
        <p:nvCxnSpPr>
          <p:cNvPr id="690" name="Gerader Verbinder 10"/>
          <p:cNvCxnSpPr/>
          <p:nvPr/>
        </p:nvCxnSpPr>
        <p:spPr>
          <a:xfrm>
            <a:off x="6201360" y="6504480"/>
            <a:ext cx="5040" cy="370080"/>
          </a:xfrm>
          <a:prstGeom prst="straightConnector1">
            <a:avLst/>
          </a:prstGeom>
          <a:ln w="0">
            <a:solidFill>
              <a:srgbClr val="444D26"/>
            </a:solidFill>
          </a:ln>
        </p:spPr>
      </p:cxnSp>
      <p:sp>
        <p:nvSpPr>
          <p:cNvPr id="69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69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3D86206-79AD-46F6-8B55-7B7DF3F63E5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94" name="PlaceHolder 2"/>
          <p:cNvSpPr>
            <a:spLocks noGrp="1"/>
          </p:cNvSpPr>
          <p:nvPr>
            <p:ph type="body"/>
          </p:nvPr>
        </p:nvSpPr>
        <p:spPr>
          <a:xfrm>
            <a:off x="62856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5" name="PlaceHolder 3"/>
          <p:cNvSpPr>
            <a:spLocks noGrp="1"/>
          </p:cNvSpPr>
          <p:nvPr>
            <p:ph type="body"/>
          </p:nvPr>
        </p:nvSpPr>
        <p:spPr>
          <a:xfrm>
            <a:off x="4648320" y="1825560"/>
            <a:ext cx="386208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9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510AA3-4C79-4E90-8914-096EA374039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69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9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00" name="Grafik 8"/>
          <p:cNvPicPr/>
          <p:nvPr/>
        </p:nvPicPr>
        <p:blipFill>
          <a:blip r:embed="rId2"/>
          <a:stretch/>
        </p:blipFill>
        <p:spPr>
          <a:xfrm>
            <a:off x="8141400" y="5590800"/>
            <a:ext cx="1003680" cy="1257120"/>
          </a:xfrm>
          <a:prstGeom prst="rect">
            <a:avLst/>
          </a:prstGeom>
          <a:noFill/>
          <a:ln w="0">
            <a:noFill/>
          </a:ln>
        </p:spPr>
      </p:pic>
      <p:cxnSp>
        <p:nvCxnSpPr>
          <p:cNvPr id="701" name="Gerader Verbinder 9"/>
          <p:cNvCxnSpPr/>
          <p:nvPr/>
        </p:nvCxnSpPr>
        <p:spPr>
          <a:xfrm>
            <a:off x="2289600" y="6504480"/>
            <a:ext cx="5040" cy="370080"/>
          </a:xfrm>
          <a:prstGeom prst="straightConnector1">
            <a:avLst/>
          </a:prstGeom>
          <a:ln w="0">
            <a:solidFill>
              <a:srgbClr val="444D26"/>
            </a:solidFill>
          </a:ln>
        </p:spPr>
      </p:cxnSp>
      <p:cxnSp>
        <p:nvCxnSpPr>
          <p:cNvPr id="702" name="Gerader Verbinder 10"/>
          <p:cNvCxnSpPr/>
          <p:nvPr/>
        </p:nvCxnSpPr>
        <p:spPr>
          <a:xfrm>
            <a:off x="6201360" y="6504480"/>
            <a:ext cx="5040" cy="370080"/>
          </a:xfrm>
          <a:prstGeom prst="straightConnector1">
            <a:avLst/>
          </a:prstGeom>
          <a:ln w="0">
            <a:solidFill>
              <a:srgbClr val="444D26"/>
            </a:solidFill>
          </a:ln>
        </p:spPr>
      </p:cxnSp>
      <p:sp>
        <p:nvSpPr>
          <p:cNvPr id="70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0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CA8D9C6-664B-4432-9AC6-50FD2610BD7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0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9416D15-FC16-4415-AC8B-CA70668EF6C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0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0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0" name="Grafik 8"/>
          <p:cNvPicPr/>
          <p:nvPr/>
        </p:nvPicPr>
        <p:blipFill>
          <a:blip r:embed="rId2"/>
          <a:stretch/>
        </p:blipFill>
        <p:spPr>
          <a:xfrm>
            <a:off x="8141400" y="5590800"/>
            <a:ext cx="1003680" cy="1257120"/>
          </a:xfrm>
          <a:prstGeom prst="rect">
            <a:avLst/>
          </a:prstGeom>
          <a:noFill/>
          <a:ln w="0">
            <a:noFill/>
          </a:ln>
        </p:spPr>
      </p:pic>
      <p:cxnSp>
        <p:nvCxnSpPr>
          <p:cNvPr id="711" name="Gerader Verbinder 9"/>
          <p:cNvCxnSpPr/>
          <p:nvPr/>
        </p:nvCxnSpPr>
        <p:spPr>
          <a:xfrm>
            <a:off x="2289600" y="6504480"/>
            <a:ext cx="5040" cy="370080"/>
          </a:xfrm>
          <a:prstGeom prst="straightConnector1">
            <a:avLst/>
          </a:prstGeom>
          <a:ln w="0">
            <a:solidFill>
              <a:srgbClr val="444D26"/>
            </a:solidFill>
          </a:ln>
        </p:spPr>
      </p:cxnSp>
      <p:cxnSp>
        <p:nvCxnSpPr>
          <p:cNvPr id="712" name="Gerader Verbinder 10"/>
          <p:cNvCxnSpPr/>
          <p:nvPr/>
        </p:nvCxnSpPr>
        <p:spPr>
          <a:xfrm>
            <a:off x="6201360" y="6504480"/>
            <a:ext cx="5040" cy="370080"/>
          </a:xfrm>
          <a:prstGeom prst="straightConnector1">
            <a:avLst/>
          </a:prstGeom>
          <a:ln w="0">
            <a:solidFill>
              <a:srgbClr val="444D26"/>
            </a:solidFill>
          </a:ln>
        </p:spPr>
      </p:cxnSp>
      <p:sp>
        <p:nvSpPr>
          <p:cNvPr id="71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71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751528D-A99C-4303-AE8E-452C9A2AFA5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7E34A3-BF77-476A-A89E-0288814A342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17"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18"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19"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0" name="Grafik 8"/>
          <p:cNvPicPr/>
          <p:nvPr/>
        </p:nvPicPr>
        <p:blipFill>
          <a:blip r:embed="rId2"/>
          <a:stretch/>
        </p:blipFill>
        <p:spPr>
          <a:xfrm>
            <a:off x="8141400" y="5590800"/>
            <a:ext cx="1003680" cy="1257120"/>
          </a:xfrm>
          <a:prstGeom prst="rect">
            <a:avLst/>
          </a:prstGeom>
          <a:noFill/>
          <a:ln w="0">
            <a:noFill/>
          </a:ln>
        </p:spPr>
      </p:pic>
      <p:cxnSp>
        <p:nvCxnSpPr>
          <p:cNvPr id="721" name="Gerader Verbinder 9"/>
          <p:cNvCxnSpPr/>
          <p:nvPr/>
        </p:nvCxnSpPr>
        <p:spPr>
          <a:xfrm>
            <a:off x="2289600" y="6504480"/>
            <a:ext cx="5040" cy="370080"/>
          </a:xfrm>
          <a:prstGeom prst="straightConnector1">
            <a:avLst/>
          </a:prstGeom>
          <a:ln w="0">
            <a:solidFill>
              <a:srgbClr val="444D26"/>
            </a:solidFill>
          </a:ln>
        </p:spPr>
      </p:cxnSp>
      <p:cxnSp>
        <p:nvCxnSpPr>
          <p:cNvPr id="722" name="Gerader Verbinder 10"/>
          <p:cNvCxnSpPr/>
          <p:nvPr/>
        </p:nvCxnSpPr>
        <p:spPr>
          <a:xfrm>
            <a:off x="6201360" y="6504480"/>
            <a:ext cx="5040" cy="370080"/>
          </a:xfrm>
          <a:prstGeom prst="straightConnector1">
            <a:avLst/>
          </a:prstGeom>
          <a:ln w="0">
            <a:solidFill>
              <a:srgbClr val="444D26"/>
            </a:solidFill>
          </a:ln>
        </p:spPr>
      </p:cxnSp>
      <p:sp>
        <p:nvSpPr>
          <p:cNvPr id="723"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2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474A28-7A92-4DF9-B01D-4D41BDC9C95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4E5A65B-9941-43CF-925F-C1364B7FDF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2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728"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9" name="Grafik 8"/>
          <p:cNvPicPr/>
          <p:nvPr/>
        </p:nvPicPr>
        <p:blipFill>
          <a:blip r:embed="rId2"/>
          <a:stretch/>
        </p:blipFill>
        <p:spPr>
          <a:xfrm>
            <a:off x="8141400" y="5590800"/>
            <a:ext cx="1003680" cy="1257120"/>
          </a:xfrm>
          <a:prstGeom prst="rect">
            <a:avLst/>
          </a:prstGeom>
          <a:noFill/>
          <a:ln w="0">
            <a:noFill/>
          </a:ln>
        </p:spPr>
      </p:pic>
      <p:cxnSp>
        <p:nvCxnSpPr>
          <p:cNvPr id="730" name="Gerader Verbinder 9"/>
          <p:cNvCxnSpPr/>
          <p:nvPr/>
        </p:nvCxnSpPr>
        <p:spPr>
          <a:xfrm>
            <a:off x="2289600" y="6504480"/>
            <a:ext cx="5040" cy="370080"/>
          </a:xfrm>
          <a:prstGeom prst="straightConnector1">
            <a:avLst/>
          </a:prstGeom>
          <a:ln w="0">
            <a:solidFill>
              <a:srgbClr val="444D26"/>
            </a:solidFill>
          </a:ln>
        </p:spPr>
      </p:cxnSp>
      <p:cxnSp>
        <p:nvCxnSpPr>
          <p:cNvPr id="731" name="Gerader Verbinder 10"/>
          <p:cNvCxnSpPr/>
          <p:nvPr/>
        </p:nvCxnSpPr>
        <p:spPr>
          <a:xfrm>
            <a:off x="6201360" y="6504480"/>
            <a:ext cx="5040" cy="370080"/>
          </a:xfrm>
          <a:prstGeom prst="straightConnector1">
            <a:avLst/>
          </a:prstGeom>
          <a:ln w="0">
            <a:solidFill>
              <a:srgbClr val="444D26"/>
            </a:solidFill>
          </a:ln>
        </p:spPr>
      </p:cxnSp>
      <p:sp>
        <p:nvSpPr>
          <p:cNvPr id="73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14BF63-7E44-460B-9614-80B5A7EA6C6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3"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34"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5"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6"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737"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3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55D873-25D2-45A5-8A4D-F9056F59BD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9"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40" name="Resim 5"/>
          <p:cNvPicPr/>
          <p:nvPr/>
        </p:nvPicPr>
        <p:blipFill>
          <a:blip r:embed="rId4"/>
          <a:stretch/>
        </p:blipFill>
        <p:spPr>
          <a:xfrm>
            <a:off x="6357600" y="6570360"/>
            <a:ext cx="588600" cy="199800"/>
          </a:xfrm>
          <a:prstGeom prst="rect">
            <a:avLst/>
          </a:prstGeom>
          <a:noFill/>
          <a:ln w="0">
            <a:noFill/>
          </a:ln>
        </p:spPr>
      </p:pic>
      <p:sp>
        <p:nvSpPr>
          <p:cNvPr id="741"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42"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3" name="Grafik 8"/>
          <p:cNvPicPr/>
          <p:nvPr/>
        </p:nvPicPr>
        <p:blipFill>
          <a:blip r:embed="rId2"/>
          <a:stretch/>
        </p:blipFill>
        <p:spPr>
          <a:xfrm>
            <a:off x="8141400" y="5590800"/>
            <a:ext cx="1003680" cy="1257120"/>
          </a:xfrm>
          <a:prstGeom prst="rect">
            <a:avLst/>
          </a:prstGeom>
          <a:noFill/>
          <a:ln w="0">
            <a:noFill/>
          </a:ln>
        </p:spPr>
      </p:pic>
      <p:cxnSp>
        <p:nvCxnSpPr>
          <p:cNvPr id="744" name="Gerader Verbinder 9"/>
          <p:cNvCxnSpPr/>
          <p:nvPr/>
        </p:nvCxnSpPr>
        <p:spPr>
          <a:xfrm>
            <a:off x="2289600" y="6504480"/>
            <a:ext cx="5040" cy="370080"/>
          </a:xfrm>
          <a:prstGeom prst="straightConnector1">
            <a:avLst/>
          </a:prstGeom>
          <a:ln w="0">
            <a:solidFill>
              <a:srgbClr val="444D26"/>
            </a:solidFill>
          </a:ln>
        </p:spPr>
      </p:cxnSp>
      <p:cxnSp>
        <p:nvCxnSpPr>
          <p:cNvPr id="745" name="Gerader Verbinder 10"/>
          <p:cNvCxnSpPr/>
          <p:nvPr/>
        </p:nvCxnSpPr>
        <p:spPr>
          <a:xfrm>
            <a:off x="6201360" y="6504480"/>
            <a:ext cx="5040" cy="370080"/>
          </a:xfrm>
          <a:prstGeom prst="straightConnector1">
            <a:avLst/>
          </a:prstGeom>
          <a:ln w="0">
            <a:solidFill>
              <a:srgbClr val="444D26"/>
            </a:solidFill>
          </a:ln>
        </p:spPr>
      </p:cxnSp>
      <p:sp>
        <p:nvSpPr>
          <p:cNvPr id="746"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47"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48F655F-739A-41C2-95E7-BEAA2A9F499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8"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49" name="PlaceHolder 2"/>
          <p:cNvSpPr>
            <a:spLocks noGrp="1"/>
          </p:cNvSpPr>
          <p:nvPr>
            <p:ph type="body"/>
          </p:nvPr>
        </p:nvSpPr>
        <p:spPr>
          <a:xfrm>
            <a:off x="3887640" y="987480"/>
            <a:ext cx="4624200" cy="48686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50"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5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CA1447D-BE38-4AF5-832D-DEC4CCEA99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2"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53"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54"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5" name="Grafik 8"/>
          <p:cNvPicPr/>
          <p:nvPr/>
        </p:nvPicPr>
        <p:blipFill>
          <a:blip r:embed="rId2"/>
          <a:stretch/>
        </p:blipFill>
        <p:spPr>
          <a:xfrm>
            <a:off x="8141400" y="5590800"/>
            <a:ext cx="1003680" cy="1257120"/>
          </a:xfrm>
          <a:prstGeom prst="rect">
            <a:avLst/>
          </a:prstGeom>
          <a:noFill/>
          <a:ln w="0">
            <a:noFill/>
          </a:ln>
        </p:spPr>
      </p:pic>
      <p:cxnSp>
        <p:nvCxnSpPr>
          <p:cNvPr id="756" name="Gerader Verbinder 9"/>
          <p:cNvCxnSpPr/>
          <p:nvPr/>
        </p:nvCxnSpPr>
        <p:spPr>
          <a:xfrm>
            <a:off x="2289600" y="6504480"/>
            <a:ext cx="5040" cy="370080"/>
          </a:xfrm>
          <a:prstGeom prst="straightConnector1">
            <a:avLst/>
          </a:prstGeom>
          <a:ln w="0">
            <a:solidFill>
              <a:srgbClr val="444D26"/>
            </a:solidFill>
          </a:ln>
        </p:spPr>
      </p:cxnSp>
      <p:cxnSp>
        <p:nvCxnSpPr>
          <p:cNvPr id="757" name="Gerader Verbinder 10"/>
          <p:cNvCxnSpPr/>
          <p:nvPr/>
        </p:nvCxnSpPr>
        <p:spPr>
          <a:xfrm>
            <a:off x="6201360" y="6504480"/>
            <a:ext cx="5040" cy="370080"/>
          </a:xfrm>
          <a:prstGeom prst="straightConnector1">
            <a:avLst/>
          </a:prstGeom>
          <a:ln w="0">
            <a:solidFill>
              <a:srgbClr val="444D26"/>
            </a:solidFill>
          </a:ln>
        </p:spPr>
      </p:cxnSp>
      <p:sp>
        <p:nvSpPr>
          <p:cNvPr id="758" name="Textfeld 14"/>
          <p:cNvSpPr/>
          <p:nvPr/>
        </p:nvSpPr>
        <p:spPr>
          <a:xfrm>
            <a:off x="3220200" y="6495480"/>
            <a:ext cx="234180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75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54845C-F0FC-499B-91D8-19A21C04D40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0"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61"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62"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8209E0B-BE4C-44F0-8271-4A1384ADCEC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6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7" name="Grafik 8"/>
          <p:cNvPicPr/>
          <p:nvPr/>
        </p:nvPicPr>
        <p:blipFill>
          <a:blip r:embed="rId2"/>
          <a:stretch/>
        </p:blipFill>
        <p:spPr>
          <a:xfrm>
            <a:off x="8141400" y="5590800"/>
            <a:ext cx="1003680" cy="1257120"/>
          </a:xfrm>
          <a:prstGeom prst="rect">
            <a:avLst/>
          </a:prstGeom>
          <a:noFill/>
          <a:ln w="0">
            <a:noFill/>
          </a:ln>
        </p:spPr>
      </p:pic>
      <p:cxnSp>
        <p:nvCxnSpPr>
          <p:cNvPr id="768" name="Gerader Verbinder 9"/>
          <p:cNvCxnSpPr/>
          <p:nvPr/>
        </p:nvCxnSpPr>
        <p:spPr>
          <a:xfrm>
            <a:off x="2289600" y="6504480"/>
            <a:ext cx="5040" cy="370080"/>
          </a:xfrm>
          <a:prstGeom prst="straightConnector1">
            <a:avLst/>
          </a:prstGeom>
          <a:ln w="0">
            <a:solidFill>
              <a:srgbClr val="444D26"/>
            </a:solidFill>
          </a:ln>
        </p:spPr>
      </p:cxnSp>
      <p:cxnSp>
        <p:nvCxnSpPr>
          <p:cNvPr id="769" name="Gerader Verbinder 10"/>
          <p:cNvCxnSpPr/>
          <p:nvPr/>
        </p:nvCxnSpPr>
        <p:spPr>
          <a:xfrm>
            <a:off x="6201360" y="6504480"/>
            <a:ext cx="5040" cy="370080"/>
          </a:xfrm>
          <a:prstGeom prst="straightConnector1">
            <a:avLst/>
          </a:prstGeom>
          <a:ln w="0">
            <a:solidFill>
              <a:srgbClr val="444D26"/>
            </a:solidFill>
          </a:ln>
        </p:spPr>
      </p:cxnSp>
      <p:sp>
        <p:nvSpPr>
          <p:cNvPr id="77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2B7F28A-1D0D-4E57-A15B-A1E9C8E3C40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2"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73"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235D077-A6B7-4F50-9D1C-2B1AA90F46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76"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777"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8" name="Grafik 8"/>
          <p:cNvPicPr/>
          <p:nvPr/>
        </p:nvPicPr>
        <p:blipFill>
          <a:blip r:embed="rId2"/>
          <a:stretch/>
        </p:blipFill>
        <p:spPr>
          <a:xfrm>
            <a:off x="8141400" y="5590800"/>
            <a:ext cx="1003680" cy="1257120"/>
          </a:xfrm>
          <a:prstGeom prst="rect">
            <a:avLst/>
          </a:prstGeom>
          <a:noFill/>
          <a:ln w="0">
            <a:noFill/>
          </a:ln>
        </p:spPr>
      </p:pic>
      <p:cxnSp>
        <p:nvCxnSpPr>
          <p:cNvPr id="779" name="Gerader Verbinder 9"/>
          <p:cNvCxnSpPr/>
          <p:nvPr/>
        </p:nvCxnSpPr>
        <p:spPr>
          <a:xfrm>
            <a:off x="2289600" y="6504480"/>
            <a:ext cx="5040" cy="370080"/>
          </a:xfrm>
          <a:prstGeom prst="straightConnector1">
            <a:avLst/>
          </a:prstGeom>
          <a:ln w="0">
            <a:solidFill>
              <a:srgbClr val="444D26"/>
            </a:solidFill>
          </a:ln>
        </p:spPr>
      </p:cxnSp>
      <p:cxnSp>
        <p:nvCxnSpPr>
          <p:cNvPr id="780" name="Gerader Verbinder 10"/>
          <p:cNvCxnSpPr/>
          <p:nvPr/>
        </p:nvCxnSpPr>
        <p:spPr>
          <a:xfrm>
            <a:off x="6201360" y="6504480"/>
            <a:ext cx="5040" cy="370080"/>
          </a:xfrm>
          <a:prstGeom prst="straightConnector1">
            <a:avLst/>
          </a:prstGeom>
          <a:ln w="0">
            <a:solidFill>
              <a:srgbClr val="444D26"/>
            </a:solidFill>
          </a:ln>
        </p:spPr>
      </p:cxnSp>
      <p:sp>
        <p:nvSpPr>
          <p:cNvPr id="781"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82EF5D6-B91C-4234-93E0-F9A6228B04E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83"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84"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85"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F39DF9C-9458-4474-959A-53EE9193500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6"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87"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9" name="Grafik 8"/>
          <p:cNvPicPr/>
          <p:nvPr/>
        </p:nvPicPr>
        <p:blipFill>
          <a:blip r:embed="rId2"/>
          <a:stretch/>
        </p:blipFill>
        <p:spPr>
          <a:xfrm>
            <a:off x="8141400" y="5590800"/>
            <a:ext cx="1003680" cy="1257120"/>
          </a:xfrm>
          <a:prstGeom prst="rect">
            <a:avLst/>
          </a:prstGeom>
          <a:noFill/>
          <a:ln w="0">
            <a:noFill/>
          </a:ln>
        </p:spPr>
      </p:pic>
      <p:cxnSp>
        <p:nvCxnSpPr>
          <p:cNvPr id="790" name="Gerader Verbinder 9"/>
          <p:cNvCxnSpPr/>
          <p:nvPr/>
        </p:nvCxnSpPr>
        <p:spPr>
          <a:xfrm>
            <a:off x="2289600" y="6504480"/>
            <a:ext cx="5040" cy="370080"/>
          </a:xfrm>
          <a:prstGeom prst="straightConnector1">
            <a:avLst/>
          </a:prstGeom>
          <a:ln w="0">
            <a:solidFill>
              <a:srgbClr val="444D26"/>
            </a:solidFill>
          </a:ln>
        </p:spPr>
      </p:cxnSp>
      <p:cxnSp>
        <p:nvCxnSpPr>
          <p:cNvPr id="791" name="Gerader Verbinder 10"/>
          <p:cNvCxnSpPr/>
          <p:nvPr/>
        </p:nvCxnSpPr>
        <p:spPr>
          <a:xfrm>
            <a:off x="6201360" y="6504480"/>
            <a:ext cx="5040" cy="370080"/>
          </a:xfrm>
          <a:prstGeom prst="straightConnector1">
            <a:avLst/>
          </a:prstGeom>
          <a:ln w="0">
            <a:solidFill>
              <a:srgbClr val="444D26"/>
            </a:solidFill>
          </a:ln>
        </p:spPr>
      </p:cxnSp>
      <p:sp>
        <p:nvSpPr>
          <p:cNvPr id="79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79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B53AC9-8326-47E8-989E-976743EE80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4" name="PlaceHolder 1"/>
          <p:cNvSpPr>
            <a:spLocks noGrp="1"/>
          </p:cNvSpPr>
          <p:nvPr>
            <p:ph type="title"/>
          </p:nvPr>
        </p:nvSpPr>
        <p:spPr>
          <a:xfrm>
            <a:off x="630360" y="457200"/>
            <a:ext cx="2944440" cy="15951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5" name="PlaceHolder 2"/>
          <p:cNvSpPr>
            <a:spLocks noGrp="1"/>
          </p:cNvSpPr>
          <p:nvPr>
            <p:ph type="body"/>
          </p:nvPr>
        </p:nvSpPr>
        <p:spPr>
          <a:xfrm>
            <a:off x="3887640" y="987480"/>
            <a:ext cx="4624200" cy="486864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6" name="PlaceHolder 3"/>
          <p:cNvSpPr>
            <a:spLocks noGrp="1"/>
          </p:cNvSpPr>
          <p:nvPr>
            <p:ph type="body"/>
          </p:nvPr>
        </p:nvSpPr>
        <p:spPr>
          <a:xfrm>
            <a:off x="630360" y="2057400"/>
            <a:ext cx="2944440" cy="38066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BF82B3B-3257-4E4C-A03D-1399078F3D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79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80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1" name="Grafik 8"/>
          <p:cNvPicPr/>
          <p:nvPr/>
        </p:nvPicPr>
        <p:blipFill>
          <a:blip r:embed="rId2"/>
          <a:stretch/>
        </p:blipFill>
        <p:spPr>
          <a:xfrm>
            <a:off x="8141400" y="5590800"/>
            <a:ext cx="1003680" cy="1257120"/>
          </a:xfrm>
          <a:prstGeom prst="rect">
            <a:avLst/>
          </a:prstGeom>
          <a:noFill/>
          <a:ln w="0">
            <a:noFill/>
          </a:ln>
        </p:spPr>
      </p:pic>
      <p:cxnSp>
        <p:nvCxnSpPr>
          <p:cNvPr id="802" name="Gerader Verbinder 9"/>
          <p:cNvCxnSpPr/>
          <p:nvPr/>
        </p:nvCxnSpPr>
        <p:spPr>
          <a:xfrm>
            <a:off x="2289600" y="6504480"/>
            <a:ext cx="5040" cy="370080"/>
          </a:xfrm>
          <a:prstGeom prst="straightConnector1">
            <a:avLst/>
          </a:prstGeom>
          <a:ln w="0">
            <a:solidFill>
              <a:srgbClr val="444D26"/>
            </a:solidFill>
          </a:ln>
        </p:spPr>
      </p:cxnSp>
      <p:cxnSp>
        <p:nvCxnSpPr>
          <p:cNvPr id="803" name="Gerader Verbinder 10"/>
          <p:cNvCxnSpPr/>
          <p:nvPr/>
        </p:nvCxnSpPr>
        <p:spPr>
          <a:xfrm>
            <a:off x="6201360" y="6504480"/>
            <a:ext cx="5040" cy="370080"/>
          </a:xfrm>
          <a:prstGeom prst="straightConnector1">
            <a:avLst/>
          </a:prstGeom>
          <a:ln w="0">
            <a:solidFill>
              <a:srgbClr val="444D26"/>
            </a:solidFill>
          </a:ln>
        </p:spPr>
      </p:cxnSp>
      <p:sp>
        <p:nvSpPr>
          <p:cNvPr id="804" name="Textfeld 14"/>
          <p:cNvSpPr/>
          <p:nvPr/>
        </p:nvSpPr>
        <p:spPr>
          <a:xfrm>
            <a:off x="3220200" y="6495480"/>
            <a:ext cx="234288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80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EDDF7F5-C338-4980-9571-31DA50264D9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6"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7"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50820D2-0401-47D6-B91A-936F6A7C156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8"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09"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10"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1" name="Grafik 8"/>
          <p:cNvPicPr/>
          <p:nvPr/>
        </p:nvPicPr>
        <p:blipFill>
          <a:blip r:embed="rId2"/>
          <a:stretch/>
        </p:blipFill>
        <p:spPr>
          <a:xfrm>
            <a:off x="8141400" y="5590800"/>
            <a:ext cx="1003680" cy="1257120"/>
          </a:xfrm>
          <a:prstGeom prst="rect">
            <a:avLst/>
          </a:prstGeom>
          <a:noFill/>
          <a:ln w="0">
            <a:noFill/>
          </a:ln>
        </p:spPr>
      </p:pic>
      <p:cxnSp>
        <p:nvCxnSpPr>
          <p:cNvPr id="812" name="Gerader Verbinder 9"/>
          <p:cNvCxnSpPr/>
          <p:nvPr/>
        </p:nvCxnSpPr>
        <p:spPr>
          <a:xfrm>
            <a:off x="2289600" y="6504480"/>
            <a:ext cx="5040" cy="370080"/>
          </a:xfrm>
          <a:prstGeom prst="straightConnector1">
            <a:avLst/>
          </a:prstGeom>
          <a:ln w="0">
            <a:solidFill>
              <a:srgbClr val="444D26"/>
            </a:solidFill>
          </a:ln>
        </p:spPr>
      </p:cxnSp>
      <p:cxnSp>
        <p:nvCxnSpPr>
          <p:cNvPr id="813" name="Gerader Verbinder 10"/>
          <p:cNvCxnSpPr/>
          <p:nvPr/>
        </p:nvCxnSpPr>
        <p:spPr>
          <a:xfrm>
            <a:off x="6201360" y="6504480"/>
            <a:ext cx="5040" cy="370080"/>
          </a:xfrm>
          <a:prstGeom prst="straightConnector1">
            <a:avLst/>
          </a:prstGeom>
          <a:ln w="0">
            <a:solidFill>
              <a:srgbClr val="444D26"/>
            </a:solidFill>
          </a:ln>
        </p:spPr>
      </p:cxnSp>
      <p:sp>
        <p:nvSpPr>
          <p:cNvPr id="814"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048D07-7D1B-43FB-888C-0ED4EF27B61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6"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7"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18"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9"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20"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21"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B9B6B6-E3E1-4960-B764-D346346A936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2"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23"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24"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5" name="Grafik 8"/>
          <p:cNvPicPr/>
          <p:nvPr/>
        </p:nvPicPr>
        <p:blipFill>
          <a:blip r:embed="rId2"/>
          <a:stretch/>
        </p:blipFill>
        <p:spPr>
          <a:xfrm>
            <a:off x="8141400" y="5590800"/>
            <a:ext cx="1003680" cy="1257120"/>
          </a:xfrm>
          <a:prstGeom prst="rect">
            <a:avLst/>
          </a:prstGeom>
          <a:noFill/>
          <a:ln w="0">
            <a:noFill/>
          </a:ln>
        </p:spPr>
      </p:pic>
      <p:cxnSp>
        <p:nvCxnSpPr>
          <p:cNvPr id="826" name="Gerader Verbinder 9"/>
          <p:cNvCxnSpPr/>
          <p:nvPr/>
        </p:nvCxnSpPr>
        <p:spPr>
          <a:xfrm>
            <a:off x="2289600" y="6504480"/>
            <a:ext cx="5040" cy="370080"/>
          </a:xfrm>
          <a:prstGeom prst="straightConnector1">
            <a:avLst/>
          </a:prstGeom>
          <a:ln w="0">
            <a:solidFill>
              <a:srgbClr val="444D26"/>
            </a:solidFill>
          </a:ln>
        </p:spPr>
      </p:cxnSp>
      <p:cxnSp>
        <p:nvCxnSpPr>
          <p:cNvPr id="827" name="Gerader Verbinder 10"/>
          <p:cNvCxnSpPr/>
          <p:nvPr/>
        </p:nvCxnSpPr>
        <p:spPr>
          <a:xfrm>
            <a:off x="6201360" y="6504480"/>
            <a:ext cx="5040" cy="370080"/>
          </a:xfrm>
          <a:prstGeom prst="straightConnector1">
            <a:avLst/>
          </a:prstGeom>
          <a:ln w="0">
            <a:solidFill>
              <a:srgbClr val="444D26"/>
            </a:solidFill>
          </a:ln>
        </p:spPr>
      </p:cxnSp>
      <p:sp>
        <p:nvSpPr>
          <p:cNvPr id="828"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29"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1BA9BF4-BE5E-4ED8-B78C-26699DBA02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1"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54E672F-4CE3-4625-BAAC-05EA6A0A70A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3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3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5"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6" name="Grafik 8"/>
          <p:cNvPicPr/>
          <p:nvPr/>
        </p:nvPicPr>
        <p:blipFill>
          <a:blip r:embed="rId2"/>
          <a:stretch/>
        </p:blipFill>
        <p:spPr>
          <a:xfrm>
            <a:off x="8141400" y="5590800"/>
            <a:ext cx="1003680" cy="1257120"/>
          </a:xfrm>
          <a:prstGeom prst="rect">
            <a:avLst/>
          </a:prstGeom>
          <a:noFill/>
          <a:ln w="0">
            <a:noFill/>
          </a:ln>
        </p:spPr>
      </p:pic>
      <p:cxnSp>
        <p:nvCxnSpPr>
          <p:cNvPr id="837" name="Gerader Verbinder 9"/>
          <p:cNvCxnSpPr/>
          <p:nvPr/>
        </p:nvCxnSpPr>
        <p:spPr>
          <a:xfrm>
            <a:off x="2289600" y="6504480"/>
            <a:ext cx="5040" cy="370080"/>
          </a:xfrm>
          <a:prstGeom prst="straightConnector1">
            <a:avLst/>
          </a:prstGeom>
          <a:ln w="0">
            <a:solidFill>
              <a:srgbClr val="444D26"/>
            </a:solidFill>
          </a:ln>
        </p:spPr>
      </p:cxnSp>
      <p:cxnSp>
        <p:nvCxnSpPr>
          <p:cNvPr id="838" name="Gerader Verbinder 10"/>
          <p:cNvCxnSpPr/>
          <p:nvPr/>
        </p:nvCxnSpPr>
        <p:spPr>
          <a:xfrm>
            <a:off x="6201360" y="6504480"/>
            <a:ext cx="5040" cy="370080"/>
          </a:xfrm>
          <a:prstGeom prst="straightConnector1">
            <a:avLst/>
          </a:prstGeom>
          <a:ln w="0">
            <a:solidFill>
              <a:srgbClr val="444D26"/>
            </a:solidFill>
          </a:ln>
        </p:spPr>
      </p:cxnSp>
      <p:sp>
        <p:nvSpPr>
          <p:cNvPr id="839"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4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CBFA1C8-0470-42F4-9BC0-9BADBA29CEC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4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4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F80FBB-489C-4B25-AC2A-F10631F5BAE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4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846"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7" name="Grafik 8"/>
          <p:cNvPicPr/>
          <p:nvPr/>
        </p:nvPicPr>
        <p:blipFill>
          <a:blip r:embed="rId2"/>
          <a:stretch/>
        </p:blipFill>
        <p:spPr>
          <a:xfrm>
            <a:off x="8141400" y="5590800"/>
            <a:ext cx="1003680" cy="1257120"/>
          </a:xfrm>
          <a:prstGeom prst="rect">
            <a:avLst/>
          </a:prstGeom>
          <a:noFill/>
          <a:ln w="0">
            <a:noFill/>
          </a:ln>
        </p:spPr>
      </p:pic>
      <p:cxnSp>
        <p:nvCxnSpPr>
          <p:cNvPr id="848" name="Gerader Verbinder 9"/>
          <p:cNvCxnSpPr/>
          <p:nvPr/>
        </p:nvCxnSpPr>
        <p:spPr>
          <a:xfrm>
            <a:off x="2289600" y="6504480"/>
            <a:ext cx="5040" cy="370080"/>
          </a:xfrm>
          <a:prstGeom prst="straightConnector1">
            <a:avLst/>
          </a:prstGeom>
          <a:ln w="0">
            <a:solidFill>
              <a:srgbClr val="444D26"/>
            </a:solidFill>
          </a:ln>
        </p:spPr>
      </p:cxnSp>
      <p:cxnSp>
        <p:nvCxnSpPr>
          <p:cNvPr id="849" name="Gerader Verbinder 10"/>
          <p:cNvCxnSpPr/>
          <p:nvPr/>
        </p:nvCxnSpPr>
        <p:spPr>
          <a:xfrm>
            <a:off x="6201360" y="6504480"/>
            <a:ext cx="5040" cy="370080"/>
          </a:xfrm>
          <a:prstGeom prst="straightConnector1">
            <a:avLst/>
          </a:prstGeom>
          <a:ln w="0">
            <a:solidFill>
              <a:srgbClr val="444D26"/>
            </a:solidFill>
          </a:ln>
        </p:spPr>
      </p:cxnSp>
      <p:sp>
        <p:nvSpPr>
          <p:cNvPr id="850"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1"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1D4BDA-9E95-4E1D-BB6B-A0BA41EB527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55D218B-8864-442D-94ED-CEAE9346609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3" name="Resim 7"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54" name="Resim 8"/>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55"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6" name="Grafik 8"/>
          <p:cNvPicPr/>
          <p:nvPr/>
        </p:nvPicPr>
        <p:blipFill>
          <a:blip r:embed="rId2"/>
          <a:stretch/>
        </p:blipFill>
        <p:spPr>
          <a:xfrm>
            <a:off x="8141400" y="5590800"/>
            <a:ext cx="1003680" cy="1257120"/>
          </a:xfrm>
          <a:prstGeom prst="rect">
            <a:avLst/>
          </a:prstGeom>
          <a:noFill/>
          <a:ln w="0">
            <a:noFill/>
          </a:ln>
        </p:spPr>
      </p:pic>
      <p:cxnSp>
        <p:nvCxnSpPr>
          <p:cNvPr id="857" name="Gerader Verbinder 9"/>
          <p:cNvCxnSpPr/>
          <p:nvPr/>
        </p:nvCxnSpPr>
        <p:spPr>
          <a:xfrm>
            <a:off x="2289600" y="6504480"/>
            <a:ext cx="5040" cy="370080"/>
          </a:xfrm>
          <a:prstGeom prst="straightConnector1">
            <a:avLst/>
          </a:prstGeom>
          <a:ln w="0">
            <a:solidFill>
              <a:srgbClr val="444D26"/>
            </a:solidFill>
          </a:ln>
        </p:spPr>
      </p:cxnSp>
      <p:cxnSp>
        <p:nvCxnSpPr>
          <p:cNvPr id="858" name="Gerader Verbinder 10"/>
          <p:cNvCxnSpPr/>
          <p:nvPr/>
        </p:nvCxnSpPr>
        <p:spPr>
          <a:xfrm>
            <a:off x="6201360" y="6504480"/>
            <a:ext cx="5040" cy="370080"/>
          </a:xfrm>
          <a:prstGeom prst="straightConnector1">
            <a:avLst/>
          </a:prstGeom>
          <a:ln w="0">
            <a:solidFill>
              <a:srgbClr val="444D26"/>
            </a:solidFill>
          </a:ln>
        </p:spPr>
      </p:cxnSp>
      <p:sp>
        <p:nvSpPr>
          <p:cNvPr id="859"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6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9AAC7C2-1E77-4F8B-9F5C-A529455E926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6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657224-6935-4DA0-907C-CB937330163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65" name="Resim 5"/>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6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7" name="Grafik 8"/>
          <p:cNvPicPr/>
          <p:nvPr/>
        </p:nvPicPr>
        <p:blipFill>
          <a:blip r:embed="rId2"/>
          <a:stretch/>
        </p:blipFill>
        <p:spPr>
          <a:xfrm>
            <a:off x="8141400" y="5590800"/>
            <a:ext cx="1003680" cy="1257120"/>
          </a:xfrm>
          <a:prstGeom prst="rect">
            <a:avLst/>
          </a:prstGeom>
          <a:noFill/>
          <a:ln w="0">
            <a:noFill/>
          </a:ln>
        </p:spPr>
      </p:pic>
      <p:cxnSp>
        <p:nvCxnSpPr>
          <p:cNvPr id="868" name="Gerader Verbinder 9"/>
          <p:cNvCxnSpPr/>
          <p:nvPr/>
        </p:nvCxnSpPr>
        <p:spPr>
          <a:xfrm>
            <a:off x="2289600" y="6504480"/>
            <a:ext cx="5040" cy="370080"/>
          </a:xfrm>
          <a:prstGeom prst="straightConnector1">
            <a:avLst/>
          </a:prstGeom>
          <a:ln w="0">
            <a:solidFill>
              <a:srgbClr val="444D26"/>
            </a:solidFill>
          </a:ln>
        </p:spPr>
      </p:cxnSp>
      <p:cxnSp>
        <p:nvCxnSpPr>
          <p:cNvPr id="869" name="Gerader Verbinder 10"/>
          <p:cNvCxnSpPr/>
          <p:nvPr/>
        </p:nvCxnSpPr>
        <p:spPr>
          <a:xfrm>
            <a:off x="6201360" y="6504480"/>
            <a:ext cx="5040" cy="370080"/>
          </a:xfrm>
          <a:prstGeom prst="straightConnector1">
            <a:avLst/>
          </a:prstGeom>
          <a:ln w="0">
            <a:solidFill>
              <a:srgbClr val="444D26"/>
            </a:solidFill>
          </a:ln>
        </p:spPr>
      </p:cxnSp>
      <p:sp>
        <p:nvSpPr>
          <p:cNvPr id="87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02DC25-2C0B-4B14-B070-6410EBD2EB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457200" y="1604520"/>
            <a:ext cx="8224560" cy="397260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7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35BF335-47D8-4FBA-AD3E-1A8AFC1A7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4" name="Resim 4"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75" name="Resim 5"/>
          <p:cNvPicPr/>
          <p:nvPr/>
        </p:nvPicPr>
        <p:blipFill>
          <a:blip r:embed="rId4"/>
          <a:stretch/>
        </p:blipFill>
        <p:spPr>
          <a:xfrm>
            <a:off x="6357600" y="6570360"/>
            <a:ext cx="588600" cy="199800"/>
          </a:xfrm>
          <a:prstGeom prst="rect">
            <a:avLst/>
          </a:prstGeom>
          <a:noFill/>
          <a:ln w="0">
            <a:noFill/>
          </a:ln>
        </p:spPr>
      </p:pic>
      <p:sp>
        <p:nvSpPr>
          <p:cNvPr id="876"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877"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78" name="Grafik 8"/>
          <p:cNvPicPr/>
          <p:nvPr/>
        </p:nvPicPr>
        <p:blipFill>
          <a:blip r:embed="rId2"/>
          <a:stretch/>
        </p:blipFill>
        <p:spPr>
          <a:xfrm>
            <a:off x="8141400" y="5590800"/>
            <a:ext cx="1003680" cy="1257120"/>
          </a:xfrm>
          <a:prstGeom prst="rect">
            <a:avLst/>
          </a:prstGeom>
          <a:noFill/>
          <a:ln w="0">
            <a:noFill/>
          </a:ln>
        </p:spPr>
      </p:pic>
      <p:cxnSp>
        <p:nvCxnSpPr>
          <p:cNvPr id="879" name="Gerader Verbinder 9"/>
          <p:cNvCxnSpPr/>
          <p:nvPr/>
        </p:nvCxnSpPr>
        <p:spPr>
          <a:xfrm>
            <a:off x="2289600" y="6504480"/>
            <a:ext cx="5040" cy="370080"/>
          </a:xfrm>
          <a:prstGeom prst="straightConnector1">
            <a:avLst/>
          </a:prstGeom>
          <a:ln w="0">
            <a:solidFill>
              <a:srgbClr val="444D26"/>
            </a:solidFill>
          </a:ln>
        </p:spPr>
      </p:cxnSp>
      <p:cxnSp>
        <p:nvCxnSpPr>
          <p:cNvPr id="880" name="Gerader Verbinder 10"/>
          <p:cNvCxnSpPr/>
          <p:nvPr/>
        </p:nvCxnSpPr>
        <p:spPr>
          <a:xfrm>
            <a:off x="6201360" y="6504480"/>
            <a:ext cx="5040" cy="370080"/>
          </a:xfrm>
          <a:prstGeom prst="straightConnector1">
            <a:avLst/>
          </a:prstGeom>
          <a:ln w="0">
            <a:solidFill>
              <a:srgbClr val="444D26"/>
            </a:solidFill>
          </a:ln>
        </p:spPr>
      </p:cxnSp>
      <p:sp>
        <p:nvSpPr>
          <p:cNvPr id="881"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82"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1EA9D7-7801-4C3B-B8E9-69E778EABBC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3"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884"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885" name="PlaceHolder 3"/>
          <p:cNvSpPr>
            <a:spLocks noGrp="1"/>
          </p:cNvSpPr>
          <p:nvPr>
            <p:ph type="dt" idx="4"/>
          </p:nvPr>
        </p:nvSpPr>
        <p:spPr>
          <a:xfrm>
            <a:off x="628560" y="6356520"/>
            <a:ext cx="2052000" cy="35928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886" name="PlaceHolder 4"/>
          <p:cNvSpPr>
            <a:spLocks noGrp="1"/>
          </p:cNvSpPr>
          <p:nvPr>
            <p:ph type="ftr" idx="5"/>
          </p:nvPr>
        </p:nvSpPr>
        <p:spPr>
          <a:xfrm>
            <a:off x="3029040" y="6356520"/>
            <a:ext cx="3080520" cy="359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887" name="PlaceHolder 5"/>
          <p:cNvSpPr>
            <a:spLocks noGrp="1"/>
          </p:cNvSpPr>
          <p:nvPr>
            <p:ph type="sldNum" idx="6"/>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14EE79C2-2612-4E81-88D6-5DDC1C7BEFC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88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60EFFF0-78F0-436C-B0E8-BCC1547050C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89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1"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2" name="Grafik 8"/>
          <p:cNvPicPr/>
          <p:nvPr/>
        </p:nvPicPr>
        <p:blipFill>
          <a:blip r:embed="rId2"/>
          <a:stretch/>
        </p:blipFill>
        <p:spPr>
          <a:xfrm>
            <a:off x="8141400" y="5590800"/>
            <a:ext cx="1003680" cy="1257120"/>
          </a:xfrm>
          <a:prstGeom prst="rect">
            <a:avLst/>
          </a:prstGeom>
          <a:noFill/>
          <a:ln w="0">
            <a:noFill/>
          </a:ln>
        </p:spPr>
      </p:pic>
      <p:cxnSp>
        <p:nvCxnSpPr>
          <p:cNvPr id="893" name="Gerader Verbinder 9"/>
          <p:cNvCxnSpPr/>
          <p:nvPr/>
        </p:nvCxnSpPr>
        <p:spPr>
          <a:xfrm>
            <a:off x="2289600" y="6504480"/>
            <a:ext cx="5040" cy="370080"/>
          </a:xfrm>
          <a:prstGeom prst="straightConnector1">
            <a:avLst/>
          </a:prstGeom>
          <a:ln w="0">
            <a:solidFill>
              <a:srgbClr val="444D26"/>
            </a:solidFill>
          </a:ln>
        </p:spPr>
      </p:cxnSp>
      <p:cxnSp>
        <p:nvCxnSpPr>
          <p:cNvPr id="894" name="Gerader Verbinder 10"/>
          <p:cNvCxnSpPr/>
          <p:nvPr/>
        </p:nvCxnSpPr>
        <p:spPr>
          <a:xfrm>
            <a:off x="6201360" y="6504480"/>
            <a:ext cx="5040" cy="370080"/>
          </a:xfrm>
          <a:prstGeom prst="straightConnector1">
            <a:avLst/>
          </a:prstGeom>
          <a:ln w="0">
            <a:solidFill>
              <a:srgbClr val="444D26"/>
            </a:solidFill>
          </a:ln>
        </p:spPr>
      </p:cxnSp>
      <p:sp>
        <p:nvSpPr>
          <p:cNvPr id="895"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896"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5CAEA7-596A-4C0B-8AF4-4A021F8ADA2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7" name="PlaceHolder 1"/>
          <p:cNvSpPr>
            <a:spLocks noGrp="1"/>
          </p:cNvSpPr>
          <p:nvPr>
            <p:ph type="title"/>
          </p:nvPr>
        </p:nvSpPr>
        <p:spPr>
          <a:xfrm>
            <a:off x="630360" y="365040"/>
            <a:ext cx="7881840" cy="132048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8" name="PlaceHolder 2"/>
          <p:cNvSpPr>
            <a:spLocks noGrp="1"/>
          </p:cNvSpPr>
          <p:nvPr>
            <p:ph type="body"/>
          </p:nvPr>
        </p:nvSpPr>
        <p:spPr>
          <a:xfrm>
            <a:off x="630360" y="1681200"/>
            <a:ext cx="386352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9" name="PlaceHolder 3"/>
          <p:cNvSpPr>
            <a:spLocks noGrp="1"/>
          </p:cNvSpPr>
          <p:nvPr>
            <p:ph type="body"/>
          </p:nvPr>
        </p:nvSpPr>
        <p:spPr>
          <a:xfrm>
            <a:off x="630360" y="2505240"/>
            <a:ext cx="386352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0" name="PlaceHolder 4"/>
          <p:cNvSpPr>
            <a:spLocks noGrp="1"/>
          </p:cNvSpPr>
          <p:nvPr>
            <p:ph type="body"/>
          </p:nvPr>
        </p:nvSpPr>
        <p:spPr>
          <a:xfrm>
            <a:off x="4629240" y="1681200"/>
            <a:ext cx="3882600" cy="81900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1" name="PlaceHolder 5"/>
          <p:cNvSpPr>
            <a:spLocks noGrp="1"/>
          </p:cNvSpPr>
          <p:nvPr>
            <p:ph type="body"/>
          </p:nvPr>
        </p:nvSpPr>
        <p:spPr>
          <a:xfrm>
            <a:off x="4629240" y="2505240"/>
            <a:ext cx="3882600" cy="3679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2"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EE04EB4-6055-4ECB-A23C-425FAAC76AC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3"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04"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05"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6" name="Grafik 8"/>
          <p:cNvPicPr/>
          <p:nvPr/>
        </p:nvPicPr>
        <p:blipFill>
          <a:blip r:embed="rId2"/>
          <a:stretch/>
        </p:blipFill>
        <p:spPr>
          <a:xfrm>
            <a:off x="8141400" y="5590800"/>
            <a:ext cx="1003680" cy="1257120"/>
          </a:xfrm>
          <a:prstGeom prst="rect">
            <a:avLst/>
          </a:prstGeom>
          <a:noFill/>
          <a:ln w="0">
            <a:noFill/>
          </a:ln>
        </p:spPr>
      </p:pic>
      <p:cxnSp>
        <p:nvCxnSpPr>
          <p:cNvPr id="907" name="Gerader Verbinder 9"/>
          <p:cNvCxnSpPr/>
          <p:nvPr/>
        </p:nvCxnSpPr>
        <p:spPr>
          <a:xfrm>
            <a:off x="2289600" y="6504480"/>
            <a:ext cx="5040" cy="370080"/>
          </a:xfrm>
          <a:prstGeom prst="straightConnector1">
            <a:avLst/>
          </a:prstGeom>
          <a:ln w="0">
            <a:solidFill>
              <a:srgbClr val="444D26"/>
            </a:solidFill>
          </a:ln>
        </p:spPr>
      </p:cxnSp>
      <p:cxnSp>
        <p:nvCxnSpPr>
          <p:cNvPr id="908" name="Gerader Verbinder 10"/>
          <p:cNvCxnSpPr/>
          <p:nvPr/>
        </p:nvCxnSpPr>
        <p:spPr>
          <a:xfrm>
            <a:off x="6201360" y="6504480"/>
            <a:ext cx="5040" cy="370080"/>
          </a:xfrm>
          <a:prstGeom prst="straightConnector1">
            <a:avLst/>
          </a:prstGeom>
          <a:ln w="0">
            <a:solidFill>
              <a:srgbClr val="444D26"/>
            </a:solidFill>
          </a:ln>
        </p:spPr>
      </p:cxnSp>
      <p:sp>
        <p:nvSpPr>
          <p:cNvPr id="909"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1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75C8170-B4E4-44EA-AC51-8233358BEB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1"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12"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3"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AF62101-1945-4B1C-A816-8F03FB73041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15"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3680" cy="1257120"/>
          </a:xfrm>
          <a:prstGeom prst="rect">
            <a:avLst/>
          </a:prstGeom>
          <a:noFill/>
          <a:ln w="0">
            <a:noFill/>
          </a:ln>
        </p:spPr>
      </p:pic>
      <p:cxnSp>
        <p:nvCxnSpPr>
          <p:cNvPr id="918" name="Gerader Verbinder 9"/>
          <p:cNvCxnSpPr/>
          <p:nvPr/>
        </p:nvCxnSpPr>
        <p:spPr>
          <a:xfrm>
            <a:off x="2289600" y="6504480"/>
            <a:ext cx="5040" cy="370080"/>
          </a:xfrm>
          <a:prstGeom prst="straightConnector1">
            <a:avLst/>
          </a:prstGeom>
          <a:ln w="0">
            <a:solidFill>
              <a:srgbClr val="444D26"/>
            </a:solidFill>
          </a:ln>
        </p:spPr>
      </p:cxnSp>
      <p:cxnSp>
        <p:nvCxnSpPr>
          <p:cNvPr id="919" name="Gerader Verbinder 10"/>
          <p:cNvCxnSpPr/>
          <p:nvPr/>
        </p:nvCxnSpPr>
        <p:spPr>
          <a:xfrm>
            <a:off x="6201360" y="6504480"/>
            <a:ext cx="5040" cy="370080"/>
          </a:xfrm>
          <a:prstGeom prst="straightConnector1">
            <a:avLst/>
          </a:prstGeom>
          <a:ln w="0">
            <a:solidFill>
              <a:srgbClr val="444D26"/>
            </a:solidFill>
          </a:ln>
        </p:spPr>
      </p:cxnSp>
      <p:sp>
        <p:nvSpPr>
          <p:cNvPr id="920"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DEF3663-698A-4B27-A44C-8EBA90A8CCF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1" name="PlaceHolder 1"/>
          <p:cNvSpPr>
            <a:spLocks noGrp="1"/>
          </p:cNvSpPr>
          <p:nvPr>
            <p:ph type="title"/>
          </p:nvPr>
        </p:nvSpPr>
        <p:spPr>
          <a:xfrm>
            <a:off x="628560" y="365040"/>
            <a:ext cx="7881120" cy="13197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922" name="PlaceHolder 2"/>
          <p:cNvSpPr>
            <a:spLocks noGrp="1"/>
          </p:cNvSpPr>
          <p:nvPr>
            <p:ph type="body"/>
          </p:nvPr>
        </p:nvSpPr>
        <p:spPr>
          <a:xfrm>
            <a:off x="628560" y="1825560"/>
            <a:ext cx="7881120" cy="43455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923" name="PlaceHolder 3"/>
          <p:cNvSpPr>
            <a:spLocks noGrp="1"/>
          </p:cNvSpPr>
          <p:nvPr>
            <p:ph type="sldNum" idx="7"/>
          </p:nvPr>
        </p:nvSpPr>
        <p:spPr>
          <a:xfrm>
            <a:off x="6458040" y="6356520"/>
            <a:ext cx="2052000" cy="3592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203F34E3-7669-475E-8A65-E9522936AA5C}"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924"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D03FF71-CF76-42F5-A3F6-3CB1C23A00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5"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26" name="Resim 4"/>
          <p:cNvPicPr/>
          <p:nvPr/>
        </p:nvPicPr>
        <p:blipFill>
          <a:blip r:embed="rId4"/>
          <a:stretch/>
        </p:blipFill>
        <p:spPr>
          <a:xfrm>
            <a:off x="6357600" y="6570360"/>
            <a:ext cx="588600" cy="199800"/>
          </a:xfrm>
          <a:prstGeom prst="rect">
            <a:avLst/>
          </a:prstGeom>
          <a:noFill/>
          <a:ln w="0">
            <a:noFill/>
          </a:ln>
        </p:spPr>
      </p:pic>
      <p:sp>
        <p:nvSpPr>
          <p:cNvPr id="927" name="Textfeld 14"/>
          <p:cNvSpPr/>
          <p:nvPr/>
        </p:nvSpPr>
        <p:spPr>
          <a:xfrm>
            <a:off x="3220200" y="6516360"/>
            <a:ext cx="23414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5400" cy="35496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3680" cy="1257120"/>
          </a:xfrm>
          <a:prstGeom prst="rect">
            <a:avLst/>
          </a:prstGeom>
          <a:noFill/>
          <a:ln w="0">
            <a:noFill/>
          </a:ln>
        </p:spPr>
      </p:pic>
      <p:cxnSp>
        <p:nvCxnSpPr>
          <p:cNvPr id="930" name="Gerader Verbinder 9"/>
          <p:cNvCxnSpPr/>
          <p:nvPr/>
        </p:nvCxnSpPr>
        <p:spPr>
          <a:xfrm>
            <a:off x="2289600" y="6504480"/>
            <a:ext cx="5040" cy="370080"/>
          </a:xfrm>
          <a:prstGeom prst="straightConnector1">
            <a:avLst/>
          </a:prstGeom>
          <a:ln w="0">
            <a:solidFill>
              <a:srgbClr val="444D26"/>
            </a:solidFill>
          </a:ln>
        </p:spPr>
      </p:cxnSp>
      <p:cxnSp>
        <p:nvCxnSpPr>
          <p:cNvPr id="931" name="Gerader Verbinder 10"/>
          <p:cNvCxnSpPr/>
          <p:nvPr/>
        </p:nvCxnSpPr>
        <p:spPr>
          <a:xfrm>
            <a:off x="6201360" y="6504480"/>
            <a:ext cx="5040" cy="370080"/>
          </a:xfrm>
          <a:prstGeom prst="straightConnector1">
            <a:avLst/>
          </a:prstGeom>
          <a:ln w="0">
            <a:solidFill>
              <a:srgbClr val="444D26"/>
            </a:solidFill>
          </a:ln>
        </p:spPr>
      </p:cxnSp>
      <p:sp>
        <p:nvSpPr>
          <p:cNvPr id="932" name="Textfeld 14"/>
          <p:cNvSpPr/>
          <p:nvPr/>
        </p:nvSpPr>
        <p:spPr>
          <a:xfrm>
            <a:off x="3220200" y="6495480"/>
            <a:ext cx="1833840" cy="35496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Information</a:t>
            </a:r>
            <a:endParaRPr lang="de-DE" sz="1400" b="0" u="none" strike="noStrike">
              <a:solidFill>
                <a:srgbClr val="000000"/>
              </a:solidFill>
              <a:effectLst/>
              <a:uFillTx/>
              <a:latin typeface="Calibri"/>
            </a:endParaRPr>
          </a:p>
        </p:txBody>
      </p:sp>
      <p:sp>
        <p:nvSpPr>
          <p:cNvPr id="933"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B3D9A-3F0E-40C6-9E07-8FF718172C5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1840" cy="434628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E8A89E-980E-4347-89C0-DFAD07D554F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38"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5400" cy="35496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3680" cy="1257120"/>
          </a:xfrm>
          <a:prstGeom prst="rect">
            <a:avLst/>
          </a:prstGeom>
          <a:noFill/>
          <a:ln w="0">
            <a:noFill/>
          </a:ln>
        </p:spPr>
      </p:pic>
      <p:cxnSp>
        <p:nvCxnSpPr>
          <p:cNvPr id="941" name="Gerader Verbinder 9"/>
          <p:cNvCxnSpPr/>
          <p:nvPr/>
        </p:nvCxnSpPr>
        <p:spPr>
          <a:xfrm>
            <a:off x="2289600" y="6504480"/>
            <a:ext cx="5040" cy="370080"/>
          </a:xfrm>
          <a:prstGeom prst="straightConnector1">
            <a:avLst/>
          </a:prstGeom>
          <a:ln w="0">
            <a:solidFill>
              <a:srgbClr val="444D26"/>
            </a:solidFill>
          </a:ln>
        </p:spPr>
      </p:cxnSp>
      <p:cxnSp>
        <p:nvCxnSpPr>
          <p:cNvPr id="942" name="Gerader Verbinder 10"/>
          <p:cNvCxnSpPr/>
          <p:nvPr/>
        </p:nvCxnSpPr>
        <p:spPr>
          <a:xfrm>
            <a:off x="6201360" y="6504480"/>
            <a:ext cx="5040" cy="370080"/>
          </a:xfrm>
          <a:prstGeom prst="straightConnector1">
            <a:avLst/>
          </a:prstGeom>
          <a:ln w="0">
            <a:solidFill>
              <a:srgbClr val="444D26"/>
            </a:solidFill>
          </a:ln>
        </p:spPr>
      </p:cxnSp>
      <p:sp>
        <p:nvSpPr>
          <p:cNvPr id="943" name="Textfeld 14"/>
          <p:cNvSpPr/>
          <p:nvPr/>
        </p:nvSpPr>
        <p:spPr>
          <a:xfrm>
            <a:off x="3220200" y="6495480"/>
            <a:ext cx="183384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944"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3E020BC-BA30-4067-8786-43D6C0B6D24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F46DABB-58BE-4FE4-9B63-4A2B25002B3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7"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48" name="Resim 4"/>
          <p:cNvPicPr/>
          <p:nvPr/>
        </p:nvPicPr>
        <p:blipFill>
          <a:blip r:embed="rId4"/>
          <a:stretch/>
        </p:blipFill>
        <p:spPr>
          <a:xfrm>
            <a:off x="6357600" y="6570360"/>
            <a:ext cx="588600" cy="199800"/>
          </a:xfrm>
          <a:prstGeom prst="rect">
            <a:avLst/>
          </a:prstGeom>
          <a:noFill/>
          <a:ln w="0">
            <a:noFill/>
          </a:ln>
        </p:spPr>
      </p:pic>
      <p:sp>
        <p:nvSpPr>
          <p:cNvPr id="949" name="PlaceHolder 2"/>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5400" cy="35496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3680" cy="1257120"/>
          </a:xfrm>
          <a:prstGeom prst="rect">
            <a:avLst/>
          </a:prstGeom>
          <a:noFill/>
          <a:ln w="0">
            <a:noFill/>
          </a:ln>
        </p:spPr>
      </p:pic>
      <p:cxnSp>
        <p:nvCxnSpPr>
          <p:cNvPr id="952" name="Gerader Verbinder 9"/>
          <p:cNvCxnSpPr/>
          <p:nvPr/>
        </p:nvCxnSpPr>
        <p:spPr>
          <a:xfrm>
            <a:off x="2289600" y="6504480"/>
            <a:ext cx="5040" cy="370080"/>
          </a:xfrm>
          <a:prstGeom prst="straightConnector1">
            <a:avLst/>
          </a:prstGeom>
          <a:ln w="0">
            <a:solidFill>
              <a:srgbClr val="444D26"/>
            </a:solidFill>
          </a:ln>
        </p:spPr>
      </p:cxnSp>
      <p:cxnSp>
        <p:nvCxnSpPr>
          <p:cNvPr id="953" name="Gerader Verbinder 10"/>
          <p:cNvCxnSpPr/>
          <p:nvPr/>
        </p:nvCxnSpPr>
        <p:spPr>
          <a:xfrm>
            <a:off x="6201360" y="6504480"/>
            <a:ext cx="5040" cy="370080"/>
          </a:xfrm>
          <a:prstGeom prst="straightConnector1">
            <a:avLst/>
          </a:prstGeom>
          <a:ln w="0">
            <a:solidFill>
              <a:srgbClr val="444D26"/>
            </a:solidFill>
          </a:ln>
        </p:spPr>
      </p:cxnSp>
      <p:sp>
        <p:nvSpPr>
          <p:cNvPr id="954" name="Textfeld 14"/>
          <p:cNvSpPr/>
          <p:nvPr/>
        </p:nvSpPr>
        <p:spPr>
          <a:xfrm>
            <a:off x="3220200" y="6495480"/>
            <a:ext cx="2268360" cy="303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Welcome to Eye Teach 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216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D351AD3-3A46-47F2-B3C2-9D9938A8727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6680" cy="580680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7480" cy="580680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59680" cy="3549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FCB33C-3747-44F7-8768-6CEE4412145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68440" cy="302400"/>
          </a:xfrm>
          <a:prstGeom prst="rect">
            <a:avLst/>
          </a:prstGeom>
          <a:noFill/>
          <a:ln w="0">
            <a:noFill/>
          </a:ln>
        </p:spPr>
      </p:pic>
      <p:pic>
        <p:nvPicPr>
          <p:cNvPr id="960" name="Resim 4"/>
          <p:cNvPicPr/>
          <p:nvPr/>
        </p:nvPicPr>
        <p:blipFill>
          <a:blip r:embed="rId4"/>
          <a:stretch/>
        </p:blipFill>
        <p:spPr>
          <a:xfrm>
            <a:off x="6357600" y="6570360"/>
            <a:ext cx="588600" cy="19980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2.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1" Type="http://schemas.openxmlformats.org/officeDocument/2006/relationships/slide" Target="slide13.xml"/><Relationship Id="rId2" Type="http://schemas.openxmlformats.org/officeDocument/2006/relationships/slide" Target="slide15.xml"/><Relationship Id="rId3" Type="http://schemas.openxmlformats.org/officeDocument/2006/relationships/slide" Target="slide14.xml"/><Relationship Id="rId4" Type="http://schemas.openxmlformats.org/officeDocument/2006/relationships/slideLayout" Target="../slideLayouts/slideLayout47.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58" TargetMode="External"/><Relationship Id="rId3"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 Target="slide8.xml"/><Relationship Id="rId3" Type="http://schemas.openxmlformats.org/officeDocument/2006/relationships/slideLayout" Target="../slideLayouts/slideLayout74.xml"/></Relationships>
</file>

<file path=ppt/slides/_rels/slide14.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 Target="slide8.xml"/><Relationship Id="rId3" Type="http://schemas.openxmlformats.org/officeDocument/2006/relationships/slideLayout" Target="../slideLayouts/slideLayout74.xml"/></Relationships>
</file>

<file path=ppt/slides/_rels/slide15.xml.rels><?xml version='1.0' encoding='UTF-8' standalone='yes'?>
<Relationships xmlns="http://schemas.openxmlformats.org/package/2006/relationships"><Relationship Id="rId1" Type="http://schemas.openxmlformats.org/officeDocument/2006/relationships/video" Target="../media/media7.mp4"/><Relationship Id="rId2" Type="http://schemas.microsoft.com/office/2007/relationships/media" Target="../media/media7.mp4"/><Relationship Id="rId3" Type="http://schemas.openxmlformats.org/officeDocument/2006/relationships/image" Target="../media/image8.png"/><Relationship Id="rId4" Type="http://schemas.openxmlformats.org/officeDocument/2006/relationships/slide" Target="slide8.xml"/><Relationship Id="rId5" Type="http://schemas.openxmlformats.org/officeDocument/2006/relationships/slideLayout" Target="../slideLayouts/slideLayout7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8.xml.rels><?xml version='1.0' encoding='UTF-8' standalone='yes'?>
<Relationships xmlns="http://schemas.openxmlformats.org/package/2006/relationships"><Relationship Id="rId1" Type="http://schemas.openxmlformats.org/officeDocument/2006/relationships/image" Target="../media/image29.png"/><Relationship Id="rId2" Type="http://schemas.openxmlformats.org/officeDocument/2006/relationships/image" Target="../media/image30.png"/><Relationship Id="rId3" Type="http://schemas.openxmlformats.org/officeDocument/2006/relationships/image" Target="../media/image31.jpe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37.jpeg"/><Relationship Id="rId10" Type="http://schemas.openxmlformats.org/officeDocument/2006/relationships/image" Target="../media/image38.png"/><Relationship Id="rId11" Type="http://schemas.openxmlformats.org/officeDocument/2006/relationships/image" Target="../media/image39.png"/><Relationship Id="rId12" Type="http://schemas.openxmlformats.org/officeDocument/2006/relationships/image" Target="../media/image40.jpeg"/><Relationship Id="rId13" Type="http://schemas.openxmlformats.org/officeDocument/2006/relationships/image" Target="../media/image41.jpeg"/><Relationship Id="rId14" Type="http://schemas.openxmlformats.org/officeDocument/2006/relationships/image" Target="../media/image42.png"/><Relationship Id="rId15" Type="http://schemas.openxmlformats.org/officeDocument/2006/relationships/slideLayout" Target="../slideLayouts/slideLayout75.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3.png"/><Relationship Id="rId4" Type="http://schemas.openxmlformats.org/officeDocument/2006/relationships/slideLayout" Target="../slideLayouts/slideLayout75.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75.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4480" cy="4006440"/>
          </a:xfrm>
          <a:prstGeom prst="rect">
            <a:avLst/>
          </a:prstGeom>
          <a:noFill/>
          <a:ln w="0">
            <a:noFill/>
          </a:ln>
          <a:effectLst>
            <a:softEdge rad="31680"/>
          </a:effectLst>
        </p:spPr>
      </p:pic>
      <p:sp>
        <p:nvSpPr>
          <p:cNvPr id="968" name="Textfeld 6"/>
          <p:cNvSpPr/>
          <p:nvPr/>
        </p:nvSpPr>
        <p:spPr>
          <a:xfrm>
            <a:off x="106560" y="763200"/>
            <a:ext cx="8925480" cy="92124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en-GB"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1840" cy="58104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en-GB" sz="3200" b="0" u="none" strike="noStrike">
                <a:solidFill>
                  <a:schemeClr val="dk1"/>
                </a:solidFill>
                <a:effectLst/>
                <a:uFillTx/>
                <a:latin typeface="Calibri"/>
              </a:rPr>
              <a:t>Teaching 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4960" cy="894960"/>
          </a:xfrm>
          <a:prstGeom prst="rect">
            <a:avLst/>
          </a:prstGeom>
          <a:noFill/>
          <a:ln w="0">
            <a:noFill/>
          </a:ln>
        </p:spPr>
        <p:txBody>
          <a:bodyPr lIns="91440" tIns="45720" rIns="91440" bIns="45720" anchor="ctr">
            <a:normAutofit/>
          </a:bodyPr>
          <a:p>
            <a:pPr indent="0" algn="r" defTabSz="457200">
              <a:lnSpc>
                <a:spcPct val="100000"/>
              </a:lnSpc>
              <a:buNone/>
              <a:tabLst>
                <a:tab pos="0" algn="l"/>
              </a:tabLst>
            </a:pPr>
            <a:r>
              <a:rPr lang="en-GB" sz="4000" b="0" u="none" strike="noStrike">
                <a:solidFill>
                  <a:schemeClr val="dk1"/>
                </a:solidFill>
                <a:effectLst/>
                <a:uFillTx/>
                <a:latin typeface="Calibri"/>
              </a:rPr>
              <a:t>Purpose</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595440" y="2733120"/>
            <a:ext cx="7914960" cy="3433320"/>
          </a:xfrm>
          <a:prstGeom prst="rect">
            <a:avLst/>
          </a:prstGeom>
          <a:noFill/>
          <a:ln w="0">
            <a:noFill/>
          </a:ln>
        </p:spPr>
        <p:txBody>
          <a:bodyPr numCol="1" spcCol="0" lIns="91440" tIns="45720" rIns="91440" bIns="45720" anchor="ctr">
            <a:spAutoFit/>
          </a:bodyPr>
          <a:p>
            <a:pPr indent="0" algn="l" defTabSz="914400">
              <a:lnSpc>
                <a:spcPct val="100000"/>
              </a:lnSpc>
              <a:spcBef>
                <a:spcPts val="1001"/>
              </a:spcBef>
              <a:buNone/>
              <a:tabLst>
                <a:tab pos="0" algn="l"/>
              </a:tabLst>
            </a:pPr>
            <a:r>
              <a:rPr lang="en-GB" sz="2400" b="0" u="none" strike="noStrike">
                <a:solidFill>
                  <a:schemeClr val="dk1"/>
                </a:solidFill>
                <a:effectLst/>
                <a:uFillTx/>
                <a:latin typeface="Calibri"/>
              </a:rPr>
              <a:t>In this course you will learn to…</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analyse students’ interpretations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students interpret different types of statistical graphs</a:t>
            </a:r>
            <a:endParaRPr lang="de-DE" sz="24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en-GB" sz="2400" b="0" u="none" strike="noStrike">
                <a:solidFill>
                  <a:schemeClr val="dk1"/>
                </a:solidFill>
                <a:effectLst/>
                <a:uFillTx/>
                <a:latin typeface="Calibri"/>
              </a:rPr>
              <a:t>recognise how these interpretations can lead to specific systematic errors.</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5" name="PlaceHolder 1"/>
          <p:cNvSpPr>
            <a:spLocks noGrp="1"/>
          </p:cNvSpPr>
          <p:nvPr>
            <p:ph type="title"/>
          </p:nvPr>
        </p:nvSpPr>
        <p:spPr>
          <a:xfrm>
            <a:off x="972000" y="40068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6" name="PlaceHolder 2"/>
          <p:cNvSpPr>
            <a:spLocks noGrp="1"/>
          </p:cNvSpPr>
          <p:nvPr>
            <p:ph/>
          </p:nvPr>
        </p:nvSpPr>
        <p:spPr>
          <a:xfrm>
            <a:off x="628560" y="2843280"/>
            <a:ext cx="7914960" cy="1975680"/>
          </a:xfrm>
          <a:prstGeom prst="rect">
            <a:avLst/>
          </a:prstGeom>
          <a:noFill/>
          <a:ln w="0">
            <a:noFill/>
          </a:ln>
        </p:spPr>
        <p:txBody>
          <a:bodyPr lIns="91440" tIns="45720" rIns="91440" bIns="45720" anchor="t">
            <a:normAutofit/>
          </a:bodyPr>
          <a:p>
            <a:pPr marL="228600" indent="-228600" algn="just" defTabSz="914400">
              <a:lnSpc>
                <a:spcPct val="90000"/>
              </a:lnSpc>
              <a:spcBef>
                <a:spcPts val="1001"/>
              </a:spcBef>
              <a:buClr>
                <a:srgbClr val="444D26"/>
              </a:buClr>
              <a:buFont typeface="Arial"/>
              <a:buChar char="•"/>
            </a:pPr>
            <a:r>
              <a:rPr lang="en-GB" sz="2400" b="0" u="none" strike="noStrike">
                <a:solidFill>
                  <a:schemeClr val="dk2"/>
                </a:solidFill>
                <a:effectLst/>
                <a:uFillTx/>
                <a:latin typeface="Calibri"/>
              </a:rPr>
              <a:t>Each module is built around vignettes: short, authentic scenes of a student working on a graph task, combined with eye-tracking data showing where the student looked.</a:t>
            </a:r>
            <a:endParaRPr lang="de-DE" sz="24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en-GB" sz="2400" b="0" u="none" strike="noStrike">
                <a:solidFill>
                  <a:schemeClr val="dk2"/>
                </a:solidFill>
                <a:effectLst/>
                <a:uFillTx/>
                <a:latin typeface="Calibri"/>
              </a:rPr>
              <a:t>Eye movements are presented in three ways: </a:t>
            </a:r>
            <a:r>
              <a:rPr lang="en-GB" sz="2400" b="0" u="sng" strike="noStrike">
                <a:solidFill>
                  <a:schemeClr val="dk2"/>
                </a:solidFill>
                <a:effectLst/>
                <a:uFillTx/>
                <a:latin typeface="Calibri"/>
                <a:hlinkClick r:id="rId1" action="ppaction://hlinksldjump"/>
              </a:rPr>
              <a:t>gazeplots</a:t>
            </a:r>
            <a:r>
              <a:rPr lang="en-GB" sz="2400" b="0" u="none" strike="noStrike">
                <a:solidFill>
                  <a:schemeClr val="dk2"/>
                </a:solidFill>
                <a:effectLst/>
                <a:uFillTx/>
                <a:latin typeface="Calibri"/>
              </a:rPr>
              <a:t>, </a:t>
            </a:r>
            <a:r>
              <a:rPr lang="en-GB" sz="2400" b="0" u="sng" strike="noStrike">
                <a:solidFill>
                  <a:schemeClr val="dk2"/>
                </a:solidFill>
                <a:effectLst/>
                <a:uFillTx/>
                <a:latin typeface="Calibri"/>
                <a:hlinkClick r:id="rId2" action="ppaction://hlinksldjump"/>
              </a:rPr>
              <a:t>gaze videos</a:t>
            </a:r>
            <a:r>
              <a:rPr lang="en-GB" sz="2400" b="0" u="none" strike="noStrike">
                <a:solidFill>
                  <a:schemeClr val="dk2"/>
                </a:solidFill>
                <a:effectLst/>
                <a:uFillTx/>
                <a:latin typeface="Calibri"/>
              </a:rPr>
              <a:t>, and </a:t>
            </a:r>
            <a:r>
              <a:rPr lang="en-GB" sz="2400" b="0" u="sng" strike="noStrike">
                <a:solidFill>
                  <a:schemeClr val="dk2"/>
                </a:solidFill>
                <a:effectLst/>
                <a:uFillTx/>
                <a:latin typeface="Calibri"/>
                <a:hlinkClick r:id="rId3" action="ppaction://hlinksldjump"/>
              </a:rPr>
              <a:t>heatmaps</a:t>
            </a:r>
            <a:r>
              <a:rPr lang="en-GB" sz="2400" b="0" u="none" strike="noStrike">
                <a:solidFill>
                  <a:schemeClr val="dk2"/>
                </a:solidFill>
                <a:effectLst/>
                <a:uFillTx/>
                <a:latin typeface="Calibri"/>
              </a:rPr>
              <a:t>.</a:t>
            </a:r>
            <a:endParaRPr lang="de-DE" sz="2400" b="0" u="none" strike="noStrike">
              <a:solidFill>
                <a:schemeClr val="dk2"/>
              </a:solidFill>
              <a:effectLst/>
              <a:uFillTx/>
              <a:latin typeface="Calibri"/>
            </a:endParaRPr>
          </a:p>
          <a:p>
            <a:pPr indent="0" algn="just" defTabSz="914400">
              <a:lnSpc>
                <a:spcPct val="90000"/>
              </a:lnSpc>
              <a:spcBef>
                <a:spcPts val="1001"/>
              </a:spcBef>
              <a:buNone/>
              <a:tabLst>
                <a:tab pos="0" algn="l"/>
              </a:tabLst>
            </a:pPr>
            <a:endParaRPr lang="de-DE" sz="2400" b="0" u="none" strike="noStrike">
              <a:solidFill>
                <a:schemeClr val="dk2"/>
              </a:solidFill>
              <a:effectLst/>
              <a:uFillTx/>
              <a:latin typeface="Calibri"/>
            </a:endParaRPr>
          </a:p>
        </p:txBody>
      </p:sp>
      <p:sp>
        <p:nvSpPr>
          <p:cNvPr id="987" name="Metin kutusu 3"/>
          <p:cNvSpPr/>
          <p:nvPr/>
        </p:nvSpPr>
        <p:spPr>
          <a:xfrm>
            <a:off x="628560" y="2031840"/>
            <a:ext cx="6253920" cy="3945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en-GB" sz="2000" b="1" u="none" strike="noStrike">
                <a:solidFill>
                  <a:schemeClr val="dk1"/>
                </a:solidFill>
                <a:effectLst/>
                <a:uFillTx/>
                <a:latin typeface="Calibri"/>
              </a:rPr>
              <a:t>Eye-tracking Vignettes: Short scenes from real classrooms</a:t>
            </a:r>
            <a:endParaRPr lang="de-DE" sz="20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4000" b="0" u="none" strike="noStrike">
                <a:solidFill>
                  <a:schemeClr val="dk2"/>
                </a:solidFill>
                <a:effectLst/>
                <a:uFillTx/>
                <a:latin typeface="Calibri Light"/>
              </a:rPr>
              <a:t>The Course Journey</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1840" cy="509184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en-GB" sz="2800" b="0" u="none" strike="noStrike">
                <a:solidFill>
                  <a:schemeClr val="dk2"/>
                </a:solidFill>
                <a:effectLst/>
                <a:uFillTx/>
                <a:latin typeface="Calibri"/>
              </a:rPr>
              <a:t>Access the vignettes</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1) Sign into MaMpf </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tr-TR" sz="2400" b="0" u="sng" strike="noStrike">
                <a:solidFill>
                  <a:schemeClr val="dk2"/>
                </a:solidFill>
                <a:effectLst/>
                <a:uFillTx/>
                <a:latin typeface="Calibri"/>
                <a:hlinkClick r:id="rId1"/>
              </a:rPr>
              <a:t>https://mampf.mathi.uni-heidelberg.de/</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en-GB" sz="2800" b="0" u="none" strike="noStrike">
                <a:solidFill>
                  <a:schemeClr val="dk2"/>
                </a:solidFill>
                <a:effectLst/>
                <a:uFillTx/>
                <a:latin typeface="Calibri"/>
              </a:rPr>
              <a:t>2) Subscribe to the course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tabLst>
                <a:tab pos="0" algn="l"/>
              </a:tabLst>
            </a:pPr>
            <a:r>
              <a:rPr lang="tr-TR" sz="2400" b="0" u="sng" strike="noStrike">
                <a:solidFill>
                  <a:schemeClr val="dk2"/>
                </a:solidFill>
                <a:effectLst/>
                <a:uFillTx/>
                <a:latin typeface="Calibri"/>
                <a:hlinkClick r:id="rId2"/>
              </a:rPr>
              <a:t>https://mampf.mathi.uni-heidelberg.de/lectures/358</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2" name="PlaceHolder 1"/>
          <p:cNvSpPr>
            <a:spLocks noGrp="1"/>
          </p:cNvSpPr>
          <p:nvPr>
            <p:ph type="title"/>
          </p:nvPr>
        </p:nvSpPr>
        <p:spPr>
          <a:xfrm>
            <a:off x="632160" y="2484720"/>
            <a:ext cx="7876440" cy="1482480"/>
          </a:xfrm>
          <a:prstGeom prst="rect">
            <a:avLst/>
          </a:prstGeom>
          <a:noFill/>
          <a:ln w="0">
            <a:solidFill>
              <a:srgbClr val="FFC000"/>
            </a:solidFill>
          </a:ln>
        </p:spPr>
        <p:txBody>
          <a:bodyPr lIns="91440" tIns="45720" rIns="91440" bIns="45720" anchor="ctr">
            <a:noAutofit/>
          </a:bodyPr>
          <a:p>
            <a:pPr indent="0" algn="ctr" defTabSz="914400">
              <a:lnSpc>
                <a:spcPct val="90000"/>
              </a:lnSpc>
              <a:buNone/>
              <a:tabLst>
                <a:tab pos="0" algn="l"/>
              </a:tabLst>
            </a:pPr>
            <a:r>
              <a:rPr lang="en-GB" sz="6000" b="1" u="none" strike="noStrike">
                <a:solidFill>
                  <a:schemeClr val="dk2"/>
                </a:solidFill>
                <a:effectLst/>
                <a:uFillTx/>
                <a:latin typeface="Calibri Light"/>
              </a:rPr>
              <a:t>MODULE 1:</a:t>
            </a:r>
            <a:br>
              <a:rPr sz="6000"/>
            </a:br>
            <a:r>
              <a:rPr lang="en-GB" sz="6000" b="1" u="none" strike="noStrike">
                <a:solidFill>
                  <a:schemeClr val="dk2"/>
                </a:solidFill>
                <a:effectLst/>
                <a:uFillTx/>
                <a:latin typeface="Calibri Light"/>
              </a:rPr>
              <a:t> EYE-TRACKING</a:t>
            </a:r>
            <a:endParaRPr lang="de-DE" sz="60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3"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What is eye-tracking?</a:t>
            </a:r>
            <a:endParaRPr lang="de-DE" sz="4000" b="0" u="none" strike="noStrike">
              <a:solidFill>
                <a:schemeClr val="dk2"/>
              </a:solidFill>
              <a:effectLst/>
              <a:uFillTx/>
              <a:latin typeface="Calibri Light"/>
            </a:endParaRPr>
          </a:p>
        </p:txBody>
      </p:sp>
      <p:sp>
        <p:nvSpPr>
          <p:cNvPr id="994" name="PlaceHolder 2"/>
          <p:cNvSpPr>
            <a:spLocks noGrp="1"/>
          </p:cNvSpPr>
          <p:nvPr>
            <p:ph/>
          </p:nvPr>
        </p:nvSpPr>
        <p:spPr>
          <a:xfrm>
            <a:off x="612000" y="2153160"/>
            <a:ext cx="7914960" cy="2074320"/>
          </a:xfrm>
          <a:prstGeom prst="rect">
            <a:avLst/>
          </a:prstGeom>
          <a:noFill/>
          <a:ln w="0">
            <a:noFill/>
          </a:ln>
        </p:spPr>
        <p:txBody>
          <a:bodyPr lIns="91440" tIns="45720" rIns="91440" bIns="45720" anchor="t">
            <a:noAutofit/>
          </a:bodyPr>
          <a:p>
            <a:pPr marL="228600" indent="-228600" algn="just"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Eye-tracking records where students look, in what order, and for how long while working on a task.</a:t>
            </a:r>
            <a:endParaRPr lang="de-DE" sz="2800" b="0" u="none" strike="noStrike">
              <a:solidFill>
                <a:schemeClr val="dk2"/>
              </a:solidFill>
              <a:effectLst/>
              <a:uFillTx/>
              <a:latin typeface="Calibri"/>
            </a:endParaRPr>
          </a:p>
          <a:p>
            <a:pPr marL="228600" indent="-228600" algn="just" defTabSz="914400">
              <a:lnSpc>
                <a:spcPct val="90000"/>
              </a:lnSpc>
              <a:spcBef>
                <a:spcPts val="1001"/>
              </a:spcBef>
              <a:buClr>
                <a:srgbClr val="444D26"/>
              </a:buClr>
              <a:buFont typeface="Arial"/>
              <a:buChar char="•"/>
            </a:pPr>
            <a:r>
              <a:rPr lang="en-GB" sz="2800" b="0" u="none" strike="noStrike">
                <a:solidFill>
                  <a:schemeClr val="dk2"/>
                </a:solidFill>
                <a:effectLst/>
                <a:uFillTx/>
                <a:latin typeface="Calibri"/>
              </a:rPr>
              <a:t>These gaze data can reveal visual search patterns that are normally hidden in the classroom.</a:t>
            </a: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5" name="PlaceHolder 1"/>
          <p:cNvSpPr>
            <a:spLocks noGrp="1"/>
          </p:cNvSpPr>
          <p:nvPr>
            <p:ph type="title"/>
          </p:nvPr>
        </p:nvSpPr>
        <p:spPr>
          <a:xfrm>
            <a:off x="957600" y="6264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Gazeplot</a:t>
            </a:r>
            <a:endParaRPr lang="de-DE" sz="4000" b="0" u="none" strike="noStrike">
              <a:solidFill>
                <a:schemeClr val="dk2"/>
              </a:solidFill>
              <a:effectLst/>
              <a:uFillTx/>
              <a:latin typeface="Calibri Light"/>
            </a:endParaRPr>
          </a:p>
        </p:txBody>
      </p:sp>
      <p:pic>
        <p:nvPicPr>
          <p:cNvPr id="996" name="Picture 1" descr="A cityscape with a tower and text&#10;&#10;AI-generated content may be incorrect."/>
          <p:cNvPicPr/>
          <p:nvPr/>
        </p:nvPicPr>
        <p:blipFill>
          <a:blip r:embed="rId1"/>
          <a:stretch/>
        </p:blipFill>
        <p:spPr>
          <a:xfrm>
            <a:off x="2574720" y="1731960"/>
            <a:ext cx="3989520" cy="2982600"/>
          </a:xfrm>
          <a:prstGeom prst="rect">
            <a:avLst/>
          </a:prstGeom>
          <a:noFill/>
          <a:ln w="0">
            <a:noFill/>
          </a:ln>
        </p:spPr>
      </p:pic>
      <p:sp>
        <p:nvSpPr>
          <p:cNvPr id="997" name="Metin kutusu 4"/>
          <p:cNvSpPr/>
          <p:nvPr/>
        </p:nvSpPr>
        <p:spPr>
          <a:xfrm>
            <a:off x="383400" y="809280"/>
            <a:ext cx="7914960" cy="137988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600" b="0" u="none" strike="noStrike">
                <a:solidFill>
                  <a:schemeClr val="dk1"/>
                </a:solidFill>
                <a:effectLst/>
                <a:uFillTx/>
                <a:latin typeface="Calibri"/>
              </a:rPr>
              <a:t>In a gaze plot, gaze data collected from eye-tracking devices is superimposed onto the original stimulus, creating a combined view of both the stimulus and the participants’ eye movements.</a:t>
            </a:r>
            <a:endParaRPr lang="de-DE" sz="1600" b="0" u="none" strike="noStrike">
              <a:solidFill>
                <a:srgbClr val="000000"/>
              </a:solidFill>
              <a:effectLst/>
              <a:uFillTx/>
              <a:latin typeface="Calibri"/>
            </a:endParaRPr>
          </a:p>
          <a:p>
            <a:pPr algn="just" defTabSz="457200">
              <a:lnSpc>
                <a:spcPct val="100000"/>
              </a:lnSpc>
            </a:pPr>
            <a:br>
              <a:rPr sz="1800"/>
            </a:br>
            <a:endParaRPr lang="de-DE" sz="1800" b="0" u="none" strike="noStrike">
              <a:solidFill>
                <a:srgbClr val="000000"/>
              </a:solidFill>
              <a:effectLst/>
              <a:uFillTx/>
              <a:latin typeface="Calibri"/>
            </a:endParaRPr>
          </a:p>
        </p:txBody>
      </p:sp>
      <p:sp>
        <p:nvSpPr>
          <p:cNvPr id="998" name="Metin kutusu 5"/>
          <p:cNvSpPr/>
          <p:nvPr/>
        </p:nvSpPr>
        <p:spPr>
          <a:xfrm>
            <a:off x="383400" y="4719960"/>
            <a:ext cx="7914960" cy="2039400"/>
          </a:xfrm>
          <a:prstGeom prst="rect">
            <a:avLst/>
          </a:prstGeom>
          <a:noFill/>
          <a:ln w="0">
            <a:noFill/>
          </a:ln>
        </p:spPr>
        <p:style>
          <a:lnRef idx="0"/>
          <a:fillRef idx="0"/>
          <a:effectRef idx="0"/>
          <a:fontRef idx="minor"/>
        </p:style>
        <p:txBody>
          <a:bodyPr lIns="90000" tIns="45000" rIns="90000" bIns="45000" anchor="t">
            <a:spAutoFit/>
          </a:bodyPr>
          <a:p>
            <a:pPr algn="just" defTabSz="914400">
              <a:lnSpc>
                <a:spcPct val="100000"/>
              </a:lnSpc>
            </a:pPr>
            <a:r>
              <a:rPr lang="en-GB" sz="1600" b="0" u="none" strike="noStrike">
                <a:solidFill>
                  <a:srgbClr val="212529"/>
                </a:solidFill>
                <a:effectLst/>
                <a:uFillTx/>
                <a:latin typeface="system-ui"/>
              </a:rPr>
              <a:t>The visualisation includes dots and lines representing fixations and saccades, respectively. Fixations are depicted as dots, with each dot indicating a phase when the participant's gaze remains relatively stable on a specific area of the stimulus. The size of the dot typically corresponds to the duration of the fixation, with larger dots representing longer durations of fixation. Saccades, on the other hand, are represented by lines connecting two consecutive fixations. These lines indicate rapid eye movements between different areas of the stimulus.</a:t>
            </a:r>
            <a:endParaRPr lang="de-DE" sz="1600" b="0" u="none" strike="noStrike">
              <a:solidFill>
                <a:srgbClr val="000000"/>
              </a:solidFill>
              <a:effectLst/>
              <a:uFillTx/>
              <a:latin typeface="Calibri"/>
            </a:endParaRPr>
          </a:p>
        </p:txBody>
      </p:sp>
      <p:sp>
        <p:nvSpPr>
          <p:cNvPr id="999" name="Rectangle 1"/>
          <p:cNvSpPr/>
          <p:nvPr/>
        </p:nvSpPr>
        <p:spPr>
          <a:xfrm>
            <a:off x="0" y="-276840"/>
            <a:ext cx="360" cy="5486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0" name="Eylem Düğmesi: Geri Dön 1">
            <a:hlinkClick r:id="rId2" action="ppaction://hlinksldjump"/>
          </p:cNvPr>
          <p:cNvSpPr/>
          <p:nvPr/>
        </p:nvSpPr>
        <p:spPr>
          <a:xfrm rot="16200000">
            <a:off x="7859520" y="226656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001" name="Metin kutusu 2"/>
          <p:cNvSpPr/>
          <p:nvPr/>
        </p:nvSpPr>
        <p:spPr>
          <a:xfrm>
            <a:off x="7380720" y="2768760"/>
            <a:ext cx="1759680" cy="227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900" b="0" u="none" strike="noStrike">
                <a:solidFill>
                  <a:schemeClr val="dk1"/>
                </a:solidFill>
                <a:effectLst/>
                <a:uFillTx/>
                <a:latin typeface="Calibri"/>
              </a:rPr>
              <a:t>Go back to the original slide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2" name="PlaceHolder 1"/>
          <p:cNvSpPr>
            <a:spLocks noGrp="1"/>
          </p:cNvSpPr>
          <p:nvPr>
            <p:ph type="title"/>
          </p:nvPr>
        </p:nvSpPr>
        <p:spPr>
          <a:xfrm>
            <a:off x="972000" y="36252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Heatmaps</a:t>
            </a:r>
            <a:endParaRPr lang="de-DE" sz="4000" b="0" u="none" strike="noStrike">
              <a:solidFill>
                <a:schemeClr val="dk2"/>
              </a:solidFill>
              <a:effectLst/>
              <a:uFillTx/>
              <a:latin typeface="Calibri Light"/>
            </a:endParaRPr>
          </a:p>
        </p:txBody>
      </p:sp>
      <p:pic>
        <p:nvPicPr>
          <p:cNvPr id="1003" name="Picture 1" descr="A city with a tower&#10;&#10;AI-generated content may be incorrect."/>
          <p:cNvPicPr/>
          <p:nvPr/>
        </p:nvPicPr>
        <p:blipFill>
          <a:blip r:embed="rId1"/>
          <a:stretch/>
        </p:blipFill>
        <p:spPr>
          <a:xfrm>
            <a:off x="2441880" y="2039400"/>
            <a:ext cx="4254840" cy="3172320"/>
          </a:xfrm>
          <a:prstGeom prst="rect">
            <a:avLst/>
          </a:prstGeom>
          <a:noFill/>
          <a:ln w="0">
            <a:noFill/>
          </a:ln>
        </p:spPr>
      </p:pic>
      <p:sp>
        <p:nvSpPr>
          <p:cNvPr id="1004" name="Metin kutusu 8"/>
          <p:cNvSpPr/>
          <p:nvPr/>
        </p:nvSpPr>
        <p:spPr>
          <a:xfrm>
            <a:off x="446400" y="1136880"/>
            <a:ext cx="7717320" cy="14724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chemeClr val="dk1"/>
                </a:solidFill>
                <a:effectLst/>
                <a:uFillTx/>
                <a:latin typeface="Calibri"/>
              </a:rPr>
              <a:t>In heat maps, gaze data captured by eye-tracking devices is superimposed on the original stimulus to create a combined view of both the stimulus and the participants’ gaze data.</a:t>
            </a:r>
            <a:endParaRPr lang="de-DE" sz="1800" b="0" u="none" strike="noStrike">
              <a:solidFill>
                <a:srgbClr val="000000"/>
              </a:solidFill>
              <a:effectLst/>
              <a:uFillTx/>
              <a:latin typeface="Calibri"/>
            </a:endParaRPr>
          </a:p>
          <a:p>
            <a:pPr algn="just" defTabSz="457200">
              <a:lnSpc>
                <a:spcPct val="100000"/>
              </a:lnSpc>
            </a:pPr>
            <a:br>
              <a:rPr sz="1800"/>
            </a:br>
            <a:endParaRPr lang="de-DE" sz="1800" b="0" u="none" strike="noStrike">
              <a:solidFill>
                <a:srgbClr val="000000"/>
              </a:solidFill>
              <a:effectLst/>
              <a:uFillTx/>
              <a:latin typeface="Calibri"/>
            </a:endParaRPr>
          </a:p>
        </p:txBody>
      </p:sp>
      <p:sp>
        <p:nvSpPr>
          <p:cNvPr id="1005" name="Rectangle 3"/>
          <p:cNvSpPr/>
          <p:nvPr/>
        </p:nvSpPr>
        <p:spPr>
          <a:xfrm>
            <a:off x="0" y="-276840"/>
            <a:ext cx="360" cy="5486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6" name="Rectangle 4"/>
          <p:cNvSpPr/>
          <p:nvPr/>
        </p:nvSpPr>
        <p:spPr>
          <a:xfrm>
            <a:off x="0" y="-276840"/>
            <a:ext cx="360" cy="548640"/>
          </a:xfrm>
          <a:prstGeom prst="rect">
            <a:avLst/>
          </a:prstGeom>
          <a:solidFill>
            <a:srgbClr val="FFFFFF"/>
          </a:solidFill>
          <a:ln w="0">
            <a:noFill/>
          </a:ln>
        </p:spPr>
        <p:style>
          <a:lnRef idx="0"/>
          <a:fillRef idx="0"/>
          <a:effectRef idx="0"/>
          <a:fontRef idx="minor"/>
        </p:style>
        <p:txBody>
          <a:bodyPr numCol="1" spcCol="0" wrap="none" lIns="0" tIns="0" rIns="0" bIns="0" anchor="ctr">
            <a:spAutoFit/>
          </a:bodyPr>
          <a:p>
            <a:pPr defTabSz="914400">
              <a:lnSpc>
                <a:spcPct val="100000"/>
              </a:lnSpc>
              <a:tabLst>
                <a:tab pos="0" algn="l"/>
              </a:tabLst>
            </a:pPr>
            <a:br>
              <a:rPr sz="1800"/>
            </a:br>
            <a:endParaRPr lang="de-DE" sz="1800" b="0" u="none" strike="noStrike">
              <a:solidFill>
                <a:srgbClr val="000000"/>
              </a:solidFill>
              <a:effectLst/>
              <a:uFillTx/>
              <a:latin typeface="Calibri"/>
            </a:endParaRPr>
          </a:p>
        </p:txBody>
      </p:sp>
      <p:sp>
        <p:nvSpPr>
          <p:cNvPr id="1007" name="Metin kutusu 12"/>
          <p:cNvSpPr/>
          <p:nvPr/>
        </p:nvSpPr>
        <p:spPr>
          <a:xfrm>
            <a:off x="214200" y="5254920"/>
            <a:ext cx="7949520" cy="173556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rgbClr val="212529"/>
                </a:solidFill>
                <a:effectLst/>
                <a:uFillTx/>
                <a:latin typeface="system-ui"/>
              </a:rPr>
              <a:t>The visualisation shows coloured areas that represent fixations or saccades. The distribution of fixations, in which the participant remains relatively stable on an area of the stimulus, is indicated by the colouring from green to yellow to red. The redder and brighter the colours are, the longer this area is viewed.</a:t>
            </a:r>
            <a:endParaRPr lang="de-DE" sz="1800" b="0" u="none" strike="noStrike">
              <a:solidFill>
                <a:srgbClr val="000000"/>
              </a:solidFill>
              <a:effectLst/>
              <a:uFillTx/>
              <a:latin typeface="Calibri"/>
            </a:endParaRPr>
          </a:p>
          <a:p>
            <a:pPr defTabSz="457200">
              <a:lnSpc>
                <a:spcPct val="100000"/>
              </a:lnSpc>
            </a:pPr>
            <a:endParaRPr lang="de-DE" sz="1800" b="0" u="none" strike="noStrike">
              <a:solidFill>
                <a:srgbClr val="000000"/>
              </a:solidFill>
              <a:effectLst/>
              <a:uFillTx/>
              <a:latin typeface="Calibri"/>
            </a:endParaRPr>
          </a:p>
        </p:txBody>
      </p:sp>
      <p:sp>
        <p:nvSpPr>
          <p:cNvPr id="1008" name="Eylem Düğmesi: Geri Dön 2">
            <a:hlinkClick r:id="rId2" action="ppaction://hlinksldjump"/>
          </p:cNvPr>
          <p:cNvSpPr/>
          <p:nvPr/>
        </p:nvSpPr>
        <p:spPr>
          <a:xfrm rot="16200000">
            <a:off x="7954200" y="221364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009" name="Metin kutusu 3"/>
          <p:cNvSpPr/>
          <p:nvPr/>
        </p:nvSpPr>
        <p:spPr>
          <a:xfrm>
            <a:off x="7380720" y="2768760"/>
            <a:ext cx="1759680" cy="227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900" b="0" u="none" strike="noStrike">
                <a:solidFill>
                  <a:schemeClr val="dk1"/>
                </a:solidFill>
                <a:effectLst/>
                <a:uFillTx/>
                <a:latin typeface="Calibri"/>
              </a:rPr>
              <a:t>Go back to the original slide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0" name="PlaceHolder 1"/>
          <p:cNvSpPr>
            <a:spLocks noGrp="1"/>
          </p:cNvSpPr>
          <p:nvPr>
            <p:ph type="title"/>
          </p:nvPr>
        </p:nvSpPr>
        <p:spPr>
          <a:xfrm>
            <a:off x="972000" y="1800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Gaze video</a:t>
            </a:r>
            <a:endParaRPr lang="de-DE" sz="4000" b="0" u="none" strike="noStrike">
              <a:solidFill>
                <a:schemeClr val="dk2"/>
              </a:solidFill>
              <a:effectLst/>
              <a:uFillTx/>
              <a:latin typeface="Calibri Light"/>
            </a:endParaRPr>
          </a:p>
        </p:txBody>
      </p:sp>
      <p:pic>
        <p:nvPicPr>
          <p:cNvPr id="1011" name="">
            <a:hlinkClick r:id="" action="ppaction://media"/>
          </p:cNvPr>
          <p:cNvPicPr/>
          <p:nvPr>
            <a:videoFile r:link="rId1"/>
            <p:extLst>
              <p:ext uri="{DAA4B4D4-6D71-4841-9C94-3DE7FCFB9230}">
                <p14:media r:embed="rId2"/>
              </p:ext>
            </p:extLst>
          </p:nvPr>
        </p:nvPicPr>
        <p:blipFill>
          <a:blip r:embed="rId3"/>
          <a:stretch>
            <a:fillRect/>
          </a:stretch>
        </p:blipFill>
        <p:spPr>
          <a:xfrm>
            <a:off x="1737360" y="2000880"/>
            <a:ext cx="5306040" cy="2982240"/>
          </a:xfrm>
          <a:prstGeom prst="rect">
            <a:avLst/>
          </a:prstGeom>
          <a:ln w="0">
            <a:noFill/>
          </a:ln>
        </p:spPr>
      </p:pic>
      <p:sp>
        <p:nvSpPr>
          <p:cNvPr id="1012" name="Metin kutusu 11"/>
          <p:cNvSpPr/>
          <p:nvPr/>
        </p:nvSpPr>
        <p:spPr>
          <a:xfrm>
            <a:off x="243360" y="953640"/>
            <a:ext cx="8015400" cy="91836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rgbClr val="212529"/>
                </a:solidFill>
                <a:effectLst/>
                <a:uFillTx/>
                <a:latin typeface="Calibri"/>
              </a:rPr>
              <a:t>In gaze video, gaze data collected from eye-tracking devices is superimposed onto the original stimulus, creating a combined view of both the stimulus and the participants’ eye movements.</a:t>
            </a:r>
            <a:endParaRPr lang="de-DE" sz="1800" b="0" u="none" strike="noStrike">
              <a:solidFill>
                <a:srgbClr val="000000"/>
              </a:solidFill>
              <a:effectLst/>
              <a:uFillTx/>
              <a:latin typeface="Calibri"/>
            </a:endParaRPr>
          </a:p>
        </p:txBody>
      </p:sp>
      <p:sp>
        <p:nvSpPr>
          <p:cNvPr id="1013" name="Metin kutusu 13"/>
          <p:cNvSpPr/>
          <p:nvPr/>
        </p:nvSpPr>
        <p:spPr>
          <a:xfrm>
            <a:off x="252000" y="5362200"/>
            <a:ext cx="8015400" cy="1195200"/>
          </a:xfrm>
          <a:prstGeom prst="rect">
            <a:avLst/>
          </a:prstGeom>
          <a:noFill/>
          <a:ln w="0">
            <a:noFill/>
          </a:ln>
        </p:spPr>
        <p:style>
          <a:lnRef idx="0"/>
          <a:fillRef idx="0"/>
          <a:effectRef idx="0"/>
          <a:fontRef idx="minor"/>
        </p:style>
        <p:txBody>
          <a:bodyPr lIns="90000" tIns="45000" rIns="90000" bIns="45000" anchor="t">
            <a:spAutoFit/>
          </a:bodyPr>
          <a:p>
            <a:pPr algn="just" defTabSz="457200">
              <a:lnSpc>
                <a:spcPct val="100000"/>
              </a:lnSpc>
            </a:pPr>
            <a:r>
              <a:rPr lang="en-GB" sz="1800" b="0" u="none" strike="noStrike">
                <a:solidFill>
                  <a:srgbClr val="212529"/>
                </a:solidFill>
                <a:effectLst/>
                <a:uFillTx/>
                <a:latin typeface="Calibri"/>
              </a:rPr>
              <a:t>The visualisation includes dots representing fixations and lines representing saccades. Each dot indicating a moment when the participant’s gaze remains relatively stable on a specific area of the stimulus. The lines indicate rapid eye movements between two points.</a:t>
            </a:r>
            <a:endParaRPr lang="de-DE" sz="1800" b="0" u="none" strike="noStrike">
              <a:solidFill>
                <a:srgbClr val="000000"/>
              </a:solidFill>
              <a:effectLst/>
              <a:uFillTx/>
              <a:latin typeface="Calibri"/>
            </a:endParaRPr>
          </a:p>
        </p:txBody>
      </p:sp>
      <p:sp>
        <p:nvSpPr>
          <p:cNvPr id="1014" name="Eylem Düğmesi: Geri Dön 1">
            <a:hlinkClick r:id="rId4" action="ppaction://hlinksldjump"/>
          </p:cNvPr>
          <p:cNvSpPr/>
          <p:nvPr/>
        </p:nvSpPr>
        <p:spPr>
          <a:xfrm rot="16200000">
            <a:off x="7942320" y="2295720"/>
            <a:ext cx="422280" cy="45504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en-GB" sz="1800" b="0" u="none" strike="noStrike">
              <a:solidFill>
                <a:schemeClr val="dk1"/>
              </a:solidFill>
              <a:effectLst/>
              <a:uFillTx/>
              <a:latin typeface="Calibri"/>
            </a:endParaRPr>
          </a:p>
        </p:txBody>
      </p:sp>
      <p:sp>
        <p:nvSpPr>
          <p:cNvPr id="1015" name="Metin kutusu 3"/>
          <p:cNvSpPr/>
          <p:nvPr/>
        </p:nvSpPr>
        <p:spPr>
          <a:xfrm>
            <a:off x="7380720" y="2768760"/>
            <a:ext cx="1759680" cy="22716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GB" sz="900" b="0" u="none" strike="noStrike">
                <a:solidFill>
                  <a:schemeClr val="dk1"/>
                </a:solidFill>
                <a:effectLst/>
                <a:uFillTx/>
                <a:latin typeface="Calibri"/>
              </a:rPr>
              <a:t>Go back to the original slide</a:t>
            </a:r>
            <a:endParaRPr lang="de-DE" sz="9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Class="mediacall" fill="hold" nodeType="clickEffect">
                                  <p:stCondLst>
                                    <p:cond delay="0"/>
                                  </p:stCondLst>
                                  <p:childTnLst>
                                    <p:cmd type="call" cmd="playFrom(0.0)">
                                      <p:cBhvr>
                                        <p:cTn id="12" dur="28600"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video>
              <p:cMediaNode>
                <p:cTn>
                  <p:stCondLst>
                    <p:cond delay="indefinite"/>
                  </p:stCondLst>
                </p:cTn>
                <p:tgtEl>
                  <p:spTgt spid="1011"/>
                </p:tgtEl>
              </p:cMediaNode>
            </p:video>
            <p:seq>
              <p:cTn id="13" restart="whenNotActive" fill="hold" nodeType="interactiveSeq">
                <p:stCondLst>
                  <p:cond delay="0" evt="onClick">
                    <p:tgtEl>
                      <p:spTgt spid="1011"/>
                    </p:tgtEl>
                  </p:cond>
                </p:stCondLst>
                <p:childTnLst>
                  <p:par>
                    <p:cTn id="14" fill="hold">
                      <p:stCondLst>
                        <p:cond delay="0" evt="onClick">
                          <p:tgtEl>
                            <p:spTgt spid="1011"/>
                          </p:tgtEl>
                        </p:cond>
                      </p:stCondLst>
                      <p:childTnLst>
                        <p:par>
                          <p:cTn id="15" fill="hold">
                            <p:stCondLst>
                              <p:cond delay="0"/>
                            </p:stCondLst>
                            <p:childTnLst>
                              <p:par>
                                <p:cTn id="16" presetClass="mediacall" fill="hold" nodeType="clickEffect">
                                  <p:stCondLst>
                                    <p:cond delay="0"/>
                                  </p:stCondLst>
                                  <p:childTnLst>
                                    <p:cmd type="call" cmd="togglePause">
                                      <p:cBhvr>
                                        <p:cTn id="17" dur="1" fill="hold"/>
                                        <p:tgtEl>
                                          <p:spTgt spid="1011"/>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2" name="PlaceHolder 1"/>
          <p:cNvSpPr>
            <a:spLocks noGrp="1"/>
          </p:cNvSpPr>
          <p:nvPr>
            <p:ph type="title"/>
          </p:nvPr>
        </p:nvSpPr>
        <p:spPr>
          <a:xfrm>
            <a:off x="972000" y="5058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93" name="PlaceHolder 2"/>
          <p:cNvSpPr>
            <a:spLocks noGrp="1"/>
          </p:cNvSpPr>
          <p:nvPr>
            <p:ph/>
          </p:nvPr>
        </p:nvSpPr>
        <p:spPr>
          <a:xfrm>
            <a:off x="628560" y="1404360"/>
            <a:ext cx="8098560" cy="47674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Eye-Teach-Stats</a:t>
            </a:r>
            <a:r>
              <a:rPr lang="en-GB" sz="1800" b="0" u="none" strike="noStrike">
                <a:solidFill>
                  <a:schemeClr val="dk2"/>
                </a:solidFill>
                <a:effectLst/>
                <a:uFillTx/>
                <a:latin typeface="Calibri"/>
              </a:rPr>
              <a:t> is an Erasmus+ project supporting pre- and in-service mathematics teachers in recognising and responding to students’ systematic errors in statistical graph interpretation.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course builds on eye-tracking research conducted by the project partners with primary and secondary school students, focusing on students’ conceptions and difficulties when interpreting and comparing statistical graphs </a:t>
            </a:r>
            <a:r>
              <a:rPr lang="en-GB" sz="1800" b="0" i="1" u="none" strike="noStrike">
                <a:solidFill>
                  <a:schemeClr val="dk2"/>
                </a:solidFill>
                <a:effectLst/>
                <a:uFillTx/>
                <a:latin typeface="Calibri"/>
              </a:rPr>
              <a:t>(Abt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0" u="none" strike="noStrike">
                <a:solidFill>
                  <a:schemeClr val="dk2"/>
                </a:solidFill>
                <a:effectLst/>
                <a:uFillTx/>
                <a:latin typeface="Calibri"/>
              </a:rPr>
              <a:t>The training consists of five modules: eye-tracking information, dotplots, histograms, case-value plots, and boxplots, and is disseminated in English, German, and Dutch.</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Project partners:</a:t>
            </a:r>
            <a:br>
              <a:rPr sz="1800"/>
            </a:br>
            <a:r>
              <a:rPr lang="en-GB" sz="1800" b="0" u="none" strike="noStrike">
                <a:solidFill>
                  <a:schemeClr val="dk2"/>
                </a:solidFill>
                <a:effectLst/>
                <a:uFillTx/>
                <a:latin typeface="Calibri"/>
              </a:rPr>
              <a:t>Heidelberg University of Education (lead), HU University of Applied Sciences Utrecht, KU Leuven, University of Education Freiburg, and University of Education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800" b="1" u="none" strike="noStrike">
                <a:solidFill>
                  <a:schemeClr val="dk2"/>
                </a:solidFill>
                <a:effectLst/>
                <a:uFillTx/>
                <a:latin typeface="Calibri"/>
              </a:rPr>
              <a:t>More information:</a:t>
            </a:r>
            <a:r>
              <a:rPr lang="en-GB"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4" name="Rechteck 4"/>
          <p:cNvSpPr/>
          <p:nvPr/>
        </p:nvSpPr>
        <p:spPr>
          <a:xfrm>
            <a:off x="6755040" y="2208600"/>
            <a:ext cx="1456200" cy="4219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en-GB" sz="1350" b="0" u="none" strike="noStrike">
              <a:solidFill>
                <a:schemeClr val="lt1"/>
              </a:solidFill>
              <a:effectLst/>
              <a:uFillTx/>
              <a:latin typeface="Calibri"/>
            </a:endParaRPr>
          </a:p>
        </p:txBody>
      </p:sp>
      <p:pic>
        <p:nvPicPr>
          <p:cNvPr id="1195" name="Picture 2" descr="Pädagogische Hochschule Heidelberg – Wikipedia"/>
          <p:cNvPicPr/>
          <p:nvPr/>
        </p:nvPicPr>
        <p:blipFill>
          <a:blip r:embed="rId1"/>
          <a:stretch/>
        </p:blipFill>
        <p:spPr>
          <a:xfrm>
            <a:off x="567360" y="2075760"/>
            <a:ext cx="1148040" cy="487080"/>
          </a:xfrm>
          <a:prstGeom prst="rect">
            <a:avLst/>
          </a:prstGeom>
          <a:noFill/>
          <a:ln w="0">
            <a:noFill/>
          </a:ln>
        </p:spPr>
      </p:pic>
      <p:pic>
        <p:nvPicPr>
          <p:cNvPr id="1196" name="Picture 6"/>
          <p:cNvPicPr/>
          <p:nvPr/>
        </p:nvPicPr>
        <p:blipFill>
          <a:blip r:embed="rId2"/>
          <a:stretch/>
        </p:blipFill>
        <p:spPr>
          <a:xfrm>
            <a:off x="1527840" y="3436560"/>
            <a:ext cx="1062000" cy="381240"/>
          </a:xfrm>
          <a:prstGeom prst="rect">
            <a:avLst/>
          </a:prstGeom>
          <a:noFill/>
          <a:ln w="0">
            <a:noFill/>
          </a:ln>
        </p:spPr>
      </p:pic>
      <p:pic>
        <p:nvPicPr>
          <p:cNvPr id="1197" name="Picture 10" descr="Deutschfachschaft PH Freiburg"/>
          <p:cNvPicPr/>
          <p:nvPr/>
        </p:nvPicPr>
        <p:blipFill>
          <a:blip r:embed="rId3"/>
          <a:stretch/>
        </p:blipFill>
        <p:spPr>
          <a:xfrm>
            <a:off x="4785840" y="3331080"/>
            <a:ext cx="1287360" cy="463680"/>
          </a:xfrm>
          <a:prstGeom prst="rect">
            <a:avLst/>
          </a:prstGeom>
          <a:noFill/>
          <a:ln w="0">
            <a:noFill/>
          </a:ln>
        </p:spPr>
      </p:pic>
      <p:sp>
        <p:nvSpPr>
          <p:cNvPr id="1198" name="Textfeld 8"/>
          <p:cNvSpPr/>
          <p:nvPr/>
        </p:nvSpPr>
        <p:spPr>
          <a:xfrm>
            <a:off x="1530720" y="2703960"/>
            <a:ext cx="2706120" cy="41112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99" name="Textfeld 9"/>
          <p:cNvSpPr/>
          <p:nvPr/>
        </p:nvSpPr>
        <p:spPr>
          <a:xfrm>
            <a:off x="2688120" y="4105080"/>
            <a:ext cx="1207080" cy="26640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200" name="Textfeld 10"/>
          <p:cNvSpPr/>
          <p:nvPr/>
        </p:nvSpPr>
        <p:spPr>
          <a:xfrm>
            <a:off x="2028240" y="5452200"/>
            <a:ext cx="6270840" cy="3459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en-GB"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201" name="Grafik 12"/>
          <p:cNvPicPr/>
          <p:nvPr/>
        </p:nvPicPr>
        <p:blipFill>
          <a:blip r:embed="rId4"/>
          <a:stretch/>
        </p:blipFill>
        <p:spPr>
          <a:xfrm>
            <a:off x="5186160" y="2142360"/>
            <a:ext cx="1335600" cy="266400"/>
          </a:xfrm>
          <a:prstGeom prst="rect">
            <a:avLst/>
          </a:prstGeom>
          <a:noFill/>
          <a:ln w="0">
            <a:noFill/>
          </a:ln>
        </p:spPr>
      </p:pic>
      <p:sp>
        <p:nvSpPr>
          <p:cNvPr id="1202" name="Textfeld 13"/>
          <p:cNvSpPr/>
          <p:nvPr/>
        </p:nvSpPr>
        <p:spPr>
          <a:xfrm>
            <a:off x="6633720" y="2635920"/>
            <a:ext cx="1148040" cy="26640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en-GB"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203" name="Grafik 16"/>
          <p:cNvPicPr/>
          <p:nvPr/>
        </p:nvPicPr>
        <p:blipFill>
          <a:blip r:embed="rId5"/>
          <a:stretch/>
        </p:blipFill>
        <p:spPr>
          <a:xfrm>
            <a:off x="2217600" y="4799160"/>
            <a:ext cx="1213560" cy="463680"/>
          </a:xfrm>
          <a:prstGeom prst="rect">
            <a:avLst/>
          </a:prstGeom>
          <a:noFill/>
          <a:ln w="0">
            <a:noFill/>
          </a:ln>
        </p:spPr>
      </p:pic>
      <p:sp>
        <p:nvSpPr>
          <p:cNvPr id="1204" name="Grafik 28"/>
          <p:cNvSpPr/>
          <p:nvPr/>
        </p:nvSpPr>
        <p:spPr>
          <a:xfrm>
            <a:off x="1801440" y="1789920"/>
            <a:ext cx="941400" cy="94140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5" name="Grafik 29"/>
          <p:cNvSpPr/>
          <p:nvPr/>
        </p:nvSpPr>
        <p:spPr>
          <a:xfrm>
            <a:off x="6687720" y="1687680"/>
            <a:ext cx="941400" cy="94140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6" name="Grafik 31"/>
          <p:cNvSpPr/>
          <p:nvPr/>
        </p:nvSpPr>
        <p:spPr>
          <a:xfrm>
            <a:off x="2928600" y="1800000"/>
            <a:ext cx="941400" cy="94140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7" name="Picture 2"/>
          <p:cNvSpPr/>
          <p:nvPr/>
        </p:nvSpPr>
        <p:spPr>
          <a:xfrm>
            <a:off x="2855880" y="3161520"/>
            <a:ext cx="941400" cy="94140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8" name="Grafik 32"/>
          <p:cNvSpPr/>
          <p:nvPr/>
        </p:nvSpPr>
        <p:spPr>
          <a:xfrm>
            <a:off x="6170760" y="3085920"/>
            <a:ext cx="941400" cy="94140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09" name="Grafik 33"/>
          <p:cNvSpPr/>
          <p:nvPr/>
        </p:nvSpPr>
        <p:spPr>
          <a:xfrm>
            <a:off x="3625200" y="4471200"/>
            <a:ext cx="936720" cy="94140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0" name="Picture 4"/>
          <p:cNvSpPr/>
          <p:nvPr/>
        </p:nvSpPr>
        <p:spPr>
          <a:xfrm>
            <a:off x="7209720" y="3106440"/>
            <a:ext cx="936720" cy="94140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1" name="Picture 6"/>
          <p:cNvSpPr/>
          <p:nvPr/>
        </p:nvSpPr>
        <p:spPr>
          <a:xfrm>
            <a:off x="4738320" y="4486320"/>
            <a:ext cx="941400" cy="94140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2" name="Picture 8"/>
          <p:cNvSpPr/>
          <p:nvPr/>
        </p:nvSpPr>
        <p:spPr>
          <a:xfrm>
            <a:off x="5855760" y="4479480"/>
            <a:ext cx="941400" cy="94140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en-GB" sz="1800" b="0" u="none" strike="noStrike">
              <a:solidFill>
                <a:srgbClr val="000000"/>
              </a:solidFill>
              <a:effectLst/>
              <a:uFillTx/>
              <a:latin typeface="Calibri"/>
            </a:endParaRPr>
          </a:p>
        </p:txBody>
      </p:sp>
      <p:sp>
        <p:nvSpPr>
          <p:cNvPr id="1213" name="PlaceHolder 1"/>
          <p:cNvSpPr>
            <a:spLocks noGrp="1"/>
          </p:cNvSpPr>
          <p:nvPr>
            <p:ph type="title"/>
          </p:nvPr>
        </p:nvSpPr>
        <p:spPr>
          <a:xfrm>
            <a:off x="628560" y="1131120"/>
            <a:ext cx="7883280" cy="64188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en-GB" sz="2700" b="0" u="none" strike="noStrike">
                <a:solidFill>
                  <a:schemeClr val="dk2"/>
                </a:solidFill>
                <a:effectLst/>
                <a:uFillTx/>
                <a:latin typeface="Calibri Light"/>
              </a:rPr>
              <a:t>Project 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4" name="PlaceHolder 1"/>
          <p:cNvSpPr>
            <a:spLocks noGrp="1"/>
          </p:cNvSpPr>
          <p:nvPr>
            <p:ph type="title"/>
          </p:nvPr>
        </p:nvSpPr>
        <p:spPr>
          <a:xfrm>
            <a:off x="984600" y="61488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Disclaimer &amp; License</a:t>
            </a:r>
            <a:endParaRPr lang="de-DE" sz="4000" b="0" u="none" strike="noStrike">
              <a:solidFill>
                <a:schemeClr val="dk2"/>
              </a:solidFill>
              <a:effectLst/>
              <a:uFillTx/>
              <a:latin typeface="Calibri Light"/>
            </a:endParaRPr>
          </a:p>
        </p:txBody>
      </p:sp>
      <p:sp>
        <p:nvSpPr>
          <p:cNvPr id="1215" name="PlaceHolder 2"/>
          <p:cNvSpPr>
            <a:spLocks noGrp="1"/>
          </p:cNvSpPr>
          <p:nvPr>
            <p:ph/>
          </p:nvPr>
        </p:nvSpPr>
        <p:spPr>
          <a:xfrm>
            <a:off x="595440" y="2267280"/>
            <a:ext cx="7914960" cy="390456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en-GB" sz="2000" b="0" u="none" strike="noStrike">
                <a:solidFill>
                  <a:schemeClr val="dk2"/>
                </a:solidFill>
                <a:effectLst/>
                <a:uFillTx/>
                <a:latin typeface="Calibri"/>
              </a:rPr>
              <a:t>The ‘Eye-teach-stats’ project (2023-1-DE03-KA220-SCH-000158223) is funded by the European Union. Views and opinions expressed are, however, those of the authors only and do not necessarily reflect those of the European Union or the National Agency. Neither the European Union nor the granting authority can be held responsible for them.</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en-GB" sz="2000" b="0" u="none" strike="noStrike">
                <a:solidFill>
                  <a:schemeClr val="dk2"/>
                </a:solidFill>
                <a:effectLst/>
                <a:uFillTx/>
                <a:latin typeface="Calibri"/>
              </a:rPr>
              <a:t>Teaching Modules © 2026 by Eye-Teach-Stats Project is licensed under CC BY-SA 4.0. To view a copy of this license, visit creativecommons.org/licenses/by-sa/4.0/</a:t>
            </a:r>
            <a:endParaRPr lang="de-DE" sz="2000" b="0" u="none" strike="noStrike">
              <a:solidFill>
                <a:schemeClr val="dk2"/>
              </a:solidFill>
              <a:effectLst/>
              <a:uFillTx/>
              <a:latin typeface="Calibri"/>
            </a:endParaRPr>
          </a:p>
        </p:txBody>
      </p:sp>
      <p:pic>
        <p:nvPicPr>
          <p:cNvPr id="1216" name="Resim 3"/>
          <p:cNvPicPr/>
          <p:nvPr/>
        </p:nvPicPr>
        <p:blipFill>
          <a:blip r:embed="rId1"/>
          <a:stretch/>
        </p:blipFill>
        <p:spPr>
          <a:xfrm>
            <a:off x="721440" y="4437360"/>
            <a:ext cx="1071000" cy="365760"/>
          </a:xfrm>
          <a:prstGeom prst="rect">
            <a:avLst/>
          </a:prstGeom>
          <a:noFill/>
          <a:ln w="0">
            <a:noFill/>
          </a:ln>
        </p:spPr>
      </p:pic>
      <p:pic>
        <p:nvPicPr>
          <p:cNvPr id="1217" name="Resim 4" descr="Co-funded by the European Union logo in png for web usage"/>
          <p:cNvPicPr/>
          <p:nvPr/>
        </p:nvPicPr>
        <p:blipFill>
          <a:blip r:embed="rId2"/>
          <a:stretch/>
        </p:blipFill>
        <p:spPr>
          <a:xfrm>
            <a:off x="721440" y="1635480"/>
            <a:ext cx="2448000" cy="505800"/>
          </a:xfrm>
          <a:prstGeom prst="rect">
            <a:avLst/>
          </a:prstGeom>
          <a:noFill/>
          <a:ln w="0">
            <a:noFill/>
          </a:ln>
        </p:spPr>
      </p:pic>
      <p:pic>
        <p:nvPicPr>
          <p:cNvPr id="1218" name="Resim 1"/>
          <p:cNvPicPr/>
          <p:nvPr/>
        </p:nvPicPr>
        <p:blipFill>
          <a:blip r:embed="rId3"/>
          <a:stretch/>
        </p:blipFill>
        <p:spPr>
          <a:xfrm>
            <a:off x="3170880" y="1499760"/>
            <a:ext cx="2056320" cy="70380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9" name="PlaceHolder 1"/>
          <p:cNvSpPr>
            <a:spLocks noGrp="1"/>
          </p:cNvSpPr>
          <p:nvPr>
            <p:ph type="title"/>
          </p:nvPr>
        </p:nvSpPr>
        <p:spPr>
          <a:xfrm>
            <a:off x="997200" y="95400"/>
            <a:ext cx="7914960" cy="89496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en-GB" sz="4000" b="0" u="none" strike="noStrike">
                <a:solidFill>
                  <a:schemeClr val="dk2"/>
                </a:solidFill>
                <a:effectLst/>
                <a:uFillTx/>
                <a:latin typeface="Calibri Light"/>
              </a:rPr>
              <a:t>References</a:t>
            </a:r>
            <a:endParaRPr lang="de-DE" sz="4000" b="0" u="none" strike="noStrike">
              <a:solidFill>
                <a:schemeClr val="dk2"/>
              </a:solidFill>
              <a:effectLst/>
              <a:uFillTx/>
              <a:latin typeface="Calibri Light"/>
            </a:endParaRPr>
          </a:p>
        </p:txBody>
      </p:sp>
      <p:sp>
        <p:nvSpPr>
          <p:cNvPr id="1220" name="PlaceHolder 2"/>
          <p:cNvSpPr>
            <a:spLocks noGrp="1"/>
          </p:cNvSpPr>
          <p:nvPr>
            <p:ph/>
          </p:nvPr>
        </p:nvSpPr>
        <p:spPr>
          <a:xfrm>
            <a:off x="591840" y="867960"/>
            <a:ext cx="7725960" cy="511812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en-GB" sz="1000" b="0" i="1" u="none" strike="noStrike">
                <a:solidFill>
                  <a:schemeClr val="dk2"/>
                </a:solidFill>
                <a:effectLst/>
                <a:uFillTx/>
                <a:latin typeface="Calibri"/>
              </a:rPr>
              <a:t>Frontiers in Education, 9</a:t>
            </a:r>
            <a:r>
              <a:rPr lang="en-GB"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Abt, M., Loibl, K., Leuders, T., Van Dooren, W., &amp; Reinhold, F. (2025). Understanding student errors in comparing data sets with boxplots. </a:t>
            </a:r>
            <a:r>
              <a:rPr lang="en-GB" sz="1000" b="0" i="1" u="none" strike="noStrike">
                <a:solidFill>
                  <a:schemeClr val="dk2"/>
                </a:solidFill>
                <a:effectLst/>
                <a:uFillTx/>
                <a:latin typeface="Calibri"/>
              </a:rPr>
              <a:t>Educational Studies in Mathematics, 120</a:t>
            </a:r>
            <a:r>
              <a:rPr lang="en-GB"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en-GB" sz="1000" b="0" i="1" u="none" strike="noStrike">
                <a:solidFill>
                  <a:schemeClr val="dk2"/>
                </a:solidFill>
                <a:effectLst/>
                <a:uFillTx/>
                <a:latin typeface="Calibri"/>
              </a:rPr>
              <a:t>Proceedings of the Forty-Third Conference of the International Group for the Psychology of Mathematics Education</a:t>
            </a:r>
            <a:r>
              <a:rPr lang="en-GB"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en-GB" sz="1000" b="0" i="1" u="none" strike="noStrike">
                <a:solidFill>
                  <a:schemeClr val="dk2"/>
                </a:solidFill>
                <a:effectLst/>
                <a:uFillTx/>
                <a:latin typeface="Calibri"/>
              </a:rPr>
              <a:t>Proceedings of the Eleventh Congress of the European Society for Research in Mathematics Education</a:t>
            </a:r>
            <a:r>
              <a:rPr lang="en-GB"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en-GB" sz="1000" b="0" i="1" u="none" strike="noStrike">
                <a:solidFill>
                  <a:schemeClr val="dk2"/>
                </a:solidFill>
                <a:effectLst/>
                <a:uFillTx/>
                <a:latin typeface="Calibri"/>
              </a:rPr>
              <a:t>Frontline Learning Research, 11</a:t>
            </a:r>
            <a:r>
              <a:rPr lang="en-GB"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en-GB" sz="1000" b="0" i="1" u="none" strike="noStrike">
                <a:solidFill>
                  <a:schemeClr val="dk2"/>
                </a:solidFill>
                <a:effectLst/>
                <a:uFillTx/>
                <a:latin typeface="Calibri"/>
              </a:rPr>
              <a:t>Educational Studies in Mathematics, 118</a:t>
            </a:r>
            <a:r>
              <a:rPr lang="en-GB" sz="1000" b="0" u="none" strike="noStrike">
                <a:solidFill>
                  <a:schemeClr val="dk2"/>
                </a:solidFill>
                <a:effectLst/>
                <a:uFillTx/>
                <a:latin typeface="Calibri"/>
              </a:rPr>
              <a:t>(3), 479–503. </a:t>
            </a:r>
            <a:r>
              <a:rPr lang="en-GB"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en-GB" sz="1000" b="0" i="1" u="none" strike="noStrike">
                <a:solidFill>
                  <a:schemeClr val="dk2"/>
                </a:solidFill>
                <a:effectLst/>
                <a:uFillTx/>
                <a:latin typeface="Calibri"/>
              </a:rPr>
              <a:t>Proceedings of the 45th Conference of the International Group for the Psychology of Mathematics Education</a:t>
            </a:r>
            <a:r>
              <a:rPr lang="en-GB"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(2023a). Eye-tracking measures as indicators for a local vs. global view of data. </a:t>
            </a:r>
            <a:r>
              <a:rPr lang="en-GB" sz="1000" b="0" i="1" u="none" strike="noStrike">
                <a:solidFill>
                  <a:schemeClr val="dk2"/>
                </a:solidFill>
                <a:effectLst/>
                <a:uFillTx/>
                <a:latin typeface="Calibri"/>
              </a:rPr>
              <a:t>Frontiers in Education, 7</a:t>
            </a:r>
            <a:r>
              <a:rPr lang="en-GB"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en-GB" sz="1000" b="0" i="1" u="none" strike="noStrike">
                <a:solidFill>
                  <a:schemeClr val="dk2"/>
                </a:solidFill>
                <a:effectLst/>
                <a:uFillTx/>
                <a:latin typeface="Calibri"/>
              </a:rPr>
              <a:t>Proceedings of the 46th Conference of the International Group for the Psychology of Mathematics Education</a:t>
            </a:r>
            <a:r>
              <a:rPr lang="en-GB"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en-GB" sz="1000" b="0" u="none" strike="noStrike">
                <a:solidFill>
                  <a:schemeClr val="dk2"/>
                </a:solidFill>
                <a:effectLst/>
                <a:uFillTx/>
                <a:latin typeface="Calibri"/>
              </a:rPr>
              <a:t>Schreiter, S., &amp; Vogel, M. (2024). Students’ local vs. global views of data distributions: A cross-grade-level analysis using eye-tracking. </a:t>
            </a:r>
            <a:r>
              <a:rPr lang="en-GB" sz="1000" b="0" i="1" u="none" strike="noStrike">
                <a:solidFill>
                  <a:schemeClr val="dk2"/>
                </a:solidFill>
                <a:effectLst/>
                <a:uFillTx/>
                <a:latin typeface="Calibri"/>
              </a:rPr>
              <a:t>Educational Studies in Mathematics</a:t>
            </a:r>
            <a:r>
              <a:rPr lang="en-GB" sz="1000" b="0" u="none" strike="noStrike">
                <a:solidFill>
                  <a:schemeClr val="dk2"/>
                </a:solidFill>
                <a:effectLst/>
                <a:uFillTx/>
                <a:latin typeface="Calibri"/>
              </a:rPr>
              <a:t>. </a:t>
            </a:r>
            <a:r>
              <a:rPr lang="en-GB"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221" name="Başlık 1"/>
          <p:cNvSpPr/>
          <p:nvPr/>
        </p:nvSpPr>
        <p:spPr>
          <a:xfrm>
            <a:off x="591840" y="5806800"/>
            <a:ext cx="7725960" cy="104760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en-GB" sz="1600" b="0" i="1" u="none" strike="noStrike">
                <a:solidFill>
                  <a:schemeClr val="dk2"/>
                </a:solidFill>
                <a:effectLst/>
                <a:uFillTx/>
                <a:latin typeface="Calibri Light"/>
              </a:rPr>
              <a:t>For a list of publications in the project, please click: </a:t>
            </a:r>
            <a:r>
              <a:rPr lang="en-GB" sz="1600" b="0" u="none" strike="noStrike">
                <a:solidFill>
                  <a:schemeClr val="dk2"/>
                </a:solidFill>
                <a:effectLst/>
                <a:uFillTx/>
                <a:latin typeface="Calibri Light"/>
                <a:hlinkClick r:id="rId3"/>
              </a:rPr>
              <a:t>https://eye-teach-stats.eu/publications/</a:t>
            </a:r>
            <a:r>
              <a:rPr lang="en-GB" sz="1600" b="0" u="none" strike="noStrike">
                <a:solidFill>
                  <a:schemeClr val="dk2"/>
                </a:solidFill>
                <a:effectLst/>
                <a:uFillTx/>
                <a:latin typeface="Calibri Light"/>
              </a:rPr>
              <a:t> </a:t>
            </a:r>
            <a:endParaRPr lang="de-DE" sz="1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3640</TotalTime>
  <Application>Collabora_Office/25.04.11.3$Linux_X86_64 LibreOffice_project/fcd27e92423bc48e8424a181f54405504d3ba72b</Application>
  <AppVersion>15.0000</AppVersion>
  <Words>7154</Words>
  <Paragraphs>456</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dcterms:modified xsi:type="dcterms:W3CDTF">2026-10-09T10:41:03Z</dcterms:modified>
  <cp:revision>322</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Notes">
    <vt:i4>37</vt:i4>
  </property>
  <property fmtid="{D5CDD505-2E9C-101B-9397-08002B2CF9AE}" pid="4" name="PresentationFormat">
    <vt:lpwstr>Ekran Gösterisi (4:3)</vt:lpwstr>
  </property>
  <property fmtid="{D5CDD505-2E9C-101B-9397-08002B2CF9AE}" pid="5" name="Slides">
    <vt:i4>70</vt:i4>
  </property>
</Properties>
</file>