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5.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71" r:id="rId23"/>
    <p:sldId id="272" r:id="rId24"/>
    <p:sldId id="273" r:id="rId25"/>
    <p:sldId id="274" r:id="rId26"/>
    <p:sldId id="275" r:id="rId27"/>
    <p:sldId id="276" r:id="rId28"/>
    <p:sldId id="277" r:id="rId29"/>
    <p:sldId id="278" r:id="rId30"/>
    <p:sldId id="308" r:id="rId60"/>
    <p:sldId id="309" r:id="rId61"/>
    <p:sldId id="310" r:id="rId62"/>
    <p:sldId id="311" r:id="rId63"/>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61E6E900-7FB0-45E8-9696-436AD119CCEA}"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sldImg"/>
          </p:nvPr>
        </p:nvSpPr>
        <p:spPr>
          <a:xfrm>
            <a:off x="0" y="763560"/>
            <a:ext cx="0" cy="0"/>
          </a:xfrm>
          <a:prstGeom prst="rect">
            <a:avLst/>
          </a:prstGeom>
          <a:ln w="0">
            <a:noFill/>
          </a:ln>
        </p:spPr>
      </p:sp>
      <p:sp>
        <p:nvSpPr>
          <p:cNvPr id="1223" name="PlaceHolder 2"/>
          <p:cNvSpPr>
            <a:spLocks noGrp="1"/>
          </p:cNvSpPr>
          <p:nvPr>
            <p:ph type="body"/>
          </p:nvPr>
        </p:nvSpPr>
        <p:spPr>
          <a:xfrm>
            <a:off x="777240" y="4777560"/>
            <a:ext cx="6214320" cy="452268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These modules were designed by: Ayline Heursen, Vuslat Șeker, Martin Abt, Anita Alexander, Frank Reinhold, Lonneke Boels, Wim Van Dooren, Saskia Schreiter and Markus Vogel.</a:t>
            </a:r>
            <a:endParaRPr lang="de-DE" sz="2000" b="0" u="none" strike="noStrike">
              <a:solidFill>
                <a:srgbClr val="000000"/>
              </a:solidFill>
              <a:effectLst/>
              <a:uFillTx/>
              <a:latin typeface="Calibri"/>
            </a:endParaRPr>
          </a:p>
        </p:txBody>
      </p:sp>
      <p:sp>
        <p:nvSpPr>
          <p:cNvPr id="1224" name="PlaceHolder 3"/>
          <p:cNvSpPr>
            <a:spLocks noGrp="1"/>
          </p:cNvSpPr>
          <p:nvPr>
            <p:ph type="sldNum" idx="11"/>
          </p:nvPr>
        </p:nvSpPr>
        <p:spPr>
          <a:xfrm>
            <a:off x="4399200" y="9555480"/>
            <a:ext cx="3369600" cy="4993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0039CA7-D8F4-40F1-95FC-1CFF21473DD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4" name="PlaceHolder 1"/>
          <p:cNvSpPr>
            <a:spLocks noGrp="1"/>
          </p:cNvSpPr>
          <p:nvPr>
            <p:ph type="sldImg"/>
          </p:nvPr>
        </p:nvSpPr>
        <p:spPr>
          <a:xfrm>
            <a:off x="1371600" y="1143000"/>
            <a:ext cx="4110120" cy="3081600"/>
          </a:xfrm>
          <a:prstGeom prst="rect">
            <a:avLst/>
          </a:prstGeom>
          <a:ln w="0">
            <a:noFill/>
          </a:ln>
        </p:spPr>
      </p:sp>
      <p:sp>
        <p:nvSpPr>
          <p:cNvPr id="1235"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These recap slides correspond to the supportive information provided in the vignettes. They are included here for teacher educators to use when content knowledge needs to be refreshed or discussed.</a:t>
            </a:r>
            <a:endParaRPr lang="de-DE" sz="2000" b="0" u="none" strike="noStrike">
              <a:solidFill>
                <a:srgbClr val="000000"/>
              </a:solidFill>
              <a:effectLst/>
              <a:uFillTx/>
              <a:latin typeface="Calibri"/>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6" name="PlaceHolder 1"/>
          <p:cNvSpPr>
            <a:spLocks noGrp="1"/>
          </p:cNvSpPr>
          <p:nvPr>
            <p:ph type="sldImg"/>
          </p:nvPr>
        </p:nvSpPr>
        <p:spPr>
          <a:xfrm>
            <a:off x="1371600" y="1143000"/>
            <a:ext cx="4110120" cy="3081600"/>
          </a:xfrm>
          <a:prstGeom prst="rect">
            <a:avLst/>
          </a:prstGeom>
          <a:ln w="0">
            <a:noFill/>
          </a:ln>
        </p:spPr>
      </p:sp>
      <p:sp>
        <p:nvSpPr>
          <p:cNvPr id="1237"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Guiding questions for teacher educators: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r>
              <a:rPr lang="en-US" sz="2000" b="0" u="none" strike="noStrike">
                <a:solidFill>
                  <a:srgbClr val="000000"/>
                </a:solidFill>
                <a:effectLst/>
                <a:uFillTx/>
                <a:latin typeface="Calibri"/>
              </a:rPr>
              <a:t>What did you learn about students’ interpretations of dotplots through the eye-tracking vignette(s)?</a:t>
            </a:r>
            <a:endParaRPr lang="de-DE" sz="2000" b="0" u="none" strike="noStrike">
              <a:solidFill>
                <a:srgbClr val="000000"/>
              </a:solidFill>
              <a:effectLst/>
              <a:uFillTx/>
              <a:latin typeface="Calibri"/>
            </a:endParaRPr>
          </a:p>
          <a:p>
            <a:pPr indent="0" algn="l">
              <a:lnSpc>
                <a:spcPct val="100000"/>
              </a:lnSpc>
              <a:buNone/>
              <a:tabLst>
                <a:tab pos="0" algn="l"/>
              </a:tabLst>
            </a:pPr>
            <a:r>
              <a:rPr lang="en-US" sz="2000" b="0" u="none" strike="noStrike">
                <a:solidFill>
                  <a:srgbClr val="000000"/>
                </a:solidFill>
                <a:effectLst/>
                <a:uFillTx/>
                <a:latin typeface="Calibri"/>
              </a:rPr>
              <a:t>Which systematic error is evident, and what observable behaviour in the vignette supports your interpretation?</a:t>
            </a:r>
            <a:endParaRPr lang="de-DE" sz="2000" b="0" u="none" strike="noStrike">
              <a:solidFill>
                <a:srgbClr val="000000"/>
              </a:solidFill>
              <a:effectLst/>
              <a:uFillTx/>
              <a:latin typeface="Calibri"/>
            </a:endParaRPr>
          </a:p>
          <a:p>
            <a:pPr indent="0" algn="l">
              <a:lnSpc>
                <a:spcPct val="100000"/>
              </a:lnSpc>
              <a:buNone/>
              <a:tabLst>
                <a:tab pos="0" algn="l"/>
              </a:tabLst>
            </a:pPr>
            <a:r>
              <a:rPr lang="en-US" sz="2000" b="0" u="none" strike="noStrike">
                <a:solidFill>
                  <a:srgbClr val="000000"/>
                </a:solidFill>
                <a:effectLst/>
                <a:uFillTx/>
                <a:latin typeface="Calibri"/>
              </a:rPr>
              <a:t>What might this indicate about underlying conceptual difficulties?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8" name="PlaceHolder 1"/>
          <p:cNvSpPr>
            <a:spLocks noGrp="1"/>
          </p:cNvSpPr>
          <p:nvPr>
            <p:ph type="sldImg"/>
          </p:nvPr>
        </p:nvSpPr>
        <p:spPr>
          <a:xfrm>
            <a:off x="1371600" y="1143000"/>
            <a:ext cx="4110120" cy="3081600"/>
          </a:xfrm>
          <a:prstGeom prst="rect">
            <a:avLst/>
          </a:prstGeom>
          <a:ln w="0">
            <a:noFill/>
          </a:ln>
        </p:spPr>
      </p:sp>
      <p:sp>
        <p:nvSpPr>
          <p:cNvPr id="1239"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Key questions for discussion:</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Is the student reasoning about individual data points, or about the distribution as a whole?</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i="1" u="none" strike="noStrike">
                <a:solidFill>
                  <a:srgbClr val="000000"/>
                </a:solidFill>
                <a:effectLst/>
                <a:uFillTx/>
                <a:latin typeface="Calibri"/>
              </a:rPr>
              <a:t>What would need to change in the student's thinking for them to move from a local to a global view?</a:t>
            </a:r>
            <a:endParaRPr lang="de-DE" sz="2000" b="0" u="none" strike="noStrike">
              <a:solidFill>
                <a:srgbClr val="000000"/>
              </a:solidFill>
              <a:effectLst/>
              <a:uFillTx/>
              <a:latin typeface="Calibri"/>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0" name="PlaceHolder 1"/>
          <p:cNvSpPr>
            <a:spLocks noGrp="1"/>
          </p:cNvSpPr>
          <p:nvPr>
            <p:ph type="sldImg"/>
          </p:nvPr>
        </p:nvSpPr>
        <p:spPr>
          <a:xfrm>
            <a:off x="1371600" y="1143000"/>
            <a:ext cx="4110480" cy="3081600"/>
          </a:xfrm>
          <a:prstGeom prst="rect">
            <a:avLst/>
          </a:prstGeom>
          <a:ln w="0">
            <a:noFill/>
          </a:ln>
        </p:spPr>
      </p:sp>
      <p:sp>
        <p:nvSpPr>
          <p:cNvPr id="1241"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Use this slide to open the discussion phase and to help participants move from identifying an incorrect answer to interpreting what the student may have attended to and how this may relate to an underlying conceptual difficulty.</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What does this systematic error reveal about how the student may be interpreting the dotplot?</a:t>
            </a:r>
            <a:br>
              <a:rPr sz="2000"/>
            </a:br>
            <a:r>
              <a:rPr lang="tr-TR" sz="2000" b="0" u="none" strike="noStrike">
                <a:solidFill>
                  <a:srgbClr val="000000"/>
                </a:solidFill>
                <a:effectLst/>
                <a:uFillTx/>
                <a:latin typeface="Calibri"/>
              </a:rPr>
              <a:t>Which features of the graph does the student seem to use as evidence for their conclusion?</a:t>
            </a:r>
            <a:br>
              <a:rPr sz="2000"/>
            </a:br>
            <a:r>
              <a:rPr lang="tr-TR" sz="2000" b="0" u="none" strike="noStrike">
                <a:solidFill>
                  <a:srgbClr val="000000"/>
                </a:solidFill>
                <a:effectLst/>
                <a:uFillTx/>
                <a:latin typeface="Calibri"/>
              </a:rPr>
              <a:t>What might the student be overlooking when comparing the two distributions?</a:t>
            </a:r>
            <a:br>
              <a:rPr sz="2000"/>
            </a:br>
            <a:r>
              <a:rPr lang="tr-TR" sz="2000" b="0" u="none" strike="noStrike">
                <a:solidFill>
                  <a:srgbClr val="000000"/>
                </a:solidFill>
                <a:effectLst/>
                <a:uFillTx/>
                <a:latin typeface="Calibri"/>
              </a:rPr>
              <a:t>How could you support the student in moving from comparing individual stacks to comparing the distributions as wholes?</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2" name="PlaceHolder 1"/>
          <p:cNvSpPr>
            <a:spLocks noGrp="1"/>
          </p:cNvSpPr>
          <p:nvPr>
            <p:ph type="sldImg"/>
          </p:nvPr>
        </p:nvSpPr>
        <p:spPr>
          <a:xfrm>
            <a:off x="1371600" y="1143000"/>
            <a:ext cx="4110480" cy="3081600"/>
          </a:xfrm>
          <a:prstGeom prst="rect">
            <a:avLst/>
          </a:prstGeom>
          <a:ln w="0">
            <a:noFill/>
          </a:ln>
        </p:spPr>
      </p:sp>
      <p:sp>
        <p:nvSpPr>
          <p:cNvPr id="1243"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Teacher educator note:</a:t>
            </a:r>
            <a:br>
              <a:rPr sz="2000"/>
            </a:br>
            <a:r>
              <a:rPr lang="tr-TR" sz="2000" b="0" u="none" strike="noStrike">
                <a:solidFill>
                  <a:srgbClr val="000000"/>
                </a:solidFill>
                <a:effectLst/>
                <a:uFillTx/>
                <a:latin typeface="Calibri"/>
              </a:rPr>
              <a:t>Focus the discussion on how gaze data can support or refine a hypothesis about frequency–value confusion. Encourage participants to connect the student’s answer, gaze pattern, and possible interpretation of the graph.</a:t>
            </a:r>
            <a:endParaRPr lang="de-DE" sz="2000" b="0" u="none" strike="noStrike">
              <a:solidFill>
                <a:srgbClr val="000000"/>
              </a:solidFill>
              <a:effectLst/>
              <a:uFillTx/>
              <a:latin typeface="Calibri"/>
            </a:endParaRPr>
          </a:p>
          <a:p>
            <a:pPr indent="0" algn="l">
              <a:lnSpc>
                <a:spcPct val="100000"/>
              </a:lnSpc>
              <a:buNone/>
              <a:tabLst>
                <a:tab pos="0" algn="l"/>
              </a:tabLst>
            </a:pPr>
            <a:r>
              <a:rPr lang="tr-TR" sz="2000" b="0" u="none" strike="noStrike">
                <a:solidFill>
                  <a:srgbClr val="000000"/>
                </a:solidFill>
                <a:effectLst/>
                <a:uFillTx/>
                <a:latin typeface="Calibri"/>
              </a:rPr>
              <a:t>Possible guiding questions:</a:t>
            </a:r>
            <a:br>
              <a:rPr sz="2000"/>
            </a:br>
            <a:r>
              <a:rPr lang="tr-TR" sz="2000" b="0" u="none" strike="noStrike">
                <a:solidFill>
                  <a:srgbClr val="000000"/>
                </a:solidFill>
                <a:effectLst/>
                <a:uFillTx/>
                <a:latin typeface="Calibri"/>
              </a:rPr>
              <a:t>Which features of the dotplot might a student attend to when confusing frequency with data value?</a:t>
            </a:r>
            <a:br>
              <a:rPr sz="2000"/>
            </a:br>
            <a:r>
              <a:rPr lang="tr-TR" sz="2000" b="0" u="none" strike="noStrike">
                <a:solidFill>
                  <a:srgbClr val="000000"/>
                </a:solidFill>
                <a:effectLst/>
                <a:uFillTx/>
                <a:latin typeface="Calibri"/>
              </a:rPr>
              <a:t>What gaze pattern would support the hypothesis that the student is treating stack height as a value?</a:t>
            </a:r>
            <a:br>
              <a:rPr sz="2000"/>
            </a:br>
            <a:r>
              <a:rPr lang="tr-TR" sz="2000" b="0" u="none" strike="noStrike">
                <a:solidFill>
                  <a:srgbClr val="000000"/>
                </a:solidFill>
                <a:effectLst/>
                <a:uFillTx/>
                <a:latin typeface="Calibri"/>
              </a:rPr>
              <a:t>What question could you ask the student to find out how they understand the dots, stacks, and horizontal axis?</a:t>
            </a:r>
            <a:endParaRPr lang="de-DE" sz="2000" b="0" u="none" strike="noStrike">
              <a:solidFill>
                <a:srgbClr val="000000"/>
              </a:solidFill>
              <a:effectLst/>
              <a:uFillTx/>
              <a:latin typeface="Calibri"/>
            </a:endParaRP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0" name="PlaceHolder 1"/>
          <p:cNvSpPr>
            <a:spLocks noGrp="1"/>
          </p:cNvSpPr>
          <p:nvPr>
            <p:ph type="sldImg"/>
          </p:nvPr>
        </p:nvSpPr>
        <p:spPr>
          <a:xfrm>
            <a:off x="0" y="763560"/>
            <a:ext cx="0" cy="0"/>
          </a:xfrm>
          <a:prstGeom prst="rect">
            <a:avLst/>
          </a:prstGeom>
          <a:ln w="0">
            <a:noFill/>
          </a:ln>
        </p:spPr>
      </p:sp>
      <p:sp>
        <p:nvSpPr>
          <p:cNvPr id="1281" name="PlaceHolder 2"/>
          <p:cNvSpPr>
            <a:spLocks noGrp="1"/>
          </p:cNvSpPr>
          <p:nvPr>
            <p:ph type="body"/>
          </p:nvPr>
        </p:nvSpPr>
        <p:spPr>
          <a:xfrm>
            <a:off x="777240" y="4777560"/>
            <a:ext cx="6214680" cy="4523040"/>
          </a:xfrm>
          <a:prstGeom prst="rect">
            <a:avLst/>
          </a:prstGeom>
          <a:noFill/>
          <a:ln w="0">
            <a:noFill/>
          </a:ln>
        </p:spPr>
        <p:txBody>
          <a:bodyPr lIns="0" tIns="0" rIns="0" bIns="0" anchor="t">
            <a:noAutofit/>
          </a:bodyPr>
          <a:p>
            <a:pPr indent="0" algn="l">
              <a:lnSpc>
                <a:spcPct val="100000"/>
              </a:lnSpc>
              <a:buNone/>
              <a:tabLst>
                <a:tab pos="0" algn="l"/>
              </a:tabLst>
            </a:pPr>
            <a:r>
              <a:rPr lang="en-US" sz="2000" b="0" u="none" strike="noStrike">
                <a:solidFill>
                  <a:srgbClr val="000000"/>
                </a:solidFill>
                <a:effectLst/>
                <a:uFillTx/>
                <a:latin typeface="Calibri"/>
              </a:rPr>
              <a:t>Slide 54-55-56 - Dotplot</a:t>
            </a: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a:p>
            <a:pPr indent="0" algn="l">
              <a:lnSpc>
                <a:spcPct val="100000"/>
              </a:lnSpc>
              <a:buNone/>
              <a:tabLst>
                <a:tab pos="0" algn="l"/>
              </a:tabLst>
            </a:pPr>
            <a:endParaRPr lang="de-DE" sz="2000" b="0" u="none" strike="noStrike">
              <a:solidFill>
                <a:srgbClr val="000000"/>
              </a:solidFill>
              <a:effectLst/>
              <a:uFillTx/>
              <a:latin typeface="Calibri"/>
            </a:endParaRPr>
          </a:p>
        </p:txBody>
      </p:sp>
      <p:sp>
        <p:nvSpPr>
          <p:cNvPr id="1282" name="PlaceHolder 3"/>
          <p:cNvSpPr>
            <a:spLocks noGrp="1"/>
          </p:cNvSpPr>
          <p:nvPr>
            <p:ph type="sldNum" idx="17"/>
          </p:nvPr>
        </p:nvSpPr>
        <p:spPr>
          <a:xfrm>
            <a:off x="4399200" y="9555480"/>
            <a:ext cx="3369960" cy="49968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38A8CEAD-2AAA-4F0E-960B-CB2842F5B492}"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3" name="PlaceHolder 1"/>
          <p:cNvSpPr>
            <a:spLocks noGrp="1"/>
          </p:cNvSpPr>
          <p:nvPr>
            <p:ph type="sldImg"/>
          </p:nvPr>
        </p:nvSpPr>
        <p:spPr>
          <a:xfrm>
            <a:off x="1371600" y="1143000"/>
            <a:ext cx="4110480" cy="3081600"/>
          </a:xfrm>
          <a:prstGeom prst="rect">
            <a:avLst/>
          </a:prstGeom>
          <a:ln w="0">
            <a:noFill/>
          </a:ln>
        </p:spPr>
      </p:sp>
      <p:sp>
        <p:nvSpPr>
          <p:cNvPr id="1284"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85" name="PlaceHolder 3"/>
          <p:cNvSpPr>
            <a:spLocks noGrp="1"/>
          </p:cNvSpPr>
          <p:nvPr>
            <p:ph type="sldNum" idx="18"/>
          </p:nvPr>
        </p:nvSpPr>
        <p:spPr>
          <a:xfrm>
            <a:off x="3884760" y="8685360"/>
            <a:ext cx="2966040" cy="452880"/>
          </a:xfrm>
          <a:prstGeom prst="rect">
            <a:avLst/>
          </a:prstGeom>
          <a:noFill/>
          <a:ln w="0">
            <a:noFill/>
          </a:ln>
        </p:spPr>
        <p:txBody>
          <a:bodyPr lIns="91440" tIns="45720" rIns="91440" bIns="45720" anchor="b">
            <a:noAutofit/>
          </a:bodyPr>
          <a:lstStyle>
            <a:lvl1pPr indent="0" algn="r" defTabSz="9144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914400">
              <a:lnSpc>
                <a:spcPct val="100000"/>
              </a:lnSpc>
              <a:buNone/>
              <a:tabLst>
                <a:tab pos="0" algn="l"/>
              </a:tabLst>
            </a:pPr>
            <a:fld id="{949A5DD2-16A6-4EF2-864B-DAC3A6E2FEE9}"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6" name="PlaceHolder 1"/>
          <p:cNvSpPr>
            <a:spLocks noGrp="1"/>
          </p:cNvSpPr>
          <p:nvPr>
            <p:ph type="sldImg"/>
          </p:nvPr>
        </p:nvSpPr>
        <p:spPr>
          <a:xfrm>
            <a:off x="1371600" y="1143000"/>
            <a:ext cx="4110120" cy="3081600"/>
          </a:xfrm>
          <a:prstGeom prst="rect">
            <a:avLst/>
          </a:prstGeom>
          <a:ln w="0">
            <a:noFill/>
          </a:ln>
        </p:spPr>
      </p:sp>
      <p:sp>
        <p:nvSpPr>
          <p:cNvPr id="1287"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88" name="PlaceHolder 3"/>
          <p:cNvSpPr>
            <a:spLocks noGrp="1"/>
          </p:cNvSpPr>
          <p:nvPr>
            <p:ph type="sldNum" idx="19"/>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CAC3E562-D1BE-4712-8FF8-37AE6A60D60F}"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89" name="PlaceHolder 1"/>
          <p:cNvSpPr>
            <a:spLocks noGrp="1"/>
          </p:cNvSpPr>
          <p:nvPr>
            <p:ph type="sldImg"/>
          </p:nvPr>
        </p:nvSpPr>
        <p:spPr>
          <a:xfrm>
            <a:off x="1371600" y="1143000"/>
            <a:ext cx="4110120" cy="3081600"/>
          </a:xfrm>
          <a:prstGeom prst="rect">
            <a:avLst/>
          </a:prstGeom>
          <a:ln w="0">
            <a:noFill/>
          </a:ln>
        </p:spPr>
      </p:sp>
      <p:sp>
        <p:nvSpPr>
          <p:cNvPr id="1290"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291" name="PlaceHolder 3"/>
          <p:cNvSpPr>
            <a:spLocks noGrp="1"/>
          </p:cNvSpPr>
          <p:nvPr>
            <p:ph type="sldNum" idx="20"/>
          </p:nvPr>
        </p:nvSpPr>
        <p:spPr>
          <a:xfrm>
            <a:off x="3884760" y="8685360"/>
            <a:ext cx="2966040" cy="45288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9EAFD9A8-7A5D-4F4A-9080-E8E5AB2EF3A2}"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7" name="PlaceHolder 1"/>
          <p:cNvSpPr>
            <a:spLocks noGrp="1"/>
          </p:cNvSpPr>
          <p:nvPr>
            <p:ph type="sldImg"/>
          </p:nvPr>
        </p:nvSpPr>
        <p:spPr>
          <a:xfrm>
            <a:off x="0" y="763560"/>
            <a:ext cx="0" cy="0"/>
          </a:xfrm>
          <a:prstGeom prst="rect">
            <a:avLst/>
          </a:prstGeom>
          <a:ln w="0">
            <a:noFill/>
          </a:ln>
        </p:spPr>
      </p:sp>
      <p:sp>
        <p:nvSpPr>
          <p:cNvPr id="1308"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9" name="PlaceHolder 3"/>
          <p:cNvSpPr>
            <a:spLocks noGrp="1"/>
          </p:cNvSpPr>
          <p:nvPr>
            <p:ph type="sldNum" idx="26"/>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6C45C31D-44D1-446D-8F0E-C69A3C4E1A52}"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sldImg"/>
          </p:nvPr>
        </p:nvSpPr>
        <p:spPr>
          <a:xfrm>
            <a:off x="0" y="763560"/>
            <a:ext cx="0" cy="0"/>
          </a:xfrm>
          <a:prstGeom prst="rect">
            <a:avLst/>
          </a:prstGeom>
          <a:ln w="0">
            <a:noFill/>
          </a:ln>
        </p:spPr>
      </p:sp>
      <p:sp>
        <p:nvSpPr>
          <p:cNvPr id="1311"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12" name="PlaceHolder 3"/>
          <p:cNvSpPr>
            <a:spLocks noGrp="1"/>
          </p:cNvSpPr>
          <p:nvPr>
            <p:ph type="sldNum" idx="27"/>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65C5ED4-C4B5-4548-83F2-6140A09E9CD1}"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3680" cy="1257120"/>
          </a:xfrm>
          <a:prstGeom prst="rect">
            <a:avLst/>
          </a:prstGeom>
          <a:noFill/>
          <a:ln w="0">
            <a:noFill/>
          </a:ln>
        </p:spPr>
      </p:pic>
      <p:cxnSp>
        <p:nvCxnSpPr>
          <p:cNvPr id="4" name="Gerader Verbinder 22"/>
          <p:cNvCxnSpPr/>
          <p:nvPr/>
        </p:nvCxnSpPr>
        <p:spPr>
          <a:xfrm>
            <a:off x="2289600" y="6504480"/>
            <a:ext cx="5040" cy="370080"/>
          </a:xfrm>
          <a:prstGeom prst="straightConnector1">
            <a:avLst/>
          </a:prstGeom>
          <a:ln w="0">
            <a:solidFill>
              <a:srgbClr val="444D26"/>
            </a:solidFill>
          </a:ln>
        </p:spPr>
      </p:cxnSp>
      <p:cxnSp>
        <p:nvCxnSpPr>
          <p:cNvPr id="5" name="Gerader Verbinder 23"/>
          <p:cNvCxnSpPr/>
          <p:nvPr/>
        </p:nvCxnSpPr>
        <p:spPr>
          <a:xfrm>
            <a:off x="6201360" y="6504480"/>
            <a:ext cx="5040" cy="370080"/>
          </a:xfrm>
          <a:prstGeom prst="straightConnector1">
            <a:avLst/>
          </a:prstGeom>
          <a:ln w="0">
            <a:solidFill>
              <a:srgbClr val="444D26"/>
            </a:solidFill>
          </a:ln>
        </p:spPr>
      </p:cxnSp>
      <p:sp>
        <p:nvSpPr>
          <p:cNvPr id="6"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3600EC-38E5-4384-9189-D87A8C6966F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D5BDAA9-C5A2-42FD-B6D7-397C130131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 name="Resim 1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3680" cy="1257120"/>
          </a:xfrm>
          <a:prstGeom prst="rect">
            <a:avLst/>
          </a:prstGeom>
          <a:noFill/>
          <a:ln w="0">
            <a:noFill/>
          </a:ln>
        </p:spPr>
      </p:pic>
      <p:cxnSp>
        <p:nvCxnSpPr>
          <p:cNvPr id="15" name="Gerader Verbinder 22"/>
          <p:cNvCxnSpPr/>
          <p:nvPr/>
        </p:nvCxnSpPr>
        <p:spPr>
          <a:xfrm>
            <a:off x="2289600" y="6504480"/>
            <a:ext cx="5040" cy="370080"/>
          </a:xfrm>
          <a:prstGeom prst="straightConnector1">
            <a:avLst/>
          </a:prstGeom>
          <a:ln w="0">
            <a:solidFill>
              <a:srgbClr val="444D26"/>
            </a:solidFill>
          </a:ln>
        </p:spPr>
      </p:cxnSp>
      <p:cxnSp>
        <p:nvCxnSpPr>
          <p:cNvPr id="16" name="Gerader Verbinder 23"/>
          <p:cNvCxnSpPr/>
          <p:nvPr/>
        </p:nvCxnSpPr>
        <p:spPr>
          <a:xfrm>
            <a:off x="6201360" y="6504480"/>
            <a:ext cx="5040" cy="370080"/>
          </a:xfrm>
          <a:prstGeom prst="straightConnector1">
            <a:avLst/>
          </a:prstGeom>
          <a:ln w="0">
            <a:solidFill>
              <a:srgbClr val="444D26"/>
            </a:solidFill>
          </a:ln>
        </p:spPr>
      </p:cxnSp>
      <p:sp>
        <p:nvSpPr>
          <p:cNvPr id="1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5BB9AF-E9CD-42C8-B972-2A0FE23ED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F24CBE-0124-4FBA-AF09-A0706E6952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3680" cy="1257120"/>
          </a:xfrm>
          <a:prstGeom prst="rect">
            <a:avLst/>
          </a:prstGeom>
          <a:noFill/>
          <a:ln w="0">
            <a:noFill/>
          </a:ln>
        </p:spPr>
      </p:pic>
      <p:cxnSp>
        <p:nvCxnSpPr>
          <p:cNvPr id="27" name="Gerader Verbinder 22"/>
          <p:cNvCxnSpPr/>
          <p:nvPr/>
        </p:nvCxnSpPr>
        <p:spPr>
          <a:xfrm>
            <a:off x="2289600" y="6504480"/>
            <a:ext cx="5040" cy="370080"/>
          </a:xfrm>
          <a:prstGeom prst="straightConnector1">
            <a:avLst/>
          </a:prstGeom>
          <a:ln w="0">
            <a:solidFill>
              <a:srgbClr val="444D26"/>
            </a:solidFill>
          </a:ln>
        </p:spPr>
      </p:cxnSp>
      <p:cxnSp>
        <p:nvCxnSpPr>
          <p:cNvPr id="28" name="Gerader Verbinder 23"/>
          <p:cNvCxnSpPr/>
          <p:nvPr/>
        </p:nvCxnSpPr>
        <p:spPr>
          <a:xfrm>
            <a:off x="6201360" y="6504480"/>
            <a:ext cx="5040" cy="370080"/>
          </a:xfrm>
          <a:prstGeom prst="straightConnector1">
            <a:avLst/>
          </a:prstGeom>
          <a:ln w="0">
            <a:solidFill>
              <a:srgbClr val="444D26"/>
            </a:solidFill>
          </a:ln>
        </p:spPr>
      </p:cxnSp>
      <p:sp>
        <p:nvSpPr>
          <p:cNvPr id="29"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0"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347CB54-E156-4065-9FFF-922A964263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A1AFC-5DBB-4E5B-B15A-59A2F2362D2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3680" cy="1257120"/>
          </a:xfrm>
          <a:prstGeom prst="rect">
            <a:avLst/>
          </a:prstGeom>
          <a:noFill/>
          <a:ln w="0">
            <a:noFill/>
          </a:ln>
        </p:spPr>
      </p:pic>
      <p:cxnSp>
        <p:nvCxnSpPr>
          <p:cNvPr id="38" name="Gerader Verbinder 22"/>
          <p:cNvCxnSpPr/>
          <p:nvPr/>
        </p:nvCxnSpPr>
        <p:spPr>
          <a:xfrm>
            <a:off x="2289600" y="6504480"/>
            <a:ext cx="5040" cy="370080"/>
          </a:xfrm>
          <a:prstGeom prst="straightConnector1">
            <a:avLst/>
          </a:prstGeom>
          <a:ln w="0">
            <a:solidFill>
              <a:srgbClr val="444D26"/>
            </a:solidFill>
          </a:ln>
        </p:spPr>
      </p:cxnSp>
      <p:cxnSp>
        <p:nvCxnSpPr>
          <p:cNvPr id="39" name="Gerader Verbinder 23"/>
          <p:cNvCxnSpPr/>
          <p:nvPr/>
        </p:nvCxnSpPr>
        <p:spPr>
          <a:xfrm>
            <a:off x="6201360" y="6504480"/>
            <a:ext cx="5040" cy="370080"/>
          </a:xfrm>
          <a:prstGeom prst="straightConnector1">
            <a:avLst/>
          </a:prstGeom>
          <a:ln w="0">
            <a:solidFill>
              <a:srgbClr val="444D26"/>
            </a:solidFill>
          </a:ln>
        </p:spPr>
      </p:cxnSp>
      <p:sp>
        <p:nvSpPr>
          <p:cNvPr id="4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89C525-79A6-4B67-9A04-D018DBE03C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069A62-5D8C-49CE-B139-392008E5A35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3680" cy="1257120"/>
          </a:xfrm>
          <a:prstGeom prst="rect">
            <a:avLst/>
          </a:prstGeom>
          <a:noFill/>
          <a:ln w="0">
            <a:noFill/>
          </a:ln>
        </p:spPr>
      </p:pic>
      <p:cxnSp>
        <p:nvCxnSpPr>
          <p:cNvPr id="48" name="Gerader Verbinder 22"/>
          <p:cNvCxnSpPr/>
          <p:nvPr/>
        </p:nvCxnSpPr>
        <p:spPr>
          <a:xfrm>
            <a:off x="2289600" y="6504480"/>
            <a:ext cx="5040" cy="370080"/>
          </a:xfrm>
          <a:prstGeom prst="straightConnector1">
            <a:avLst/>
          </a:prstGeom>
          <a:ln w="0">
            <a:solidFill>
              <a:srgbClr val="444D26"/>
            </a:solidFill>
          </a:ln>
        </p:spPr>
      </p:cxnSp>
      <p:cxnSp>
        <p:nvCxnSpPr>
          <p:cNvPr id="49" name="Gerader Verbinder 23"/>
          <p:cNvCxnSpPr/>
          <p:nvPr/>
        </p:nvCxnSpPr>
        <p:spPr>
          <a:xfrm>
            <a:off x="6201360" y="6504480"/>
            <a:ext cx="5040" cy="370080"/>
          </a:xfrm>
          <a:prstGeom prst="straightConnector1">
            <a:avLst/>
          </a:prstGeom>
          <a:ln w="0">
            <a:solidFill>
              <a:srgbClr val="444D26"/>
            </a:solidFill>
          </a:ln>
        </p:spPr>
      </p:cxnSp>
      <p:sp>
        <p:nvSpPr>
          <p:cNvPr id="5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077DB-44C5-4ED0-B68A-9296F9F0E4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3601C6-450D-4EB1-94AF-F82DBD037E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6"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3680" cy="1257120"/>
          </a:xfrm>
          <a:prstGeom prst="rect">
            <a:avLst/>
          </a:prstGeom>
          <a:noFill/>
          <a:ln w="0">
            <a:noFill/>
          </a:ln>
        </p:spPr>
      </p:pic>
      <p:cxnSp>
        <p:nvCxnSpPr>
          <p:cNvPr id="59" name="Gerader Verbinder 22"/>
          <p:cNvCxnSpPr/>
          <p:nvPr/>
        </p:nvCxnSpPr>
        <p:spPr>
          <a:xfrm>
            <a:off x="2289600" y="6504480"/>
            <a:ext cx="5040" cy="370080"/>
          </a:xfrm>
          <a:prstGeom prst="straightConnector1">
            <a:avLst/>
          </a:prstGeom>
          <a:ln w="0">
            <a:solidFill>
              <a:srgbClr val="444D26"/>
            </a:solidFill>
          </a:ln>
        </p:spPr>
      </p:cxnSp>
      <p:cxnSp>
        <p:nvCxnSpPr>
          <p:cNvPr id="60" name="Gerader Verbinder 23"/>
          <p:cNvCxnSpPr/>
          <p:nvPr/>
        </p:nvCxnSpPr>
        <p:spPr>
          <a:xfrm>
            <a:off x="6201360" y="6504480"/>
            <a:ext cx="5040" cy="370080"/>
          </a:xfrm>
          <a:prstGeom prst="straightConnector1">
            <a:avLst/>
          </a:prstGeom>
          <a:ln w="0">
            <a:solidFill>
              <a:srgbClr val="444D26"/>
            </a:solidFill>
          </a:ln>
        </p:spPr>
      </p:cxnSp>
      <p:sp>
        <p:nvSpPr>
          <p:cNvPr id="61"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2"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7C7500-828D-43A7-9AE5-0AB7CA37B4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0ABFB0-B2EA-4AAC-92A1-42FB2CBB0F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67"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3680" cy="1257120"/>
          </a:xfrm>
          <a:prstGeom prst="rect">
            <a:avLst/>
          </a:prstGeom>
          <a:noFill/>
          <a:ln w="0">
            <a:noFill/>
          </a:ln>
        </p:spPr>
      </p:pic>
      <p:cxnSp>
        <p:nvCxnSpPr>
          <p:cNvPr id="70" name="Gerader Verbinder 22"/>
          <p:cNvCxnSpPr/>
          <p:nvPr/>
        </p:nvCxnSpPr>
        <p:spPr>
          <a:xfrm>
            <a:off x="2289600" y="6504480"/>
            <a:ext cx="5040" cy="370080"/>
          </a:xfrm>
          <a:prstGeom prst="straightConnector1">
            <a:avLst/>
          </a:prstGeom>
          <a:ln w="0">
            <a:solidFill>
              <a:srgbClr val="444D26"/>
            </a:solidFill>
          </a:ln>
        </p:spPr>
      </p:cxnSp>
      <p:cxnSp>
        <p:nvCxnSpPr>
          <p:cNvPr id="71" name="Gerader Verbinder 23"/>
          <p:cNvCxnSpPr/>
          <p:nvPr/>
        </p:nvCxnSpPr>
        <p:spPr>
          <a:xfrm>
            <a:off x="6201360" y="6504480"/>
            <a:ext cx="5040" cy="370080"/>
          </a:xfrm>
          <a:prstGeom prst="straightConnector1">
            <a:avLst/>
          </a:prstGeom>
          <a:ln w="0">
            <a:solidFill>
              <a:srgbClr val="444D26"/>
            </a:solidFill>
          </a:ln>
        </p:spPr>
      </p:cxnSp>
      <p:sp>
        <p:nvSpPr>
          <p:cNvPr id="72"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3"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C9BBE18-ECB5-4B33-864E-A3ADEC6D4C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67DAA9-A1CC-45AA-A32C-463A1AB261B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79"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3680" cy="1257120"/>
          </a:xfrm>
          <a:prstGeom prst="rect">
            <a:avLst/>
          </a:prstGeom>
          <a:noFill/>
          <a:ln w="0">
            <a:noFill/>
          </a:ln>
        </p:spPr>
      </p:pic>
      <p:cxnSp>
        <p:nvCxnSpPr>
          <p:cNvPr id="82" name="Gerader Verbinder 22"/>
          <p:cNvCxnSpPr/>
          <p:nvPr/>
        </p:nvCxnSpPr>
        <p:spPr>
          <a:xfrm>
            <a:off x="2289600" y="6504480"/>
            <a:ext cx="5040" cy="370080"/>
          </a:xfrm>
          <a:prstGeom prst="straightConnector1">
            <a:avLst/>
          </a:prstGeom>
          <a:ln w="0">
            <a:solidFill>
              <a:srgbClr val="444D26"/>
            </a:solidFill>
          </a:ln>
        </p:spPr>
      </p:cxnSp>
      <p:cxnSp>
        <p:nvCxnSpPr>
          <p:cNvPr id="83" name="Gerader Verbinder 23"/>
          <p:cNvCxnSpPr/>
          <p:nvPr/>
        </p:nvCxnSpPr>
        <p:spPr>
          <a:xfrm>
            <a:off x="6201360" y="6504480"/>
            <a:ext cx="5040" cy="370080"/>
          </a:xfrm>
          <a:prstGeom prst="straightConnector1">
            <a:avLst/>
          </a:prstGeom>
          <a:ln w="0">
            <a:solidFill>
              <a:srgbClr val="444D26"/>
            </a:solidFill>
          </a:ln>
        </p:spPr>
      </p:cxnSp>
      <p:sp>
        <p:nvSpPr>
          <p:cNvPr id="84"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5"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D28DA0-30E7-42F5-A4D6-6660425E49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6B1771-C70D-479F-B084-DA2C386A87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3680" cy="1257120"/>
          </a:xfrm>
          <a:prstGeom prst="rect">
            <a:avLst/>
          </a:prstGeom>
          <a:noFill/>
          <a:ln w="0">
            <a:noFill/>
          </a:ln>
        </p:spPr>
      </p:pic>
      <p:cxnSp>
        <p:nvCxnSpPr>
          <p:cNvPr id="96" name="Gerader Verbinder 22"/>
          <p:cNvCxnSpPr/>
          <p:nvPr/>
        </p:nvCxnSpPr>
        <p:spPr>
          <a:xfrm>
            <a:off x="2289600" y="6504480"/>
            <a:ext cx="5040" cy="370080"/>
          </a:xfrm>
          <a:prstGeom prst="straightConnector1">
            <a:avLst/>
          </a:prstGeom>
          <a:ln w="0">
            <a:solidFill>
              <a:srgbClr val="444D26"/>
            </a:solidFill>
          </a:ln>
        </p:spPr>
      </p:cxnSp>
      <p:cxnSp>
        <p:nvCxnSpPr>
          <p:cNvPr id="97" name="Gerader Verbinder 23"/>
          <p:cNvCxnSpPr/>
          <p:nvPr/>
        </p:nvCxnSpPr>
        <p:spPr>
          <a:xfrm>
            <a:off x="6201360" y="6504480"/>
            <a:ext cx="5040" cy="370080"/>
          </a:xfrm>
          <a:prstGeom prst="straightConnector1">
            <a:avLst/>
          </a:prstGeom>
          <a:ln w="0">
            <a:solidFill>
              <a:srgbClr val="444D26"/>
            </a:solidFill>
          </a:ln>
        </p:spPr>
      </p:cxnSp>
      <p:sp>
        <p:nvSpPr>
          <p:cNvPr id="9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8FC55A-32F2-4593-9D70-DADDFD4FE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E7CAAB3-C2F5-475D-9B68-D6E17A7E3F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0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3680" cy="1257120"/>
          </a:xfrm>
          <a:prstGeom prst="rect">
            <a:avLst/>
          </a:prstGeom>
          <a:noFill/>
          <a:ln w="0">
            <a:noFill/>
          </a:ln>
        </p:spPr>
      </p:pic>
      <p:cxnSp>
        <p:nvCxnSpPr>
          <p:cNvPr id="106" name="Gerader Verbinder 22"/>
          <p:cNvCxnSpPr/>
          <p:nvPr/>
        </p:nvCxnSpPr>
        <p:spPr>
          <a:xfrm>
            <a:off x="2289600" y="6504480"/>
            <a:ext cx="5040" cy="370080"/>
          </a:xfrm>
          <a:prstGeom prst="straightConnector1">
            <a:avLst/>
          </a:prstGeom>
          <a:ln w="0">
            <a:solidFill>
              <a:srgbClr val="444D26"/>
            </a:solidFill>
          </a:ln>
        </p:spPr>
      </p:cxnSp>
      <p:cxnSp>
        <p:nvCxnSpPr>
          <p:cNvPr id="107" name="Gerader Verbinder 23"/>
          <p:cNvCxnSpPr/>
          <p:nvPr/>
        </p:nvCxnSpPr>
        <p:spPr>
          <a:xfrm>
            <a:off x="6201360" y="6504480"/>
            <a:ext cx="5040" cy="370080"/>
          </a:xfrm>
          <a:prstGeom prst="straightConnector1">
            <a:avLst/>
          </a:prstGeom>
          <a:ln w="0">
            <a:solidFill>
              <a:srgbClr val="444D26"/>
            </a:solidFill>
          </a:ln>
        </p:spPr>
      </p:cxnSp>
      <p:sp>
        <p:nvSpPr>
          <p:cNvPr id="10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7FA49-3CD9-4253-B6A5-5A10C62B3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717085-AA35-44D1-9B19-E6444F95C9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1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3680" cy="1257120"/>
          </a:xfrm>
          <a:prstGeom prst="rect">
            <a:avLst/>
          </a:prstGeom>
          <a:noFill/>
          <a:ln w="0">
            <a:noFill/>
          </a:ln>
        </p:spPr>
      </p:pic>
      <p:cxnSp>
        <p:nvCxnSpPr>
          <p:cNvPr id="116" name="Gerader Verbinder 22"/>
          <p:cNvCxnSpPr/>
          <p:nvPr/>
        </p:nvCxnSpPr>
        <p:spPr>
          <a:xfrm>
            <a:off x="2289600" y="6504480"/>
            <a:ext cx="5040" cy="370080"/>
          </a:xfrm>
          <a:prstGeom prst="straightConnector1">
            <a:avLst/>
          </a:prstGeom>
          <a:ln w="0">
            <a:solidFill>
              <a:srgbClr val="444D26"/>
            </a:solidFill>
          </a:ln>
        </p:spPr>
      </p:cxnSp>
      <p:cxnSp>
        <p:nvCxnSpPr>
          <p:cNvPr id="117" name="Gerader Verbinder 23"/>
          <p:cNvCxnSpPr/>
          <p:nvPr/>
        </p:nvCxnSpPr>
        <p:spPr>
          <a:xfrm>
            <a:off x="6201360" y="6504480"/>
            <a:ext cx="5040" cy="370080"/>
          </a:xfrm>
          <a:prstGeom prst="straightConnector1">
            <a:avLst/>
          </a:prstGeom>
          <a:ln w="0">
            <a:solidFill>
              <a:srgbClr val="444D26"/>
            </a:solidFill>
          </a:ln>
        </p:spPr>
      </p:cxnSp>
      <p:sp>
        <p:nvSpPr>
          <p:cNvPr id="11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5929234-EA02-4D48-9E1A-2ECFD0AA1DB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AD971-314E-41CF-A22E-D0C43F63A8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3680" cy="1257120"/>
          </a:xfrm>
          <a:prstGeom prst="rect">
            <a:avLst/>
          </a:prstGeom>
          <a:noFill/>
          <a:ln w="0">
            <a:noFill/>
          </a:ln>
        </p:spPr>
      </p:pic>
      <p:cxnSp>
        <p:nvCxnSpPr>
          <p:cNvPr id="125" name="Gerader Verbinder 22"/>
          <p:cNvCxnSpPr/>
          <p:nvPr/>
        </p:nvCxnSpPr>
        <p:spPr>
          <a:xfrm>
            <a:off x="2289600" y="6504480"/>
            <a:ext cx="5040" cy="370080"/>
          </a:xfrm>
          <a:prstGeom prst="straightConnector1">
            <a:avLst/>
          </a:prstGeom>
          <a:ln w="0">
            <a:solidFill>
              <a:srgbClr val="444D26"/>
            </a:solidFill>
          </a:ln>
        </p:spPr>
      </p:cxnSp>
      <p:cxnSp>
        <p:nvCxnSpPr>
          <p:cNvPr id="126" name="Gerader Verbinder 23"/>
          <p:cNvCxnSpPr/>
          <p:nvPr/>
        </p:nvCxnSpPr>
        <p:spPr>
          <a:xfrm>
            <a:off x="6201360" y="6504480"/>
            <a:ext cx="5040" cy="370080"/>
          </a:xfrm>
          <a:prstGeom prst="straightConnector1">
            <a:avLst/>
          </a:prstGeom>
          <a:ln w="0">
            <a:solidFill>
              <a:srgbClr val="444D26"/>
            </a:solidFill>
          </a:ln>
        </p:spPr>
      </p:cxnSp>
      <p:sp>
        <p:nvSpPr>
          <p:cNvPr id="12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81A7D0-E462-4042-8A54-9176F65512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5E60D-D100-4113-B11B-0F07042D53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3680" cy="1257120"/>
          </a:xfrm>
          <a:prstGeom prst="rect">
            <a:avLst/>
          </a:prstGeom>
          <a:noFill/>
          <a:ln w="0">
            <a:noFill/>
          </a:ln>
        </p:spPr>
      </p:pic>
      <p:cxnSp>
        <p:nvCxnSpPr>
          <p:cNvPr id="137" name="Gerader Verbinder 8"/>
          <p:cNvCxnSpPr/>
          <p:nvPr/>
        </p:nvCxnSpPr>
        <p:spPr>
          <a:xfrm>
            <a:off x="2289600" y="6504480"/>
            <a:ext cx="5040" cy="370080"/>
          </a:xfrm>
          <a:prstGeom prst="straightConnector1">
            <a:avLst/>
          </a:prstGeom>
          <a:ln w="0">
            <a:solidFill>
              <a:srgbClr val="444D26"/>
            </a:solidFill>
          </a:ln>
        </p:spPr>
      </p:cxnSp>
      <p:cxnSp>
        <p:nvCxnSpPr>
          <p:cNvPr id="138" name="Gerader Verbinder 10"/>
          <p:cNvCxnSpPr/>
          <p:nvPr/>
        </p:nvCxnSpPr>
        <p:spPr>
          <a:xfrm>
            <a:off x="6201360" y="6504480"/>
            <a:ext cx="5040" cy="370080"/>
          </a:xfrm>
          <a:prstGeom prst="straightConnector1">
            <a:avLst/>
          </a:prstGeom>
          <a:ln w="0">
            <a:solidFill>
              <a:srgbClr val="444D26"/>
            </a:solidFill>
          </a:ln>
        </p:spPr>
      </p:cxnSp>
      <p:sp>
        <p:nvSpPr>
          <p:cNvPr id="13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B633F3F-7607-4EE2-A9B9-BA7744327B2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EDF913-61A3-4239-8532-38C55ED5B3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43" name="Resim 4"/>
          <p:cNvPicPr/>
          <p:nvPr/>
        </p:nvPicPr>
        <p:blipFill>
          <a:blip r:embed="rId4"/>
          <a:stretch/>
        </p:blipFill>
        <p:spPr>
          <a:xfrm>
            <a:off x="6357600" y="6570360"/>
            <a:ext cx="588600" cy="199800"/>
          </a:xfrm>
          <a:prstGeom prst="rect">
            <a:avLst/>
          </a:prstGeom>
          <a:noFill/>
          <a:ln w="0">
            <a:noFill/>
          </a:ln>
        </p:spPr>
      </p:pic>
      <p:sp>
        <p:nvSpPr>
          <p:cNvPr id="144" name="PlaceHolder 1"/>
          <p:cNvSpPr>
            <a:spLocks noGrp="1"/>
          </p:cNvSpPr>
          <p:nvPr>
            <p:ph type="title"/>
          </p:nvPr>
        </p:nvSpPr>
        <p:spPr>
          <a:xfrm>
            <a:off x="457200" y="273600"/>
            <a:ext cx="8226000" cy="114156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45"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3680" cy="1257120"/>
          </a:xfrm>
          <a:prstGeom prst="rect">
            <a:avLst/>
          </a:prstGeom>
          <a:noFill/>
          <a:ln w="0">
            <a:noFill/>
          </a:ln>
        </p:spPr>
      </p:pic>
      <p:cxnSp>
        <p:nvCxnSpPr>
          <p:cNvPr id="148" name="Gerader Verbinder 8"/>
          <p:cNvCxnSpPr/>
          <p:nvPr/>
        </p:nvCxnSpPr>
        <p:spPr>
          <a:xfrm>
            <a:off x="2289600" y="6504480"/>
            <a:ext cx="5040" cy="370080"/>
          </a:xfrm>
          <a:prstGeom prst="straightConnector1">
            <a:avLst/>
          </a:prstGeom>
          <a:ln w="0">
            <a:solidFill>
              <a:srgbClr val="444D26"/>
            </a:solidFill>
          </a:ln>
        </p:spPr>
      </p:cxnSp>
      <p:cxnSp>
        <p:nvCxnSpPr>
          <p:cNvPr id="149" name="Gerader Verbinder 10"/>
          <p:cNvCxnSpPr/>
          <p:nvPr/>
        </p:nvCxnSpPr>
        <p:spPr>
          <a:xfrm>
            <a:off x="6201360" y="6504480"/>
            <a:ext cx="5040" cy="370080"/>
          </a:xfrm>
          <a:prstGeom prst="straightConnector1">
            <a:avLst/>
          </a:prstGeom>
          <a:ln w="0">
            <a:solidFill>
              <a:srgbClr val="444D26"/>
            </a:solidFill>
          </a:ln>
        </p:spPr>
      </p:cxnSp>
      <p:sp>
        <p:nvSpPr>
          <p:cNvPr id="150"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F06FF38-9597-4E66-B110-2C81FA8157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7F87310-2C6F-4105-A78B-DD4FFD441C8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5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3680" cy="1257120"/>
          </a:xfrm>
          <a:prstGeom prst="rect">
            <a:avLst/>
          </a:prstGeom>
          <a:noFill/>
          <a:ln w="0">
            <a:noFill/>
          </a:ln>
        </p:spPr>
      </p:pic>
      <p:cxnSp>
        <p:nvCxnSpPr>
          <p:cNvPr id="160" name="Gerader Verbinder 8"/>
          <p:cNvCxnSpPr/>
          <p:nvPr/>
        </p:nvCxnSpPr>
        <p:spPr>
          <a:xfrm>
            <a:off x="2289600" y="6504480"/>
            <a:ext cx="5040" cy="370080"/>
          </a:xfrm>
          <a:prstGeom prst="straightConnector1">
            <a:avLst/>
          </a:prstGeom>
          <a:ln w="0">
            <a:solidFill>
              <a:srgbClr val="444D26"/>
            </a:solidFill>
          </a:ln>
        </p:spPr>
      </p:cxnSp>
      <p:cxnSp>
        <p:nvCxnSpPr>
          <p:cNvPr id="161" name="Gerader Verbinder 10"/>
          <p:cNvCxnSpPr/>
          <p:nvPr/>
        </p:nvCxnSpPr>
        <p:spPr>
          <a:xfrm>
            <a:off x="6201360" y="6504480"/>
            <a:ext cx="5040" cy="370080"/>
          </a:xfrm>
          <a:prstGeom prst="straightConnector1">
            <a:avLst/>
          </a:prstGeom>
          <a:ln w="0">
            <a:solidFill>
              <a:srgbClr val="444D26"/>
            </a:solidFill>
          </a:ln>
        </p:spPr>
      </p:cxnSp>
      <p:sp>
        <p:nvSpPr>
          <p:cNvPr id="16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1176FB4-8AEE-4084-8B36-1BE829AE43E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27E2A4-EC32-4B0F-9C00-5EF4E542CD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6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3680" cy="1257120"/>
          </a:xfrm>
          <a:prstGeom prst="rect">
            <a:avLst/>
          </a:prstGeom>
          <a:noFill/>
          <a:ln w="0">
            <a:noFill/>
          </a:ln>
        </p:spPr>
      </p:pic>
      <p:cxnSp>
        <p:nvCxnSpPr>
          <p:cNvPr id="172" name="Gerader Verbinder 8"/>
          <p:cNvCxnSpPr/>
          <p:nvPr/>
        </p:nvCxnSpPr>
        <p:spPr>
          <a:xfrm>
            <a:off x="2289600" y="6504480"/>
            <a:ext cx="5040" cy="370080"/>
          </a:xfrm>
          <a:prstGeom prst="straightConnector1">
            <a:avLst/>
          </a:prstGeom>
          <a:ln w="0">
            <a:solidFill>
              <a:srgbClr val="444D26"/>
            </a:solidFill>
          </a:ln>
        </p:spPr>
      </p:cxnSp>
      <p:cxnSp>
        <p:nvCxnSpPr>
          <p:cNvPr id="173" name="Gerader Verbinder 10"/>
          <p:cNvCxnSpPr/>
          <p:nvPr/>
        </p:nvCxnSpPr>
        <p:spPr>
          <a:xfrm>
            <a:off x="6201360" y="6504480"/>
            <a:ext cx="5040" cy="370080"/>
          </a:xfrm>
          <a:prstGeom prst="straightConnector1">
            <a:avLst/>
          </a:prstGeom>
          <a:ln w="0">
            <a:solidFill>
              <a:srgbClr val="444D26"/>
            </a:solidFill>
          </a:ln>
        </p:spPr>
      </p:cxnSp>
      <p:sp>
        <p:nvSpPr>
          <p:cNvPr id="17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E9F6F-0431-435A-A790-5B6AFEE7059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898DDC-8421-4F62-B31F-99E06915589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8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3680" cy="1257120"/>
          </a:xfrm>
          <a:prstGeom prst="rect">
            <a:avLst/>
          </a:prstGeom>
          <a:noFill/>
          <a:ln w="0">
            <a:noFill/>
          </a:ln>
        </p:spPr>
      </p:pic>
      <p:cxnSp>
        <p:nvCxnSpPr>
          <p:cNvPr id="183" name="Gerader Verbinder 8"/>
          <p:cNvCxnSpPr/>
          <p:nvPr/>
        </p:nvCxnSpPr>
        <p:spPr>
          <a:xfrm>
            <a:off x="2289600" y="6504480"/>
            <a:ext cx="5040" cy="370080"/>
          </a:xfrm>
          <a:prstGeom prst="straightConnector1">
            <a:avLst/>
          </a:prstGeom>
          <a:ln w="0">
            <a:solidFill>
              <a:srgbClr val="444D26"/>
            </a:solidFill>
          </a:ln>
        </p:spPr>
      </p:cxnSp>
      <p:cxnSp>
        <p:nvCxnSpPr>
          <p:cNvPr id="184" name="Gerader Verbinder 10"/>
          <p:cNvCxnSpPr/>
          <p:nvPr/>
        </p:nvCxnSpPr>
        <p:spPr>
          <a:xfrm>
            <a:off x="6201360" y="6504480"/>
            <a:ext cx="5040" cy="370080"/>
          </a:xfrm>
          <a:prstGeom prst="straightConnector1">
            <a:avLst/>
          </a:prstGeom>
          <a:ln w="0">
            <a:solidFill>
              <a:srgbClr val="444D26"/>
            </a:solidFill>
          </a:ln>
        </p:spPr>
      </p:cxnSp>
      <p:sp>
        <p:nvSpPr>
          <p:cNvPr id="18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95C5CE0-629F-423C-80FD-3B69F3DA65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88"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8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FB35E6-CACD-4911-BCB9-C6341E0621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9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3680" cy="1257120"/>
          </a:xfrm>
          <a:prstGeom prst="rect">
            <a:avLst/>
          </a:prstGeom>
          <a:noFill/>
          <a:ln w="0">
            <a:noFill/>
          </a:ln>
        </p:spPr>
      </p:pic>
      <p:cxnSp>
        <p:nvCxnSpPr>
          <p:cNvPr id="194" name="Gerader Verbinder 8"/>
          <p:cNvCxnSpPr/>
          <p:nvPr/>
        </p:nvCxnSpPr>
        <p:spPr>
          <a:xfrm>
            <a:off x="2289600" y="6504480"/>
            <a:ext cx="5040" cy="370080"/>
          </a:xfrm>
          <a:prstGeom prst="straightConnector1">
            <a:avLst/>
          </a:prstGeom>
          <a:ln w="0">
            <a:solidFill>
              <a:srgbClr val="444D26"/>
            </a:solidFill>
          </a:ln>
        </p:spPr>
      </p:cxnSp>
      <p:cxnSp>
        <p:nvCxnSpPr>
          <p:cNvPr id="195" name="Gerader Verbinder 10"/>
          <p:cNvCxnSpPr/>
          <p:nvPr/>
        </p:nvCxnSpPr>
        <p:spPr>
          <a:xfrm>
            <a:off x="6201360" y="6504480"/>
            <a:ext cx="5040" cy="370080"/>
          </a:xfrm>
          <a:prstGeom prst="straightConnector1">
            <a:avLst/>
          </a:prstGeom>
          <a:ln w="0">
            <a:solidFill>
              <a:srgbClr val="444D26"/>
            </a:solidFill>
          </a:ln>
        </p:spPr>
      </p:cxnSp>
      <p:sp>
        <p:nvSpPr>
          <p:cNvPr id="196"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B8A1E0-FF34-455A-A941-F054C547C4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99"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0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2D62675-32EB-4A04-81D3-1E58EA2B3F8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0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3680" cy="1257120"/>
          </a:xfrm>
          <a:prstGeom prst="rect">
            <a:avLst/>
          </a:prstGeom>
          <a:noFill/>
          <a:ln w="0">
            <a:noFill/>
          </a:ln>
        </p:spPr>
      </p:pic>
      <p:cxnSp>
        <p:nvCxnSpPr>
          <p:cNvPr id="205" name="Gerader Verbinder 8"/>
          <p:cNvCxnSpPr/>
          <p:nvPr/>
        </p:nvCxnSpPr>
        <p:spPr>
          <a:xfrm>
            <a:off x="2289600" y="6504480"/>
            <a:ext cx="5040" cy="370080"/>
          </a:xfrm>
          <a:prstGeom prst="straightConnector1">
            <a:avLst/>
          </a:prstGeom>
          <a:ln w="0">
            <a:solidFill>
              <a:srgbClr val="444D26"/>
            </a:solidFill>
          </a:ln>
        </p:spPr>
      </p:cxnSp>
      <p:cxnSp>
        <p:nvCxnSpPr>
          <p:cNvPr id="206" name="Gerader Verbinder 10"/>
          <p:cNvCxnSpPr/>
          <p:nvPr/>
        </p:nvCxnSpPr>
        <p:spPr>
          <a:xfrm>
            <a:off x="6201360" y="6504480"/>
            <a:ext cx="5040" cy="370080"/>
          </a:xfrm>
          <a:prstGeom prst="straightConnector1">
            <a:avLst/>
          </a:prstGeom>
          <a:ln w="0">
            <a:solidFill>
              <a:srgbClr val="444D26"/>
            </a:solidFill>
          </a:ln>
        </p:spPr>
      </p:cxnSp>
      <p:sp>
        <p:nvSpPr>
          <p:cNvPr id="20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0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8C9BBA-CDF9-45E9-B0D0-95EBB6CB06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0"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1"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FA06BF-4C5E-4EB5-9FDA-919CA0C7F3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1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3680" cy="1257120"/>
          </a:xfrm>
          <a:prstGeom prst="rect">
            <a:avLst/>
          </a:prstGeom>
          <a:noFill/>
          <a:ln w="0">
            <a:noFill/>
          </a:ln>
        </p:spPr>
      </p:pic>
      <p:cxnSp>
        <p:nvCxnSpPr>
          <p:cNvPr id="217" name="Gerader Verbinder 8"/>
          <p:cNvCxnSpPr/>
          <p:nvPr/>
        </p:nvCxnSpPr>
        <p:spPr>
          <a:xfrm>
            <a:off x="2289600" y="6504480"/>
            <a:ext cx="5040" cy="370080"/>
          </a:xfrm>
          <a:prstGeom prst="straightConnector1">
            <a:avLst/>
          </a:prstGeom>
          <a:ln w="0">
            <a:solidFill>
              <a:srgbClr val="444D26"/>
            </a:solidFill>
          </a:ln>
        </p:spPr>
      </p:cxnSp>
      <p:cxnSp>
        <p:nvCxnSpPr>
          <p:cNvPr id="218" name="Gerader Verbinder 10"/>
          <p:cNvCxnSpPr/>
          <p:nvPr/>
        </p:nvCxnSpPr>
        <p:spPr>
          <a:xfrm>
            <a:off x="6201360" y="6504480"/>
            <a:ext cx="5040" cy="370080"/>
          </a:xfrm>
          <a:prstGeom prst="straightConnector1">
            <a:avLst/>
          </a:prstGeom>
          <a:ln w="0">
            <a:solidFill>
              <a:srgbClr val="444D26"/>
            </a:solidFill>
          </a:ln>
        </p:spPr>
      </p:cxnSp>
      <p:sp>
        <p:nvSpPr>
          <p:cNvPr id="21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2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6E7062-3DCE-43DB-99E0-0A641C46BB2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3"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4"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5"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E9AB86-D185-4830-941D-D972940443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2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0" name="Grafik 9"/>
          <p:cNvPicPr/>
          <p:nvPr/>
        </p:nvPicPr>
        <p:blipFill>
          <a:blip r:embed="rId2"/>
          <a:stretch/>
        </p:blipFill>
        <p:spPr>
          <a:xfrm>
            <a:off x="8141400" y="5590800"/>
            <a:ext cx="1003680" cy="1257120"/>
          </a:xfrm>
          <a:prstGeom prst="rect">
            <a:avLst/>
          </a:prstGeom>
          <a:noFill/>
          <a:ln w="0">
            <a:noFill/>
          </a:ln>
        </p:spPr>
      </p:pic>
      <p:cxnSp>
        <p:nvCxnSpPr>
          <p:cNvPr id="231" name="Gerader Verbinder 8"/>
          <p:cNvCxnSpPr/>
          <p:nvPr/>
        </p:nvCxnSpPr>
        <p:spPr>
          <a:xfrm>
            <a:off x="2289600" y="6504480"/>
            <a:ext cx="5040" cy="370080"/>
          </a:xfrm>
          <a:prstGeom prst="straightConnector1">
            <a:avLst/>
          </a:prstGeom>
          <a:ln w="0">
            <a:solidFill>
              <a:srgbClr val="444D26"/>
            </a:solidFill>
          </a:ln>
        </p:spPr>
      </p:cxnSp>
      <p:cxnSp>
        <p:nvCxnSpPr>
          <p:cNvPr id="232" name="Gerader Verbinder 10"/>
          <p:cNvCxnSpPr/>
          <p:nvPr/>
        </p:nvCxnSpPr>
        <p:spPr>
          <a:xfrm>
            <a:off x="6201360" y="6504480"/>
            <a:ext cx="5040" cy="370080"/>
          </a:xfrm>
          <a:prstGeom prst="straightConnector1">
            <a:avLst/>
          </a:prstGeom>
          <a:ln w="0">
            <a:solidFill>
              <a:srgbClr val="444D26"/>
            </a:solidFill>
          </a:ln>
        </p:spPr>
      </p:cxnSp>
      <p:sp>
        <p:nvSpPr>
          <p:cNvPr id="2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8B35321-E674-4B15-8BC2-7C17C70654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05D466-777E-401A-8170-B900669169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3680" cy="1257120"/>
          </a:xfrm>
          <a:prstGeom prst="rect">
            <a:avLst/>
          </a:prstGeom>
          <a:noFill/>
          <a:ln w="0">
            <a:noFill/>
          </a:ln>
        </p:spPr>
      </p:pic>
      <p:cxnSp>
        <p:nvCxnSpPr>
          <p:cNvPr id="241" name="Gerader Verbinder 8"/>
          <p:cNvCxnSpPr/>
          <p:nvPr/>
        </p:nvCxnSpPr>
        <p:spPr>
          <a:xfrm>
            <a:off x="2289600" y="6504480"/>
            <a:ext cx="5040" cy="370080"/>
          </a:xfrm>
          <a:prstGeom prst="straightConnector1">
            <a:avLst/>
          </a:prstGeom>
          <a:ln w="0">
            <a:solidFill>
              <a:srgbClr val="444D26"/>
            </a:solidFill>
          </a:ln>
        </p:spPr>
      </p:cxnSp>
      <p:cxnSp>
        <p:nvCxnSpPr>
          <p:cNvPr id="242" name="Gerader Verbinder 10"/>
          <p:cNvCxnSpPr/>
          <p:nvPr/>
        </p:nvCxnSpPr>
        <p:spPr>
          <a:xfrm>
            <a:off x="6201360" y="6504480"/>
            <a:ext cx="5040" cy="370080"/>
          </a:xfrm>
          <a:prstGeom prst="straightConnector1">
            <a:avLst/>
          </a:prstGeom>
          <a:ln w="0">
            <a:solidFill>
              <a:srgbClr val="444D26"/>
            </a:solidFill>
          </a:ln>
        </p:spPr>
      </p:cxnSp>
      <p:sp>
        <p:nvSpPr>
          <p:cNvPr id="24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FAA7CDB-F448-4AAA-A106-4562D51749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BAF69A-99FD-4151-BF1C-2B4A4580E17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4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0" name="Grafik 9"/>
          <p:cNvPicPr/>
          <p:nvPr/>
        </p:nvPicPr>
        <p:blipFill>
          <a:blip r:embed="rId2"/>
          <a:stretch/>
        </p:blipFill>
        <p:spPr>
          <a:xfrm>
            <a:off x="8141400" y="5590800"/>
            <a:ext cx="1003680" cy="1257120"/>
          </a:xfrm>
          <a:prstGeom prst="rect">
            <a:avLst/>
          </a:prstGeom>
          <a:noFill/>
          <a:ln w="0">
            <a:noFill/>
          </a:ln>
        </p:spPr>
      </p:pic>
      <p:cxnSp>
        <p:nvCxnSpPr>
          <p:cNvPr id="251" name="Gerader Verbinder 8"/>
          <p:cNvCxnSpPr/>
          <p:nvPr/>
        </p:nvCxnSpPr>
        <p:spPr>
          <a:xfrm>
            <a:off x="2289600" y="6504480"/>
            <a:ext cx="5040" cy="370080"/>
          </a:xfrm>
          <a:prstGeom prst="straightConnector1">
            <a:avLst/>
          </a:prstGeom>
          <a:ln w="0">
            <a:solidFill>
              <a:srgbClr val="444D26"/>
            </a:solidFill>
          </a:ln>
        </p:spPr>
      </p:cxnSp>
      <p:cxnSp>
        <p:nvCxnSpPr>
          <p:cNvPr id="252" name="Gerader Verbinder 10"/>
          <p:cNvCxnSpPr/>
          <p:nvPr/>
        </p:nvCxnSpPr>
        <p:spPr>
          <a:xfrm>
            <a:off x="6201360" y="6504480"/>
            <a:ext cx="5040" cy="370080"/>
          </a:xfrm>
          <a:prstGeom prst="straightConnector1">
            <a:avLst/>
          </a:prstGeom>
          <a:ln w="0">
            <a:solidFill>
              <a:srgbClr val="444D26"/>
            </a:solidFill>
          </a:ln>
        </p:spPr>
      </p:cxnSp>
      <p:sp>
        <p:nvSpPr>
          <p:cNvPr id="25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5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D68D5C8-3B17-4FBA-A12F-1F4C17DA84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2F162D7-D536-4163-88B1-B629732287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5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3680" cy="1257120"/>
          </a:xfrm>
          <a:prstGeom prst="rect">
            <a:avLst/>
          </a:prstGeom>
          <a:noFill/>
          <a:ln w="0">
            <a:noFill/>
          </a:ln>
        </p:spPr>
      </p:pic>
      <p:cxnSp>
        <p:nvCxnSpPr>
          <p:cNvPr id="262" name="Gerader Verbinder 8"/>
          <p:cNvCxnSpPr/>
          <p:nvPr/>
        </p:nvCxnSpPr>
        <p:spPr>
          <a:xfrm>
            <a:off x="2289600" y="6504480"/>
            <a:ext cx="5040" cy="370080"/>
          </a:xfrm>
          <a:prstGeom prst="straightConnector1">
            <a:avLst/>
          </a:prstGeom>
          <a:ln w="0">
            <a:solidFill>
              <a:srgbClr val="444D26"/>
            </a:solidFill>
          </a:ln>
        </p:spPr>
      </p:cxnSp>
      <p:cxnSp>
        <p:nvCxnSpPr>
          <p:cNvPr id="263" name="Gerader Verbinder 9"/>
          <p:cNvCxnSpPr/>
          <p:nvPr/>
        </p:nvCxnSpPr>
        <p:spPr>
          <a:xfrm>
            <a:off x="6201360" y="6504480"/>
            <a:ext cx="5040" cy="370080"/>
          </a:xfrm>
          <a:prstGeom prst="straightConnector1">
            <a:avLst/>
          </a:prstGeom>
          <a:ln w="0">
            <a:solidFill>
              <a:srgbClr val="444D26"/>
            </a:solidFill>
          </a:ln>
        </p:spPr>
      </p:cxnSp>
      <p:sp>
        <p:nvSpPr>
          <p:cNvPr id="26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87E00FF-12CD-4F3E-8746-B59D2B1300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C6BBEC-8115-4CF9-9249-4156D7118E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7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3680" cy="1257120"/>
          </a:xfrm>
          <a:prstGeom prst="rect">
            <a:avLst/>
          </a:prstGeom>
          <a:noFill/>
          <a:ln w="0">
            <a:noFill/>
          </a:ln>
        </p:spPr>
      </p:pic>
      <p:cxnSp>
        <p:nvCxnSpPr>
          <p:cNvPr id="273" name="Gerader Verbinder 8"/>
          <p:cNvCxnSpPr/>
          <p:nvPr/>
        </p:nvCxnSpPr>
        <p:spPr>
          <a:xfrm>
            <a:off x="2289600" y="6504480"/>
            <a:ext cx="5040" cy="370080"/>
          </a:xfrm>
          <a:prstGeom prst="straightConnector1">
            <a:avLst/>
          </a:prstGeom>
          <a:ln w="0">
            <a:solidFill>
              <a:srgbClr val="444D26"/>
            </a:solidFill>
          </a:ln>
        </p:spPr>
      </p:cxnSp>
      <p:cxnSp>
        <p:nvCxnSpPr>
          <p:cNvPr id="274" name="Gerader Verbinder 9"/>
          <p:cNvCxnSpPr/>
          <p:nvPr/>
        </p:nvCxnSpPr>
        <p:spPr>
          <a:xfrm>
            <a:off x="6201360" y="6504480"/>
            <a:ext cx="5040" cy="370080"/>
          </a:xfrm>
          <a:prstGeom prst="straightConnector1">
            <a:avLst/>
          </a:prstGeom>
          <a:ln w="0">
            <a:solidFill>
              <a:srgbClr val="444D26"/>
            </a:solidFill>
          </a:ln>
        </p:spPr>
      </p:cxnSp>
      <p:sp>
        <p:nvSpPr>
          <p:cNvPr id="27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0564D-CA1D-4A1C-8783-5FF0F99E57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D4C4225-153A-47C3-A599-1DE1CA542F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8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3680" cy="1257120"/>
          </a:xfrm>
          <a:prstGeom prst="rect">
            <a:avLst/>
          </a:prstGeom>
          <a:noFill/>
          <a:ln w="0">
            <a:noFill/>
          </a:ln>
        </p:spPr>
      </p:pic>
      <p:cxnSp>
        <p:nvCxnSpPr>
          <p:cNvPr id="285" name="Gerader Verbinder 8"/>
          <p:cNvCxnSpPr/>
          <p:nvPr/>
        </p:nvCxnSpPr>
        <p:spPr>
          <a:xfrm>
            <a:off x="2289600" y="6504480"/>
            <a:ext cx="5040" cy="370080"/>
          </a:xfrm>
          <a:prstGeom prst="straightConnector1">
            <a:avLst/>
          </a:prstGeom>
          <a:ln w="0">
            <a:solidFill>
              <a:srgbClr val="444D26"/>
            </a:solidFill>
          </a:ln>
        </p:spPr>
      </p:cxnSp>
      <p:cxnSp>
        <p:nvCxnSpPr>
          <p:cNvPr id="286" name="Gerader Verbinder 9"/>
          <p:cNvCxnSpPr/>
          <p:nvPr/>
        </p:nvCxnSpPr>
        <p:spPr>
          <a:xfrm>
            <a:off x="6201360" y="6504480"/>
            <a:ext cx="5040" cy="370080"/>
          </a:xfrm>
          <a:prstGeom prst="straightConnector1">
            <a:avLst/>
          </a:prstGeom>
          <a:ln w="0">
            <a:solidFill>
              <a:srgbClr val="444D26"/>
            </a:solidFill>
          </a:ln>
        </p:spPr>
      </p:cxnSp>
      <p:sp>
        <p:nvSpPr>
          <p:cNvPr id="28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8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BA25DCA-FF3B-4F33-98E7-C2DC295278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F34858B-0467-4C18-9B6D-A6232B5A3A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3680" cy="1257120"/>
          </a:xfrm>
          <a:prstGeom prst="rect">
            <a:avLst/>
          </a:prstGeom>
          <a:noFill/>
          <a:ln w="0">
            <a:noFill/>
          </a:ln>
        </p:spPr>
      </p:pic>
      <p:cxnSp>
        <p:nvCxnSpPr>
          <p:cNvPr id="296" name="Gerader Verbinder 8"/>
          <p:cNvCxnSpPr/>
          <p:nvPr/>
        </p:nvCxnSpPr>
        <p:spPr>
          <a:xfrm>
            <a:off x="2289600" y="6504480"/>
            <a:ext cx="5040" cy="370080"/>
          </a:xfrm>
          <a:prstGeom prst="straightConnector1">
            <a:avLst/>
          </a:prstGeom>
          <a:ln w="0">
            <a:solidFill>
              <a:srgbClr val="444D26"/>
            </a:solidFill>
          </a:ln>
        </p:spPr>
      </p:cxnSp>
      <p:cxnSp>
        <p:nvCxnSpPr>
          <p:cNvPr id="297" name="Gerader Verbinder 9"/>
          <p:cNvCxnSpPr/>
          <p:nvPr/>
        </p:nvCxnSpPr>
        <p:spPr>
          <a:xfrm>
            <a:off x="6201360" y="6504480"/>
            <a:ext cx="5040" cy="370080"/>
          </a:xfrm>
          <a:prstGeom prst="straightConnector1">
            <a:avLst/>
          </a:prstGeom>
          <a:ln w="0">
            <a:solidFill>
              <a:srgbClr val="444D26"/>
            </a:solidFill>
          </a:ln>
        </p:spPr>
      </p:cxnSp>
      <p:sp>
        <p:nvSpPr>
          <p:cNvPr id="29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75AC078-2680-40F8-A628-42F1D18A7FA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0760" cy="131940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0760" cy="43452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0160" cy="3589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1640" cy="3589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B44CB02E-BD74-41F7-AAB3-E100291287E7}"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F73590-4B1E-4312-B660-E9993198C1A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0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3680" cy="1257120"/>
          </a:xfrm>
          <a:prstGeom prst="rect">
            <a:avLst/>
          </a:prstGeom>
          <a:noFill/>
          <a:ln w="0">
            <a:noFill/>
          </a:ln>
        </p:spPr>
      </p:pic>
      <p:cxnSp>
        <p:nvCxnSpPr>
          <p:cNvPr id="309" name="Gerader Verbinder 8"/>
          <p:cNvCxnSpPr/>
          <p:nvPr/>
        </p:nvCxnSpPr>
        <p:spPr>
          <a:xfrm>
            <a:off x="2289600" y="6504480"/>
            <a:ext cx="5040" cy="370080"/>
          </a:xfrm>
          <a:prstGeom prst="straightConnector1">
            <a:avLst/>
          </a:prstGeom>
          <a:ln w="0">
            <a:solidFill>
              <a:srgbClr val="444D26"/>
            </a:solidFill>
          </a:ln>
        </p:spPr>
      </p:cxnSp>
      <p:cxnSp>
        <p:nvCxnSpPr>
          <p:cNvPr id="310" name="Gerader Verbinder 9"/>
          <p:cNvCxnSpPr/>
          <p:nvPr/>
        </p:nvCxnSpPr>
        <p:spPr>
          <a:xfrm>
            <a:off x="6201360" y="6504480"/>
            <a:ext cx="5040" cy="370080"/>
          </a:xfrm>
          <a:prstGeom prst="straightConnector1">
            <a:avLst/>
          </a:prstGeom>
          <a:ln w="0">
            <a:solidFill>
              <a:srgbClr val="444D26"/>
            </a:solidFill>
          </a:ln>
        </p:spPr>
      </p:cxnSp>
      <p:sp>
        <p:nvSpPr>
          <p:cNvPr id="311"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2"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329C83D-750C-4CF6-9228-D9490E208B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6DE2E2-260A-429F-A076-7343BDDFC7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1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3680" cy="1257120"/>
          </a:xfrm>
          <a:prstGeom prst="rect">
            <a:avLst/>
          </a:prstGeom>
          <a:noFill/>
          <a:ln w="0">
            <a:noFill/>
          </a:ln>
        </p:spPr>
      </p:pic>
      <p:cxnSp>
        <p:nvCxnSpPr>
          <p:cNvPr id="320" name="Gerader Verbinder 8"/>
          <p:cNvCxnSpPr/>
          <p:nvPr/>
        </p:nvCxnSpPr>
        <p:spPr>
          <a:xfrm>
            <a:off x="2289600" y="6504480"/>
            <a:ext cx="5040" cy="370080"/>
          </a:xfrm>
          <a:prstGeom prst="straightConnector1">
            <a:avLst/>
          </a:prstGeom>
          <a:ln w="0">
            <a:solidFill>
              <a:srgbClr val="444D26"/>
            </a:solidFill>
          </a:ln>
        </p:spPr>
      </p:cxnSp>
      <p:cxnSp>
        <p:nvCxnSpPr>
          <p:cNvPr id="321" name="Gerader Verbinder 9"/>
          <p:cNvCxnSpPr/>
          <p:nvPr/>
        </p:nvCxnSpPr>
        <p:spPr>
          <a:xfrm>
            <a:off x="6201360" y="6504480"/>
            <a:ext cx="5040" cy="370080"/>
          </a:xfrm>
          <a:prstGeom prst="straightConnector1">
            <a:avLst/>
          </a:prstGeom>
          <a:ln w="0">
            <a:solidFill>
              <a:srgbClr val="444D26"/>
            </a:solidFill>
          </a:ln>
        </p:spPr>
      </p:cxnSp>
      <p:sp>
        <p:nvSpPr>
          <p:cNvPr id="32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F97A7D-3912-497B-81CC-662EF8FACF7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7931FF-64D4-4099-B796-B33776A4A1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3680" cy="1257120"/>
          </a:xfrm>
          <a:prstGeom prst="rect">
            <a:avLst/>
          </a:prstGeom>
          <a:noFill/>
          <a:ln w="0">
            <a:noFill/>
          </a:ln>
        </p:spPr>
      </p:pic>
      <p:cxnSp>
        <p:nvCxnSpPr>
          <p:cNvPr id="331" name="Gerader Verbinder 8"/>
          <p:cNvCxnSpPr/>
          <p:nvPr/>
        </p:nvCxnSpPr>
        <p:spPr>
          <a:xfrm>
            <a:off x="2289600" y="6504480"/>
            <a:ext cx="5040" cy="370080"/>
          </a:xfrm>
          <a:prstGeom prst="straightConnector1">
            <a:avLst/>
          </a:prstGeom>
          <a:ln w="0">
            <a:solidFill>
              <a:srgbClr val="444D26"/>
            </a:solidFill>
          </a:ln>
        </p:spPr>
      </p:cxnSp>
      <p:cxnSp>
        <p:nvCxnSpPr>
          <p:cNvPr id="332" name="Gerader Verbinder 9"/>
          <p:cNvCxnSpPr/>
          <p:nvPr/>
        </p:nvCxnSpPr>
        <p:spPr>
          <a:xfrm>
            <a:off x="6201360" y="6504480"/>
            <a:ext cx="5040" cy="370080"/>
          </a:xfrm>
          <a:prstGeom prst="straightConnector1">
            <a:avLst/>
          </a:prstGeom>
          <a:ln w="0">
            <a:solidFill>
              <a:srgbClr val="444D26"/>
            </a:solidFill>
          </a:ln>
        </p:spPr>
      </p:cxnSp>
      <p:sp>
        <p:nvSpPr>
          <p:cNvPr id="3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F93633-0B9D-485B-8EC6-8708322BD45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AD93600-7F57-452D-8AEB-A99674B0A01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3680" cy="1257120"/>
          </a:xfrm>
          <a:prstGeom prst="rect">
            <a:avLst/>
          </a:prstGeom>
          <a:noFill/>
          <a:ln w="0">
            <a:noFill/>
          </a:ln>
        </p:spPr>
      </p:pic>
      <p:cxnSp>
        <p:nvCxnSpPr>
          <p:cNvPr id="343" name="Gerader Verbinder 8"/>
          <p:cNvCxnSpPr/>
          <p:nvPr/>
        </p:nvCxnSpPr>
        <p:spPr>
          <a:xfrm>
            <a:off x="2289600" y="6504480"/>
            <a:ext cx="5040" cy="370080"/>
          </a:xfrm>
          <a:prstGeom prst="straightConnector1">
            <a:avLst/>
          </a:prstGeom>
          <a:ln w="0">
            <a:solidFill>
              <a:srgbClr val="444D26"/>
            </a:solidFill>
          </a:ln>
        </p:spPr>
      </p:cxnSp>
      <p:cxnSp>
        <p:nvCxnSpPr>
          <p:cNvPr id="344" name="Gerader Verbinder 9"/>
          <p:cNvCxnSpPr/>
          <p:nvPr/>
        </p:nvCxnSpPr>
        <p:spPr>
          <a:xfrm>
            <a:off x="6201360" y="6504480"/>
            <a:ext cx="5040" cy="370080"/>
          </a:xfrm>
          <a:prstGeom prst="straightConnector1">
            <a:avLst/>
          </a:prstGeom>
          <a:ln w="0">
            <a:solidFill>
              <a:srgbClr val="444D26"/>
            </a:solidFill>
          </a:ln>
        </p:spPr>
      </p:cxnSp>
      <p:sp>
        <p:nvSpPr>
          <p:cNvPr id="34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11C1DD-8E10-4068-BF31-63E6D94C3E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6F944E-250B-435E-BFC2-99109DBD37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3680" cy="1257120"/>
          </a:xfrm>
          <a:prstGeom prst="rect">
            <a:avLst/>
          </a:prstGeom>
          <a:noFill/>
          <a:ln w="0">
            <a:noFill/>
          </a:ln>
        </p:spPr>
      </p:pic>
      <p:cxnSp>
        <p:nvCxnSpPr>
          <p:cNvPr id="357" name="Gerader Verbinder 8"/>
          <p:cNvCxnSpPr/>
          <p:nvPr/>
        </p:nvCxnSpPr>
        <p:spPr>
          <a:xfrm>
            <a:off x="2289600" y="6504480"/>
            <a:ext cx="5040" cy="370080"/>
          </a:xfrm>
          <a:prstGeom prst="straightConnector1">
            <a:avLst/>
          </a:prstGeom>
          <a:ln w="0">
            <a:solidFill>
              <a:srgbClr val="444D26"/>
            </a:solidFill>
          </a:ln>
        </p:spPr>
      </p:cxnSp>
      <p:cxnSp>
        <p:nvCxnSpPr>
          <p:cNvPr id="358" name="Gerader Verbinder 9"/>
          <p:cNvCxnSpPr/>
          <p:nvPr/>
        </p:nvCxnSpPr>
        <p:spPr>
          <a:xfrm>
            <a:off x="6201360" y="6504480"/>
            <a:ext cx="5040" cy="370080"/>
          </a:xfrm>
          <a:prstGeom prst="straightConnector1">
            <a:avLst/>
          </a:prstGeom>
          <a:ln w="0">
            <a:solidFill>
              <a:srgbClr val="444D26"/>
            </a:solidFill>
          </a:ln>
        </p:spPr>
      </p:cxnSp>
      <p:sp>
        <p:nvSpPr>
          <p:cNvPr id="35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458460-DBD7-4F88-8DC5-AC8C9E0405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43E401-296D-45E8-89E4-899336CD3C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6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3680" cy="1257120"/>
          </a:xfrm>
          <a:prstGeom prst="rect">
            <a:avLst/>
          </a:prstGeom>
          <a:noFill/>
          <a:ln w="0">
            <a:noFill/>
          </a:ln>
        </p:spPr>
      </p:pic>
      <p:cxnSp>
        <p:nvCxnSpPr>
          <p:cNvPr id="367" name="Gerader Verbinder 8"/>
          <p:cNvCxnSpPr/>
          <p:nvPr/>
        </p:nvCxnSpPr>
        <p:spPr>
          <a:xfrm>
            <a:off x="2289600" y="6504480"/>
            <a:ext cx="5040" cy="370080"/>
          </a:xfrm>
          <a:prstGeom prst="straightConnector1">
            <a:avLst/>
          </a:prstGeom>
          <a:ln w="0">
            <a:solidFill>
              <a:srgbClr val="444D26"/>
            </a:solidFill>
          </a:ln>
        </p:spPr>
      </p:cxnSp>
      <p:cxnSp>
        <p:nvCxnSpPr>
          <p:cNvPr id="368" name="Gerader Verbinder 9"/>
          <p:cNvCxnSpPr/>
          <p:nvPr/>
        </p:nvCxnSpPr>
        <p:spPr>
          <a:xfrm>
            <a:off x="6201360" y="6504480"/>
            <a:ext cx="5040" cy="370080"/>
          </a:xfrm>
          <a:prstGeom prst="straightConnector1">
            <a:avLst/>
          </a:prstGeom>
          <a:ln w="0">
            <a:solidFill>
              <a:srgbClr val="444D26"/>
            </a:solidFill>
          </a:ln>
        </p:spPr>
      </p:cxnSp>
      <p:sp>
        <p:nvSpPr>
          <p:cNvPr id="36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30A00-942D-4DA6-AC4F-0D4D8F2CD3D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1C41785-7714-494C-AB49-1F7958EEFE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3680" cy="1257120"/>
          </a:xfrm>
          <a:prstGeom prst="rect">
            <a:avLst/>
          </a:prstGeom>
          <a:noFill/>
          <a:ln w="0">
            <a:noFill/>
          </a:ln>
        </p:spPr>
      </p:pic>
      <p:cxnSp>
        <p:nvCxnSpPr>
          <p:cNvPr id="377" name="Gerader Verbinder 8"/>
          <p:cNvCxnSpPr/>
          <p:nvPr/>
        </p:nvCxnSpPr>
        <p:spPr>
          <a:xfrm>
            <a:off x="2289600" y="6504480"/>
            <a:ext cx="5040" cy="370080"/>
          </a:xfrm>
          <a:prstGeom prst="straightConnector1">
            <a:avLst/>
          </a:prstGeom>
          <a:ln w="0">
            <a:solidFill>
              <a:srgbClr val="444D26"/>
            </a:solidFill>
          </a:ln>
        </p:spPr>
      </p:cxnSp>
      <p:cxnSp>
        <p:nvCxnSpPr>
          <p:cNvPr id="378" name="Gerader Verbinder 9"/>
          <p:cNvCxnSpPr/>
          <p:nvPr/>
        </p:nvCxnSpPr>
        <p:spPr>
          <a:xfrm>
            <a:off x="6201360" y="6504480"/>
            <a:ext cx="5040" cy="370080"/>
          </a:xfrm>
          <a:prstGeom prst="straightConnector1">
            <a:avLst/>
          </a:prstGeom>
          <a:ln w="0">
            <a:solidFill>
              <a:srgbClr val="444D26"/>
            </a:solidFill>
          </a:ln>
        </p:spPr>
      </p:cxnSp>
      <p:sp>
        <p:nvSpPr>
          <p:cNvPr id="37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040296-8DEB-4258-8651-F6ADD8E228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5D0FC5-C662-4C75-A752-2978F22432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8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3680" cy="1257120"/>
          </a:xfrm>
          <a:prstGeom prst="rect">
            <a:avLst/>
          </a:prstGeom>
          <a:noFill/>
          <a:ln w="0">
            <a:noFill/>
          </a:ln>
        </p:spPr>
      </p:pic>
      <p:cxnSp>
        <p:nvCxnSpPr>
          <p:cNvPr id="386" name="Gerader Verbinder 8"/>
          <p:cNvCxnSpPr/>
          <p:nvPr/>
        </p:nvCxnSpPr>
        <p:spPr>
          <a:xfrm>
            <a:off x="2289600" y="6504480"/>
            <a:ext cx="5040" cy="370080"/>
          </a:xfrm>
          <a:prstGeom prst="straightConnector1">
            <a:avLst/>
          </a:prstGeom>
          <a:ln w="0">
            <a:solidFill>
              <a:srgbClr val="444D26"/>
            </a:solidFill>
          </a:ln>
        </p:spPr>
      </p:cxnSp>
      <p:cxnSp>
        <p:nvCxnSpPr>
          <p:cNvPr id="387" name="Gerader Verbinder 9"/>
          <p:cNvCxnSpPr/>
          <p:nvPr/>
        </p:nvCxnSpPr>
        <p:spPr>
          <a:xfrm>
            <a:off x="6201360" y="6504480"/>
            <a:ext cx="5040" cy="370080"/>
          </a:xfrm>
          <a:prstGeom prst="straightConnector1">
            <a:avLst/>
          </a:prstGeom>
          <a:ln w="0">
            <a:solidFill>
              <a:srgbClr val="444D26"/>
            </a:solidFill>
          </a:ln>
        </p:spPr>
      </p:cxnSp>
      <p:sp>
        <p:nvSpPr>
          <p:cNvPr id="38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35C7C5-64CE-49CE-95C9-4BAA245381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72232E-C495-4728-96E9-4D4C82E8B4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9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3680" cy="1257120"/>
          </a:xfrm>
          <a:prstGeom prst="rect">
            <a:avLst/>
          </a:prstGeom>
          <a:noFill/>
          <a:ln w="0">
            <a:noFill/>
          </a:ln>
        </p:spPr>
      </p:pic>
      <p:cxnSp>
        <p:nvCxnSpPr>
          <p:cNvPr id="398" name="Gerader Verbinder 11"/>
          <p:cNvCxnSpPr/>
          <p:nvPr/>
        </p:nvCxnSpPr>
        <p:spPr>
          <a:xfrm>
            <a:off x="2289600" y="6504480"/>
            <a:ext cx="5040" cy="370080"/>
          </a:xfrm>
          <a:prstGeom prst="straightConnector1">
            <a:avLst/>
          </a:prstGeom>
          <a:ln w="0">
            <a:solidFill>
              <a:srgbClr val="444D26"/>
            </a:solidFill>
          </a:ln>
        </p:spPr>
      </p:cxnSp>
      <p:cxnSp>
        <p:nvCxnSpPr>
          <p:cNvPr id="399" name="Gerader Verbinder 12"/>
          <p:cNvCxnSpPr/>
          <p:nvPr/>
        </p:nvCxnSpPr>
        <p:spPr>
          <a:xfrm>
            <a:off x="6201360" y="6504480"/>
            <a:ext cx="5040" cy="370080"/>
          </a:xfrm>
          <a:prstGeom prst="straightConnector1">
            <a:avLst/>
          </a:prstGeom>
          <a:ln w="0">
            <a:solidFill>
              <a:srgbClr val="444D26"/>
            </a:solidFill>
          </a:ln>
        </p:spPr>
      </p:cxnSp>
      <p:sp>
        <p:nvSpPr>
          <p:cNvPr id="40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01"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E00CEA-BA8A-4A46-BB83-219A01D4E11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2DF400-1BE8-4EA4-B99E-E4ED1244B1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5"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6" name="Grafik 8"/>
          <p:cNvPicPr/>
          <p:nvPr/>
        </p:nvPicPr>
        <p:blipFill>
          <a:blip r:embed="rId2"/>
          <a:stretch/>
        </p:blipFill>
        <p:spPr>
          <a:xfrm>
            <a:off x="8141400" y="5590800"/>
            <a:ext cx="1003680" cy="1257120"/>
          </a:xfrm>
          <a:prstGeom prst="rect">
            <a:avLst/>
          </a:prstGeom>
          <a:noFill/>
          <a:ln w="0">
            <a:noFill/>
          </a:ln>
        </p:spPr>
      </p:pic>
      <p:cxnSp>
        <p:nvCxnSpPr>
          <p:cNvPr id="407" name="Gerader Verbinder 11"/>
          <p:cNvCxnSpPr/>
          <p:nvPr/>
        </p:nvCxnSpPr>
        <p:spPr>
          <a:xfrm>
            <a:off x="2289600" y="6504480"/>
            <a:ext cx="5040" cy="370080"/>
          </a:xfrm>
          <a:prstGeom prst="straightConnector1">
            <a:avLst/>
          </a:prstGeom>
          <a:ln w="0">
            <a:solidFill>
              <a:srgbClr val="444D26"/>
            </a:solidFill>
          </a:ln>
        </p:spPr>
      </p:cxnSp>
      <p:cxnSp>
        <p:nvCxnSpPr>
          <p:cNvPr id="408" name="Gerader Verbinder 12"/>
          <p:cNvCxnSpPr/>
          <p:nvPr/>
        </p:nvCxnSpPr>
        <p:spPr>
          <a:xfrm>
            <a:off x="6201360" y="6504480"/>
            <a:ext cx="5040" cy="370080"/>
          </a:xfrm>
          <a:prstGeom prst="straightConnector1">
            <a:avLst/>
          </a:prstGeom>
          <a:ln w="0">
            <a:solidFill>
              <a:srgbClr val="444D26"/>
            </a:solidFill>
          </a:ln>
        </p:spPr>
      </p:cxnSp>
      <p:sp>
        <p:nvSpPr>
          <p:cNvPr id="40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10"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2BD1F0-4BFD-4AF1-9D93-06F675826FB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1"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2"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3"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046E36-6FE2-4A18-8D07-0419CC47BA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5" name="Resim 6"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16" name="Resim 7"/>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7"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18" name="Grafik 8"/>
          <p:cNvPicPr/>
          <p:nvPr/>
        </p:nvPicPr>
        <p:blipFill>
          <a:blip r:embed="rId2"/>
          <a:stretch/>
        </p:blipFill>
        <p:spPr>
          <a:xfrm>
            <a:off x="8141400" y="5590800"/>
            <a:ext cx="1003680" cy="1257120"/>
          </a:xfrm>
          <a:prstGeom prst="rect">
            <a:avLst/>
          </a:prstGeom>
          <a:noFill/>
          <a:ln w="0">
            <a:noFill/>
          </a:ln>
        </p:spPr>
      </p:pic>
      <p:cxnSp>
        <p:nvCxnSpPr>
          <p:cNvPr id="419" name="Gerader Verbinder 11"/>
          <p:cNvCxnSpPr/>
          <p:nvPr/>
        </p:nvCxnSpPr>
        <p:spPr>
          <a:xfrm>
            <a:off x="2289600" y="6504480"/>
            <a:ext cx="5040" cy="370080"/>
          </a:xfrm>
          <a:prstGeom prst="straightConnector1">
            <a:avLst/>
          </a:prstGeom>
          <a:ln w="0">
            <a:solidFill>
              <a:srgbClr val="444D26"/>
            </a:solidFill>
          </a:ln>
        </p:spPr>
      </p:cxnSp>
      <p:cxnSp>
        <p:nvCxnSpPr>
          <p:cNvPr id="420" name="Gerader Verbinder 12"/>
          <p:cNvCxnSpPr/>
          <p:nvPr/>
        </p:nvCxnSpPr>
        <p:spPr>
          <a:xfrm>
            <a:off x="6201360" y="6504480"/>
            <a:ext cx="5040" cy="370080"/>
          </a:xfrm>
          <a:prstGeom prst="straightConnector1">
            <a:avLst/>
          </a:prstGeom>
          <a:ln w="0">
            <a:solidFill>
              <a:srgbClr val="444D26"/>
            </a:solidFill>
          </a:ln>
        </p:spPr>
      </p:cxnSp>
      <p:sp>
        <p:nvSpPr>
          <p:cNvPr id="42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22"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19983-8969-438F-AB3F-1AC29CB6520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4" name="PlaceHolder 2"/>
          <p:cNvSpPr>
            <a:spLocks noGrp="1"/>
          </p:cNvSpPr>
          <p:nvPr>
            <p:ph type="body" hasCustomPrompt="1"/>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797296-2C11-4059-9540-8964F754D44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7" name="Resim 7"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28"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29"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0" name="Grafik 8"/>
          <p:cNvPicPr/>
          <p:nvPr/>
        </p:nvPicPr>
        <p:blipFill>
          <a:blip r:embed="rId2"/>
          <a:stretch/>
        </p:blipFill>
        <p:spPr>
          <a:xfrm>
            <a:off x="8141400" y="5590800"/>
            <a:ext cx="1003680" cy="1257120"/>
          </a:xfrm>
          <a:prstGeom prst="rect">
            <a:avLst/>
          </a:prstGeom>
          <a:noFill/>
          <a:ln w="0">
            <a:noFill/>
          </a:ln>
        </p:spPr>
      </p:pic>
      <p:cxnSp>
        <p:nvCxnSpPr>
          <p:cNvPr id="431" name="Gerader Verbinder 11"/>
          <p:cNvCxnSpPr/>
          <p:nvPr/>
        </p:nvCxnSpPr>
        <p:spPr>
          <a:xfrm>
            <a:off x="2289600" y="6504480"/>
            <a:ext cx="5040" cy="370080"/>
          </a:xfrm>
          <a:prstGeom prst="straightConnector1">
            <a:avLst/>
          </a:prstGeom>
          <a:ln w="0">
            <a:solidFill>
              <a:srgbClr val="444D26"/>
            </a:solidFill>
          </a:ln>
        </p:spPr>
      </p:cxnSp>
      <p:cxnSp>
        <p:nvCxnSpPr>
          <p:cNvPr id="432" name="Gerader Verbinder 12"/>
          <p:cNvCxnSpPr/>
          <p:nvPr/>
        </p:nvCxnSpPr>
        <p:spPr>
          <a:xfrm>
            <a:off x="6201360" y="6504480"/>
            <a:ext cx="5040" cy="370080"/>
          </a:xfrm>
          <a:prstGeom prst="straightConnector1">
            <a:avLst/>
          </a:prstGeom>
          <a:ln w="0">
            <a:solidFill>
              <a:srgbClr val="444D26"/>
            </a:solidFill>
          </a:ln>
        </p:spPr>
      </p:cxnSp>
      <p:sp>
        <p:nvSpPr>
          <p:cNvPr id="43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34"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E166FF3-A500-4389-A6F1-3A2A928227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5" name="PlaceHolder 1"/>
          <p:cNvSpPr>
            <a:spLocks noGrp="1"/>
          </p:cNvSpPr>
          <p:nvPr>
            <p:ph type="title"/>
          </p:nvPr>
        </p:nvSpPr>
        <p:spPr>
          <a:xfrm>
            <a:off x="6285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7144825-BBB1-4449-8228-1C7C77C2E2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9"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39" name="Resim 10"/>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3680" cy="1257120"/>
          </a:xfrm>
          <a:prstGeom prst="rect">
            <a:avLst/>
          </a:prstGeom>
          <a:noFill/>
          <a:ln w="0">
            <a:noFill/>
          </a:ln>
        </p:spPr>
      </p:pic>
      <p:cxnSp>
        <p:nvCxnSpPr>
          <p:cNvPr id="442" name="Gerader Verbinder 11"/>
          <p:cNvCxnSpPr/>
          <p:nvPr/>
        </p:nvCxnSpPr>
        <p:spPr>
          <a:xfrm>
            <a:off x="2289600" y="6504480"/>
            <a:ext cx="5040" cy="370080"/>
          </a:xfrm>
          <a:prstGeom prst="straightConnector1">
            <a:avLst/>
          </a:prstGeom>
          <a:ln w="0">
            <a:solidFill>
              <a:srgbClr val="444D26"/>
            </a:solidFill>
          </a:ln>
        </p:spPr>
      </p:cxnSp>
      <p:cxnSp>
        <p:nvCxnSpPr>
          <p:cNvPr id="443" name="Gerader Verbinder 12"/>
          <p:cNvCxnSpPr/>
          <p:nvPr/>
        </p:nvCxnSpPr>
        <p:spPr>
          <a:xfrm>
            <a:off x="6201360" y="6504480"/>
            <a:ext cx="5040" cy="370080"/>
          </a:xfrm>
          <a:prstGeom prst="straightConnector1">
            <a:avLst/>
          </a:prstGeom>
          <a:ln w="0">
            <a:solidFill>
              <a:srgbClr val="444D26"/>
            </a:solidFill>
          </a:ln>
        </p:spPr>
      </p:cxnSp>
      <p:sp>
        <p:nvSpPr>
          <p:cNvPr id="44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45"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FEB1B6-EB7C-4603-A40F-DE5412FB9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4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4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B9BAD4A-A75F-408F-8C92-07482D21B79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51"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2" name="Grafik 8"/>
          <p:cNvPicPr/>
          <p:nvPr/>
        </p:nvPicPr>
        <p:blipFill>
          <a:blip r:embed="rId2"/>
          <a:stretch/>
        </p:blipFill>
        <p:spPr>
          <a:xfrm>
            <a:off x="8141400" y="5590800"/>
            <a:ext cx="1003680" cy="1257120"/>
          </a:xfrm>
          <a:prstGeom prst="rect">
            <a:avLst/>
          </a:prstGeom>
          <a:noFill/>
          <a:ln w="0">
            <a:noFill/>
          </a:ln>
        </p:spPr>
      </p:pic>
      <p:cxnSp>
        <p:nvCxnSpPr>
          <p:cNvPr id="453" name="Gerader Verbinder 11"/>
          <p:cNvCxnSpPr/>
          <p:nvPr/>
        </p:nvCxnSpPr>
        <p:spPr>
          <a:xfrm>
            <a:off x="2289600" y="6504480"/>
            <a:ext cx="5040" cy="370080"/>
          </a:xfrm>
          <a:prstGeom prst="straightConnector1">
            <a:avLst/>
          </a:prstGeom>
          <a:ln w="0">
            <a:solidFill>
              <a:srgbClr val="444D26"/>
            </a:solidFill>
          </a:ln>
        </p:spPr>
      </p:cxnSp>
      <p:cxnSp>
        <p:nvCxnSpPr>
          <p:cNvPr id="454" name="Gerader Verbinder 12"/>
          <p:cNvCxnSpPr/>
          <p:nvPr/>
        </p:nvCxnSpPr>
        <p:spPr>
          <a:xfrm>
            <a:off x="6201360" y="6504480"/>
            <a:ext cx="5040" cy="370080"/>
          </a:xfrm>
          <a:prstGeom prst="straightConnector1">
            <a:avLst/>
          </a:prstGeom>
          <a:ln w="0">
            <a:solidFill>
              <a:srgbClr val="444D26"/>
            </a:solidFill>
          </a:ln>
        </p:spPr>
      </p:cxnSp>
      <p:sp>
        <p:nvSpPr>
          <p:cNvPr id="45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56"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0EC9E2-5060-4EE6-B9C1-1450C44A796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5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B02393-1DFA-4CB3-9747-CB7363DD866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6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3680" cy="1257120"/>
          </a:xfrm>
          <a:prstGeom prst="rect">
            <a:avLst/>
          </a:prstGeom>
          <a:noFill/>
          <a:ln w="0">
            <a:noFill/>
          </a:ln>
        </p:spPr>
      </p:pic>
      <p:cxnSp>
        <p:nvCxnSpPr>
          <p:cNvPr id="464" name="Gerader Verbinder 11"/>
          <p:cNvCxnSpPr/>
          <p:nvPr/>
        </p:nvCxnSpPr>
        <p:spPr>
          <a:xfrm>
            <a:off x="2289600" y="6504480"/>
            <a:ext cx="5040" cy="370080"/>
          </a:xfrm>
          <a:prstGeom prst="straightConnector1">
            <a:avLst/>
          </a:prstGeom>
          <a:ln w="0">
            <a:solidFill>
              <a:srgbClr val="444D26"/>
            </a:solidFill>
          </a:ln>
        </p:spPr>
      </p:cxnSp>
      <p:cxnSp>
        <p:nvCxnSpPr>
          <p:cNvPr id="465" name="Gerader Verbinder 12"/>
          <p:cNvCxnSpPr/>
          <p:nvPr/>
        </p:nvCxnSpPr>
        <p:spPr>
          <a:xfrm>
            <a:off x="6201360" y="6504480"/>
            <a:ext cx="5040" cy="370080"/>
          </a:xfrm>
          <a:prstGeom prst="straightConnector1">
            <a:avLst/>
          </a:prstGeom>
          <a:ln w="0">
            <a:solidFill>
              <a:srgbClr val="444D26"/>
            </a:solidFill>
          </a:ln>
        </p:spPr>
      </p:cxnSp>
      <p:sp>
        <p:nvSpPr>
          <p:cNvPr id="46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67"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053E52-4C1E-46B7-BAC8-D4290C352DE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9" name="PlaceHolder 2"/>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0" name="PlaceHolder 3"/>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790A76-DA34-49E3-AB28-17FACBA536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7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3680" cy="1257120"/>
          </a:xfrm>
          <a:prstGeom prst="rect">
            <a:avLst/>
          </a:prstGeom>
          <a:noFill/>
          <a:ln w="0">
            <a:noFill/>
          </a:ln>
        </p:spPr>
      </p:pic>
      <p:cxnSp>
        <p:nvCxnSpPr>
          <p:cNvPr id="476" name="Gerader Verbinder 11"/>
          <p:cNvCxnSpPr/>
          <p:nvPr/>
        </p:nvCxnSpPr>
        <p:spPr>
          <a:xfrm>
            <a:off x="2289600" y="6504480"/>
            <a:ext cx="5040" cy="370080"/>
          </a:xfrm>
          <a:prstGeom prst="straightConnector1">
            <a:avLst/>
          </a:prstGeom>
          <a:ln w="0">
            <a:solidFill>
              <a:srgbClr val="444D26"/>
            </a:solidFill>
          </a:ln>
        </p:spPr>
      </p:cxnSp>
      <p:cxnSp>
        <p:nvCxnSpPr>
          <p:cNvPr id="477" name="Gerader Verbinder 12"/>
          <p:cNvCxnSpPr/>
          <p:nvPr/>
        </p:nvCxnSpPr>
        <p:spPr>
          <a:xfrm>
            <a:off x="6201360" y="6504480"/>
            <a:ext cx="5040" cy="370080"/>
          </a:xfrm>
          <a:prstGeom prst="straightConnector1">
            <a:avLst/>
          </a:prstGeom>
          <a:ln w="0">
            <a:solidFill>
              <a:srgbClr val="444D26"/>
            </a:solidFill>
          </a:ln>
        </p:spPr>
      </p:cxnSp>
      <p:sp>
        <p:nvSpPr>
          <p:cNvPr id="47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79"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DA29AD-78FA-4BB0-879A-94FB41F9B7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1" name="PlaceHolder 2"/>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PlaceHolder 3"/>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3" name="PlaceHolder 4"/>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4" name="PlaceHolder 5"/>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FCF0CB-AA97-4C01-80DC-5406AD0220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8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9" name="Grafik 8"/>
          <p:cNvPicPr/>
          <p:nvPr/>
        </p:nvPicPr>
        <p:blipFill>
          <a:blip r:embed="rId2"/>
          <a:stretch/>
        </p:blipFill>
        <p:spPr>
          <a:xfrm>
            <a:off x="8141400" y="5590800"/>
            <a:ext cx="1003680" cy="1257120"/>
          </a:xfrm>
          <a:prstGeom prst="rect">
            <a:avLst/>
          </a:prstGeom>
          <a:noFill/>
          <a:ln w="0">
            <a:noFill/>
          </a:ln>
        </p:spPr>
      </p:pic>
      <p:cxnSp>
        <p:nvCxnSpPr>
          <p:cNvPr id="490" name="Gerader Verbinder 11"/>
          <p:cNvCxnSpPr/>
          <p:nvPr/>
        </p:nvCxnSpPr>
        <p:spPr>
          <a:xfrm>
            <a:off x="2289600" y="6504480"/>
            <a:ext cx="5040" cy="370080"/>
          </a:xfrm>
          <a:prstGeom prst="straightConnector1">
            <a:avLst/>
          </a:prstGeom>
          <a:ln w="0">
            <a:solidFill>
              <a:srgbClr val="444D26"/>
            </a:solidFill>
          </a:ln>
        </p:spPr>
      </p:cxnSp>
      <p:cxnSp>
        <p:nvCxnSpPr>
          <p:cNvPr id="491" name="Gerader Verbinder 12"/>
          <p:cNvCxnSpPr/>
          <p:nvPr/>
        </p:nvCxnSpPr>
        <p:spPr>
          <a:xfrm>
            <a:off x="6201360" y="6504480"/>
            <a:ext cx="5040" cy="370080"/>
          </a:xfrm>
          <a:prstGeom prst="straightConnector1">
            <a:avLst/>
          </a:prstGeom>
          <a:ln w="0">
            <a:solidFill>
              <a:srgbClr val="444D26"/>
            </a:solidFill>
          </a:ln>
        </p:spPr>
      </p:cxnSp>
      <p:sp>
        <p:nvSpPr>
          <p:cNvPr id="49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9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53C942D-0882-4011-B648-F24615EE6D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7CDF71-8CBE-407A-A653-1C6DC73E530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9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9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9" name="Grafik 8"/>
          <p:cNvPicPr/>
          <p:nvPr/>
        </p:nvPicPr>
        <p:blipFill>
          <a:blip r:embed="rId2"/>
          <a:stretch/>
        </p:blipFill>
        <p:spPr>
          <a:xfrm>
            <a:off x="8141400" y="5590800"/>
            <a:ext cx="1003680" cy="1257120"/>
          </a:xfrm>
          <a:prstGeom prst="rect">
            <a:avLst/>
          </a:prstGeom>
          <a:noFill/>
          <a:ln w="0">
            <a:noFill/>
          </a:ln>
        </p:spPr>
      </p:pic>
      <p:cxnSp>
        <p:nvCxnSpPr>
          <p:cNvPr id="500" name="Gerader Verbinder 11"/>
          <p:cNvCxnSpPr/>
          <p:nvPr/>
        </p:nvCxnSpPr>
        <p:spPr>
          <a:xfrm>
            <a:off x="2289600" y="6504480"/>
            <a:ext cx="5040" cy="370080"/>
          </a:xfrm>
          <a:prstGeom prst="straightConnector1">
            <a:avLst/>
          </a:prstGeom>
          <a:ln w="0">
            <a:solidFill>
              <a:srgbClr val="444D26"/>
            </a:solidFill>
          </a:ln>
        </p:spPr>
      </p:cxnSp>
      <p:cxnSp>
        <p:nvCxnSpPr>
          <p:cNvPr id="501" name="Gerader Verbinder 12"/>
          <p:cNvCxnSpPr/>
          <p:nvPr/>
        </p:nvCxnSpPr>
        <p:spPr>
          <a:xfrm>
            <a:off x="6201360" y="6504480"/>
            <a:ext cx="5040" cy="370080"/>
          </a:xfrm>
          <a:prstGeom prst="straightConnector1">
            <a:avLst/>
          </a:prstGeom>
          <a:ln w="0">
            <a:solidFill>
              <a:srgbClr val="444D26"/>
            </a:solidFill>
          </a:ln>
        </p:spPr>
      </p:cxnSp>
      <p:sp>
        <p:nvSpPr>
          <p:cNvPr id="50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0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907D06-C4E4-49F8-9DCF-4CA095CE296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4"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A5B2A-FF51-4335-A4E3-70A645B75FD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0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50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9" name="Grafik 8"/>
          <p:cNvPicPr/>
          <p:nvPr/>
        </p:nvPicPr>
        <p:blipFill>
          <a:blip r:embed="rId2"/>
          <a:stretch/>
        </p:blipFill>
        <p:spPr>
          <a:xfrm>
            <a:off x="8141400" y="5590800"/>
            <a:ext cx="1003680" cy="1257120"/>
          </a:xfrm>
          <a:prstGeom prst="rect">
            <a:avLst/>
          </a:prstGeom>
          <a:noFill/>
          <a:ln w="0">
            <a:noFill/>
          </a:ln>
        </p:spPr>
      </p:pic>
      <p:cxnSp>
        <p:nvCxnSpPr>
          <p:cNvPr id="510" name="Gerader Verbinder 11"/>
          <p:cNvCxnSpPr/>
          <p:nvPr/>
        </p:nvCxnSpPr>
        <p:spPr>
          <a:xfrm>
            <a:off x="2289600" y="6504480"/>
            <a:ext cx="5040" cy="370080"/>
          </a:xfrm>
          <a:prstGeom prst="straightConnector1">
            <a:avLst/>
          </a:prstGeom>
          <a:ln w="0">
            <a:solidFill>
              <a:srgbClr val="444D26"/>
            </a:solidFill>
          </a:ln>
        </p:spPr>
      </p:cxnSp>
      <p:cxnSp>
        <p:nvCxnSpPr>
          <p:cNvPr id="511" name="Gerader Verbinder 12"/>
          <p:cNvCxnSpPr/>
          <p:nvPr/>
        </p:nvCxnSpPr>
        <p:spPr>
          <a:xfrm>
            <a:off x="6201360" y="6504480"/>
            <a:ext cx="5040" cy="370080"/>
          </a:xfrm>
          <a:prstGeom prst="straightConnector1">
            <a:avLst/>
          </a:prstGeom>
          <a:ln w="0">
            <a:solidFill>
              <a:srgbClr val="444D26"/>
            </a:solidFill>
          </a:ln>
        </p:spPr>
      </p:cxnSp>
      <p:sp>
        <p:nvSpPr>
          <p:cNvPr id="51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1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46D40E-5130-44F5-88F5-68FD4A4D6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4" name="PlaceHolder 1"/>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8CB790-8BDA-4ADC-9EE7-35CB79726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1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3680" cy="1257120"/>
          </a:xfrm>
          <a:prstGeom prst="rect">
            <a:avLst/>
          </a:prstGeom>
          <a:noFill/>
          <a:ln w="0">
            <a:noFill/>
          </a:ln>
        </p:spPr>
      </p:pic>
      <p:cxnSp>
        <p:nvCxnSpPr>
          <p:cNvPr id="521" name="Gerader Verbinder 9"/>
          <p:cNvCxnSpPr/>
          <p:nvPr/>
        </p:nvCxnSpPr>
        <p:spPr>
          <a:xfrm>
            <a:off x="2289600" y="6504480"/>
            <a:ext cx="5040" cy="370080"/>
          </a:xfrm>
          <a:prstGeom prst="straightConnector1">
            <a:avLst/>
          </a:prstGeom>
          <a:ln w="0">
            <a:solidFill>
              <a:srgbClr val="444D26"/>
            </a:solidFill>
          </a:ln>
        </p:spPr>
      </p:cxnSp>
      <p:cxnSp>
        <p:nvCxnSpPr>
          <p:cNvPr id="522" name="Gerader Verbinder 10"/>
          <p:cNvCxnSpPr/>
          <p:nvPr/>
        </p:nvCxnSpPr>
        <p:spPr>
          <a:xfrm>
            <a:off x="6201360" y="6504480"/>
            <a:ext cx="5040" cy="370080"/>
          </a:xfrm>
          <a:prstGeom prst="straightConnector1">
            <a:avLst/>
          </a:prstGeom>
          <a:ln w="0">
            <a:solidFill>
              <a:srgbClr val="444D26"/>
            </a:solidFill>
          </a:ln>
        </p:spPr>
      </p:cxnSp>
      <p:sp>
        <p:nvSpPr>
          <p:cNvPr id="5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EB0C630-783A-4ADB-90AE-D36E2197460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1445D5-D77B-4D6D-B316-7DEAC34C13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28" name="Resim 4"/>
          <p:cNvPicPr/>
          <p:nvPr/>
        </p:nvPicPr>
        <p:blipFill>
          <a:blip r:embed="rId4"/>
          <a:stretch/>
        </p:blipFill>
        <p:spPr>
          <a:xfrm>
            <a:off x="6357600" y="6570360"/>
            <a:ext cx="588600" cy="199800"/>
          </a:xfrm>
          <a:prstGeom prst="rect">
            <a:avLst/>
          </a:prstGeom>
          <a:noFill/>
          <a:ln w="0">
            <a:noFill/>
          </a:ln>
        </p:spPr>
      </p:pic>
      <p:sp>
        <p:nvSpPr>
          <p:cNvPr id="52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3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1" name="Grafik 8"/>
          <p:cNvPicPr/>
          <p:nvPr/>
        </p:nvPicPr>
        <p:blipFill>
          <a:blip r:embed="rId2"/>
          <a:stretch/>
        </p:blipFill>
        <p:spPr>
          <a:xfrm>
            <a:off x="8141400" y="5590800"/>
            <a:ext cx="1003680" cy="1257120"/>
          </a:xfrm>
          <a:prstGeom prst="rect">
            <a:avLst/>
          </a:prstGeom>
          <a:noFill/>
          <a:ln w="0">
            <a:noFill/>
          </a:ln>
        </p:spPr>
      </p:pic>
      <p:cxnSp>
        <p:nvCxnSpPr>
          <p:cNvPr id="532" name="Gerader Verbinder 9"/>
          <p:cNvCxnSpPr/>
          <p:nvPr/>
        </p:nvCxnSpPr>
        <p:spPr>
          <a:xfrm>
            <a:off x="2289600" y="6504480"/>
            <a:ext cx="5040" cy="370080"/>
          </a:xfrm>
          <a:prstGeom prst="straightConnector1">
            <a:avLst/>
          </a:prstGeom>
          <a:ln w="0">
            <a:solidFill>
              <a:srgbClr val="444D26"/>
            </a:solidFill>
          </a:ln>
        </p:spPr>
      </p:cxnSp>
      <p:cxnSp>
        <p:nvCxnSpPr>
          <p:cNvPr id="533" name="Gerader Verbinder 10"/>
          <p:cNvCxnSpPr/>
          <p:nvPr/>
        </p:nvCxnSpPr>
        <p:spPr>
          <a:xfrm>
            <a:off x="6201360" y="6504480"/>
            <a:ext cx="5040" cy="370080"/>
          </a:xfrm>
          <a:prstGeom prst="straightConnector1">
            <a:avLst/>
          </a:prstGeom>
          <a:ln w="0">
            <a:solidFill>
              <a:srgbClr val="444D26"/>
            </a:solidFill>
          </a:ln>
        </p:spPr>
      </p:cxnSp>
      <p:sp>
        <p:nvSpPr>
          <p:cNvPr id="5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D694-0744-4103-9AD5-14C995FCFC6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5"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36"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3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F3C2431-C38A-44DB-9350-4CEFA14CA37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39" name="Resim 4"/>
          <p:cNvPicPr/>
          <p:nvPr/>
        </p:nvPicPr>
        <p:blipFill>
          <a:blip r:embed="rId4"/>
          <a:stretch/>
        </p:blipFill>
        <p:spPr>
          <a:xfrm>
            <a:off x="6357600" y="6570360"/>
            <a:ext cx="588600" cy="199800"/>
          </a:xfrm>
          <a:prstGeom prst="rect">
            <a:avLst/>
          </a:prstGeom>
          <a:noFill/>
          <a:ln w="0">
            <a:noFill/>
          </a:ln>
        </p:spPr>
      </p:pic>
      <p:sp>
        <p:nvSpPr>
          <p:cNvPr id="540"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3680" cy="1257120"/>
          </a:xfrm>
          <a:prstGeom prst="rect">
            <a:avLst/>
          </a:prstGeom>
          <a:noFill/>
          <a:ln w="0">
            <a:noFill/>
          </a:ln>
        </p:spPr>
      </p:pic>
      <p:cxnSp>
        <p:nvCxnSpPr>
          <p:cNvPr id="543" name="Gerader Verbinder 9"/>
          <p:cNvCxnSpPr/>
          <p:nvPr/>
        </p:nvCxnSpPr>
        <p:spPr>
          <a:xfrm>
            <a:off x="2289600" y="6504480"/>
            <a:ext cx="5040" cy="370080"/>
          </a:xfrm>
          <a:prstGeom prst="straightConnector1">
            <a:avLst/>
          </a:prstGeom>
          <a:ln w="0">
            <a:solidFill>
              <a:srgbClr val="444D26"/>
            </a:solidFill>
          </a:ln>
        </p:spPr>
      </p:cxnSp>
      <p:cxnSp>
        <p:nvCxnSpPr>
          <p:cNvPr id="544" name="Gerader Verbinder 10"/>
          <p:cNvCxnSpPr/>
          <p:nvPr/>
        </p:nvCxnSpPr>
        <p:spPr>
          <a:xfrm>
            <a:off x="6201360" y="6504480"/>
            <a:ext cx="5040" cy="370080"/>
          </a:xfrm>
          <a:prstGeom prst="straightConnector1">
            <a:avLst/>
          </a:prstGeom>
          <a:ln w="0">
            <a:solidFill>
              <a:srgbClr val="444D26"/>
            </a:solidFill>
          </a:ln>
        </p:spPr>
      </p:cxnSp>
      <p:sp>
        <p:nvSpPr>
          <p:cNvPr id="54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6AE62CD-8E5F-43E0-B8F3-71DEF9D9E4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4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49"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2A6047C-0695-4045-8B01-6353BFB5DE0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5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52"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3" name="Grafik 8"/>
          <p:cNvPicPr/>
          <p:nvPr/>
        </p:nvPicPr>
        <p:blipFill>
          <a:blip r:embed="rId2"/>
          <a:stretch/>
        </p:blipFill>
        <p:spPr>
          <a:xfrm>
            <a:off x="8141400" y="5590800"/>
            <a:ext cx="1003680" cy="1257120"/>
          </a:xfrm>
          <a:prstGeom prst="rect">
            <a:avLst/>
          </a:prstGeom>
          <a:noFill/>
          <a:ln w="0">
            <a:noFill/>
          </a:ln>
        </p:spPr>
      </p:pic>
      <p:cxnSp>
        <p:nvCxnSpPr>
          <p:cNvPr id="554" name="Gerader Verbinder 9"/>
          <p:cNvCxnSpPr/>
          <p:nvPr/>
        </p:nvCxnSpPr>
        <p:spPr>
          <a:xfrm>
            <a:off x="2289600" y="6504480"/>
            <a:ext cx="5040" cy="370080"/>
          </a:xfrm>
          <a:prstGeom prst="straightConnector1">
            <a:avLst/>
          </a:prstGeom>
          <a:ln w="0">
            <a:solidFill>
              <a:srgbClr val="444D26"/>
            </a:solidFill>
          </a:ln>
        </p:spPr>
      </p:cxnSp>
      <p:cxnSp>
        <p:nvCxnSpPr>
          <p:cNvPr id="555" name="Gerader Verbinder 10"/>
          <p:cNvCxnSpPr/>
          <p:nvPr/>
        </p:nvCxnSpPr>
        <p:spPr>
          <a:xfrm>
            <a:off x="6201360" y="6504480"/>
            <a:ext cx="5040" cy="370080"/>
          </a:xfrm>
          <a:prstGeom prst="straightConnector1">
            <a:avLst/>
          </a:prstGeom>
          <a:ln w="0">
            <a:solidFill>
              <a:srgbClr val="444D26"/>
            </a:solidFill>
          </a:ln>
        </p:spPr>
      </p:cxnSp>
      <p:sp>
        <p:nvSpPr>
          <p:cNvPr id="55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303EEB-CCFE-49D0-89B0-21859985FA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8"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9"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60"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FFB0B-F727-43B5-9388-E54635A6FC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62" name="Resim 6"/>
          <p:cNvPicPr/>
          <p:nvPr/>
        </p:nvPicPr>
        <p:blipFill>
          <a:blip r:embed="rId4"/>
          <a:stretch/>
        </p:blipFill>
        <p:spPr>
          <a:xfrm>
            <a:off x="6357600" y="6570360"/>
            <a:ext cx="588600" cy="199800"/>
          </a:xfrm>
          <a:prstGeom prst="rect">
            <a:avLst/>
          </a:prstGeom>
          <a:noFill/>
          <a:ln w="0">
            <a:noFill/>
          </a:ln>
        </p:spPr>
      </p:pic>
      <p:sp>
        <p:nvSpPr>
          <p:cNvPr id="563"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3680" cy="1257120"/>
          </a:xfrm>
          <a:prstGeom prst="rect">
            <a:avLst/>
          </a:prstGeom>
          <a:noFill/>
          <a:ln w="0">
            <a:noFill/>
          </a:ln>
        </p:spPr>
      </p:pic>
      <p:cxnSp>
        <p:nvCxnSpPr>
          <p:cNvPr id="566" name="Gerader Verbinder 9"/>
          <p:cNvCxnSpPr/>
          <p:nvPr/>
        </p:nvCxnSpPr>
        <p:spPr>
          <a:xfrm>
            <a:off x="2289600" y="6504480"/>
            <a:ext cx="5040" cy="370080"/>
          </a:xfrm>
          <a:prstGeom prst="straightConnector1">
            <a:avLst/>
          </a:prstGeom>
          <a:ln w="0">
            <a:solidFill>
              <a:srgbClr val="444D26"/>
            </a:solidFill>
          </a:ln>
        </p:spPr>
      </p:cxnSp>
      <p:cxnSp>
        <p:nvCxnSpPr>
          <p:cNvPr id="567" name="Gerader Verbinder 10"/>
          <p:cNvCxnSpPr/>
          <p:nvPr/>
        </p:nvCxnSpPr>
        <p:spPr>
          <a:xfrm>
            <a:off x="6201360" y="6504480"/>
            <a:ext cx="5040" cy="370080"/>
          </a:xfrm>
          <a:prstGeom prst="straightConnector1">
            <a:avLst/>
          </a:prstGeom>
          <a:ln w="0">
            <a:solidFill>
              <a:srgbClr val="444D26"/>
            </a:solidFill>
          </a:ln>
        </p:spPr>
      </p:cxnSp>
      <p:sp>
        <p:nvSpPr>
          <p:cNvPr id="5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041E4-BF00-44D1-9A4F-949B8E1FE49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7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7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4B2624-E7EE-4F72-BC0B-24F0B70E26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7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76"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7" name="Grafik 8"/>
          <p:cNvPicPr/>
          <p:nvPr/>
        </p:nvPicPr>
        <p:blipFill>
          <a:blip r:embed="rId2"/>
          <a:stretch/>
        </p:blipFill>
        <p:spPr>
          <a:xfrm>
            <a:off x="8141400" y="5590800"/>
            <a:ext cx="1003680" cy="1257120"/>
          </a:xfrm>
          <a:prstGeom prst="rect">
            <a:avLst/>
          </a:prstGeom>
          <a:noFill/>
          <a:ln w="0">
            <a:noFill/>
          </a:ln>
        </p:spPr>
      </p:pic>
      <p:cxnSp>
        <p:nvCxnSpPr>
          <p:cNvPr id="578" name="Gerader Verbinder 9"/>
          <p:cNvCxnSpPr/>
          <p:nvPr/>
        </p:nvCxnSpPr>
        <p:spPr>
          <a:xfrm>
            <a:off x="2289600" y="6504480"/>
            <a:ext cx="5040" cy="370080"/>
          </a:xfrm>
          <a:prstGeom prst="straightConnector1">
            <a:avLst/>
          </a:prstGeom>
          <a:ln w="0">
            <a:solidFill>
              <a:srgbClr val="444D26"/>
            </a:solidFill>
          </a:ln>
        </p:spPr>
      </p:cxnSp>
      <p:cxnSp>
        <p:nvCxnSpPr>
          <p:cNvPr id="579" name="Gerader Verbinder 10"/>
          <p:cNvCxnSpPr/>
          <p:nvPr/>
        </p:nvCxnSpPr>
        <p:spPr>
          <a:xfrm>
            <a:off x="6201360" y="6504480"/>
            <a:ext cx="5040" cy="370080"/>
          </a:xfrm>
          <a:prstGeom prst="straightConnector1">
            <a:avLst/>
          </a:prstGeom>
          <a:ln w="0">
            <a:solidFill>
              <a:srgbClr val="444D26"/>
            </a:solidFill>
          </a:ln>
        </p:spPr>
      </p:cxnSp>
      <p:sp>
        <p:nvSpPr>
          <p:cNvPr id="580"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A6CB1B-A7FB-4ED3-A038-3D09F1C020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3"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5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CFD4369-2CD8-49C7-904C-7E1076AA6D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8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58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8" name="Grafik 8"/>
          <p:cNvPicPr/>
          <p:nvPr/>
        </p:nvPicPr>
        <p:blipFill>
          <a:blip r:embed="rId2"/>
          <a:stretch/>
        </p:blipFill>
        <p:spPr>
          <a:xfrm>
            <a:off x="8141400" y="5590800"/>
            <a:ext cx="1003680" cy="1257120"/>
          </a:xfrm>
          <a:prstGeom prst="rect">
            <a:avLst/>
          </a:prstGeom>
          <a:noFill/>
          <a:ln w="0">
            <a:noFill/>
          </a:ln>
        </p:spPr>
      </p:pic>
      <p:cxnSp>
        <p:nvCxnSpPr>
          <p:cNvPr id="589" name="Gerader Verbinder 9"/>
          <p:cNvCxnSpPr/>
          <p:nvPr/>
        </p:nvCxnSpPr>
        <p:spPr>
          <a:xfrm>
            <a:off x="2289600" y="6504480"/>
            <a:ext cx="5040" cy="370080"/>
          </a:xfrm>
          <a:prstGeom prst="straightConnector1">
            <a:avLst/>
          </a:prstGeom>
          <a:ln w="0">
            <a:solidFill>
              <a:srgbClr val="444D26"/>
            </a:solidFill>
          </a:ln>
        </p:spPr>
      </p:cxnSp>
      <p:cxnSp>
        <p:nvCxnSpPr>
          <p:cNvPr id="590" name="Gerader Verbinder 10"/>
          <p:cNvCxnSpPr/>
          <p:nvPr/>
        </p:nvCxnSpPr>
        <p:spPr>
          <a:xfrm>
            <a:off x="6201360" y="6504480"/>
            <a:ext cx="5040" cy="370080"/>
          </a:xfrm>
          <a:prstGeom prst="straightConnector1">
            <a:avLst/>
          </a:prstGeom>
          <a:ln w="0">
            <a:solidFill>
              <a:srgbClr val="444D26"/>
            </a:solidFill>
          </a:ln>
        </p:spPr>
      </p:cxnSp>
      <p:sp>
        <p:nvSpPr>
          <p:cNvPr id="59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B54885A-3377-4C7B-B9F3-8435D41975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94"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59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E4901CF-1E70-4C07-97C5-27753A5380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9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9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0" name="Grafik 8"/>
          <p:cNvPicPr/>
          <p:nvPr/>
        </p:nvPicPr>
        <p:blipFill>
          <a:blip r:embed="rId2"/>
          <a:stretch/>
        </p:blipFill>
        <p:spPr>
          <a:xfrm>
            <a:off x="8141400" y="5590800"/>
            <a:ext cx="1003680" cy="1257120"/>
          </a:xfrm>
          <a:prstGeom prst="rect">
            <a:avLst/>
          </a:prstGeom>
          <a:noFill/>
          <a:ln w="0">
            <a:noFill/>
          </a:ln>
        </p:spPr>
      </p:pic>
      <p:cxnSp>
        <p:nvCxnSpPr>
          <p:cNvPr id="601" name="Gerader Verbinder 9"/>
          <p:cNvCxnSpPr/>
          <p:nvPr/>
        </p:nvCxnSpPr>
        <p:spPr>
          <a:xfrm>
            <a:off x="2289600" y="6504480"/>
            <a:ext cx="5040" cy="370080"/>
          </a:xfrm>
          <a:prstGeom prst="straightConnector1">
            <a:avLst/>
          </a:prstGeom>
          <a:ln w="0">
            <a:solidFill>
              <a:srgbClr val="444D26"/>
            </a:solidFill>
          </a:ln>
        </p:spPr>
      </p:cxnSp>
      <p:cxnSp>
        <p:nvCxnSpPr>
          <p:cNvPr id="602" name="Gerader Verbinder 10"/>
          <p:cNvCxnSpPr/>
          <p:nvPr/>
        </p:nvCxnSpPr>
        <p:spPr>
          <a:xfrm>
            <a:off x="6201360" y="6504480"/>
            <a:ext cx="5040" cy="370080"/>
          </a:xfrm>
          <a:prstGeom prst="straightConnector1">
            <a:avLst/>
          </a:prstGeom>
          <a:ln w="0">
            <a:solidFill>
              <a:srgbClr val="444D26"/>
            </a:solidFill>
          </a:ln>
        </p:spPr>
      </p:cxnSp>
      <p:sp>
        <p:nvSpPr>
          <p:cNvPr id="60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4164A69-A53F-4714-B55F-39050D72CC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DF9EC1-456C-4CC8-A9F6-8A47A0D6D3C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6"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07" name="Resim 5"/>
          <p:cNvPicPr/>
          <p:nvPr/>
        </p:nvPicPr>
        <p:blipFill>
          <a:blip r:embed="rId4"/>
          <a:stretch/>
        </p:blipFill>
        <p:spPr>
          <a:xfrm>
            <a:off x="6357600" y="6570360"/>
            <a:ext cx="588600" cy="199800"/>
          </a:xfrm>
          <a:prstGeom prst="rect">
            <a:avLst/>
          </a:prstGeom>
          <a:noFill/>
          <a:ln w="0">
            <a:noFill/>
          </a:ln>
        </p:spPr>
      </p:pic>
      <p:sp>
        <p:nvSpPr>
          <p:cNvPr id="608"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3680" cy="1257120"/>
          </a:xfrm>
          <a:prstGeom prst="rect">
            <a:avLst/>
          </a:prstGeom>
          <a:noFill/>
          <a:ln w="0">
            <a:noFill/>
          </a:ln>
        </p:spPr>
      </p:pic>
      <p:cxnSp>
        <p:nvCxnSpPr>
          <p:cNvPr id="611" name="Gerader Verbinder 9"/>
          <p:cNvCxnSpPr/>
          <p:nvPr/>
        </p:nvCxnSpPr>
        <p:spPr>
          <a:xfrm>
            <a:off x="2289600" y="6504480"/>
            <a:ext cx="5040" cy="370080"/>
          </a:xfrm>
          <a:prstGeom prst="straightConnector1">
            <a:avLst/>
          </a:prstGeom>
          <a:ln w="0">
            <a:solidFill>
              <a:srgbClr val="444D26"/>
            </a:solidFill>
          </a:ln>
        </p:spPr>
      </p:cxnSp>
      <p:cxnSp>
        <p:nvCxnSpPr>
          <p:cNvPr id="612" name="Gerader Verbinder 10"/>
          <p:cNvCxnSpPr/>
          <p:nvPr/>
        </p:nvCxnSpPr>
        <p:spPr>
          <a:xfrm>
            <a:off x="6201360" y="6504480"/>
            <a:ext cx="5040" cy="370080"/>
          </a:xfrm>
          <a:prstGeom prst="straightConnector1">
            <a:avLst/>
          </a:prstGeom>
          <a:ln w="0">
            <a:solidFill>
              <a:srgbClr val="444D26"/>
            </a:solidFill>
          </a:ln>
        </p:spPr>
      </p:cxnSp>
      <p:sp>
        <p:nvSpPr>
          <p:cNvPr id="61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A23B7A9-8252-43E7-B3D8-9FE3A2637B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3AED87-750B-461E-8337-2B48CFC8C6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5"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16" name="Resim 8"/>
          <p:cNvPicPr/>
          <p:nvPr/>
        </p:nvPicPr>
        <p:blipFill>
          <a:blip r:embed="rId4"/>
          <a:stretch/>
        </p:blipFill>
        <p:spPr>
          <a:xfrm>
            <a:off x="6357600" y="6570360"/>
            <a:ext cx="588600" cy="199800"/>
          </a:xfrm>
          <a:prstGeom prst="rect">
            <a:avLst/>
          </a:prstGeom>
          <a:noFill/>
          <a:ln w="0">
            <a:noFill/>
          </a:ln>
        </p:spPr>
      </p:pic>
      <p:sp>
        <p:nvSpPr>
          <p:cNvPr id="61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1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9" name="Grafik 8"/>
          <p:cNvPicPr/>
          <p:nvPr/>
        </p:nvPicPr>
        <p:blipFill>
          <a:blip r:embed="rId2"/>
          <a:stretch/>
        </p:blipFill>
        <p:spPr>
          <a:xfrm>
            <a:off x="8141400" y="5590800"/>
            <a:ext cx="1003680" cy="1257120"/>
          </a:xfrm>
          <a:prstGeom prst="rect">
            <a:avLst/>
          </a:prstGeom>
          <a:noFill/>
          <a:ln w="0">
            <a:noFill/>
          </a:ln>
        </p:spPr>
      </p:pic>
      <p:cxnSp>
        <p:nvCxnSpPr>
          <p:cNvPr id="620" name="Gerader Verbinder 9"/>
          <p:cNvCxnSpPr/>
          <p:nvPr/>
        </p:nvCxnSpPr>
        <p:spPr>
          <a:xfrm>
            <a:off x="2289600" y="6504480"/>
            <a:ext cx="5040" cy="370080"/>
          </a:xfrm>
          <a:prstGeom prst="straightConnector1">
            <a:avLst/>
          </a:prstGeom>
          <a:ln w="0">
            <a:solidFill>
              <a:srgbClr val="444D26"/>
            </a:solidFill>
          </a:ln>
        </p:spPr>
      </p:cxnSp>
      <p:cxnSp>
        <p:nvCxnSpPr>
          <p:cNvPr id="621" name="Gerader Verbinder 10"/>
          <p:cNvCxnSpPr/>
          <p:nvPr/>
        </p:nvCxnSpPr>
        <p:spPr>
          <a:xfrm>
            <a:off x="6201360" y="6504480"/>
            <a:ext cx="5040" cy="370080"/>
          </a:xfrm>
          <a:prstGeom prst="straightConnector1">
            <a:avLst/>
          </a:prstGeom>
          <a:ln w="0">
            <a:solidFill>
              <a:srgbClr val="444D26"/>
            </a:solidFill>
          </a:ln>
        </p:spPr>
      </p:cxnSp>
      <p:sp>
        <p:nvSpPr>
          <p:cNvPr id="62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0C177-D0B4-4710-8E3B-4FDCEFF716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4"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5"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B96F260-8F13-4831-A850-1756D11DBE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2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0" name="Grafik 8"/>
          <p:cNvPicPr/>
          <p:nvPr/>
        </p:nvPicPr>
        <p:blipFill>
          <a:blip r:embed="rId2"/>
          <a:stretch/>
        </p:blipFill>
        <p:spPr>
          <a:xfrm>
            <a:off x="8141400" y="5590800"/>
            <a:ext cx="1003680" cy="1257120"/>
          </a:xfrm>
          <a:prstGeom prst="rect">
            <a:avLst/>
          </a:prstGeom>
          <a:noFill/>
          <a:ln w="0">
            <a:noFill/>
          </a:ln>
        </p:spPr>
      </p:pic>
      <p:cxnSp>
        <p:nvCxnSpPr>
          <p:cNvPr id="631" name="Gerader Verbinder 9"/>
          <p:cNvCxnSpPr/>
          <p:nvPr/>
        </p:nvCxnSpPr>
        <p:spPr>
          <a:xfrm>
            <a:off x="2289600" y="6504480"/>
            <a:ext cx="5040" cy="370080"/>
          </a:xfrm>
          <a:prstGeom prst="straightConnector1">
            <a:avLst/>
          </a:prstGeom>
          <a:ln w="0">
            <a:solidFill>
              <a:srgbClr val="444D26"/>
            </a:solidFill>
          </a:ln>
        </p:spPr>
      </p:cxnSp>
      <p:cxnSp>
        <p:nvCxnSpPr>
          <p:cNvPr id="632" name="Gerader Verbinder 10"/>
          <p:cNvCxnSpPr/>
          <p:nvPr/>
        </p:nvCxnSpPr>
        <p:spPr>
          <a:xfrm>
            <a:off x="6201360" y="6504480"/>
            <a:ext cx="5040" cy="370080"/>
          </a:xfrm>
          <a:prstGeom prst="straightConnector1">
            <a:avLst/>
          </a:prstGeom>
          <a:ln w="0">
            <a:solidFill>
              <a:srgbClr val="444D26"/>
            </a:solidFill>
          </a:ln>
        </p:spPr>
      </p:cxnSp>
      <p:sp>
        <p:nvSpPr>
          <p:cNvPr id="633" name="Textfeld 14"/>
          <p:cNvSpPr/>
          <p:nvPr/>
        </p:nvSpPr>
        <p:spPr>
          <a:xfrm>
            <a:off x="3220200" y="6518160"/>
            <a:ext cx="22712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6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4D3194-7BE5-4D8C-AC5A-78D43DA4E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5"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36"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37"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0A8278-F1FD-4210-BAB7-604D339BBD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4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2" name="Grafik 8"/>
          <p:cNvPicPr/>
          <p:nvPr/>
        </p:nvPicPr>
        <p:blipFill>
          <a:blip r:embed="rId2"/>
          <a:stretch/>
        </p:blipFill>
        <p:spPr>
          <a:xfrm>
            <a:off x="8141400" y="5590800"/>
            <a:ext cx="1003680" cy="1257120"/>
          </a:xfrm>
          <a:prstGeom prst="rect">
            <a:avLst/>
          </a:prstGeom>
          <a:noFill/>
          <a:ln w="0">
            <a:noFill/>
          </a:ln>
        </p:spPr>
      </p:pic>
      <p:cxnSp>
        <p:nvCxnSpPr>
          <p:cNvPr id="643" name="Gerader Verbinder 9"/>
          <p:cNvCxnSpPr/>
          <p:nvPr/>
        </p:nvCxnSpPr>
        <p:spPr>
          <a:xfrm>
            <a:off x="2289600" y="6504480"/>
            <a:ext cx="5040" cy="370080"/>
          </a:xfrm>
          <a:prstGeom prst="straightConnector1">
            <a:avLst/>
          </a:prstGeom>
          <a:ln w="0">
            <a:solidFill>
              <a:srgbClr val="444D26"/>
            </a:solidFill>
          </a:ln>
        </p:spPr>
      </p:cxnSp>
      <p:cxnSp>
        <p:nvCxnSpPr>
          <p:cNvPr id="644" name="Gerader Verbinder 10"/>
          <p:cNvCxnSpPr/>
          <p:nvPr/>
        </p:nvCxnSpPr>
        <p:spPr>
          <a:xfrm>
            <a:off x="6201360" y="6504480"/>
            <a:ext cx="5040" cy="370080"/>
          </a:xfrm>
          <a:prstGeom prst="straightConnector1">
            <a:avLst/>
          </a:prstGeom>
          <a:ln w="0">
            <a:solidFill>
              <a:srgbClr val="444D26"/>
            </a:solidFill>
          </a:ln>
        </p:spPr>
      </p:cxnSp>
      <p:sp>
        <p:nvSpPr>
          <p:cNvPr id="64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65A853-9055-46FF-B762-BD5806C7DFD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D94169-AC1B-47AC-90A9-043D25E7B5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50" name="Resim 4"/>
          <p:cNvPicPr/>
          <p:nvPr/>
        </p:nvPicPr>
        <p:blipFill>
          <a:blip r:embed="rId4"/>
          <a:stretch/>
        </p:blipFill>
        <p:spPr>
          <a:xfrm>
            <a:off x="6357600" y="6570360"/>
            <a:ext cx="588600" cy="199800"/>
          </a:xfrm>
          <a:prstGeom prst="rect">
            <a:avLst/>
          </a:prstGeom>
          <a:noFill/>
          <a:ln w="0">
            <a:noFill/>
          </a:ln>
        </p:spPr>
      </p:pic>
      <p:sp>
        <p:nvSpPr>
          <p:cNvPr id="651"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5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3" name="Grafik 8"/>
          <p:cNvPicPr/>
          <p:nvPr/>
        </p:nvPicPr>
        <p:blipFill>
          <a:blip r:embed="rId2"/>
          <a:stretch/>
        </p:blipFill>
        <p:spPr>
          <a:xfrm>
            <a:off x="8141400" y="5590800"/>
            <a:ext cx="1003680" cy="1257120"/>
          </a:xfrm>
          <a:prstGeom prst="rect">
            <a:avLst/>
          </a:prstGeom>
          <a:noFill/>
          <a:ln w="0">
            <a:noFill/>
          </a:ln>
        </p:spPr>
      </p:pic>
      <p:cxnSp>
        <p:nvCxnSpPr>
          <p:cNvPr id="654" name="Gerader Verbinder 9"/>
          <p:cNvCxnSpPr/>
          <p:nvPr/>
        </p:nvCxnSpPr>
        <p:spPr>
          <a:xfrm>
            <a:off x="2289600" y="6504480"/>
            <a:ext cx="5040" cy="370080"/>
          </a:xfrm>
          <a:prstGeom prst="straightConnector1">
            <a:avLst/>
          </a:prstGeom>
          <a:ln w="0">
            <a:solidFill>
              <a:srgbClr val="444D26"/>
            </a:solidFill>
          </a:ln>
        </p:spPr>
      </p:cxnSp>
      <p:cxnSp>
        <p:nvCxnSpPr>
          <p:cNvPr id="655" name="Gerader Verbinder 10"/>
          <p:cNvCxnSpPr/>
          <p:nvPr/>
        </p:nvCxnSpPr>
        <p:spPr>
          <a:xfrm>
            <a:off x="6201360" y="6504480"/>
            <a:ext cx="5040" cy="370080"/>
          </a:xfrm>
          <a:prstGeom prst="straightConnector1">
            <a:avLst/>
          </a:prstGeom>
          <a:ln w="0">
            <a:solidFill>
              <a:srgbClr val="444D26"/>
            </a:solidFill>
          </a:ln>
        </p:spPr>
      </p:cxnSp>
      <p:sp>
        <p:nvSpPr>
          <p:cNvPr id="65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A314C9-06CA-4022-8EDB-580F4E8288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8"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59"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60" name="PlaceHolder 3"/>
          <p:cNvSpPr>
            <a:spLocks noGrp="1"/>
          </p:cNvSpPr>
          <p:nvPr>
            <p:ph type="sldNum" idx="3"/>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9E6E086-4702-4190-A1BD-C5120CD6A51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6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7816481-67DF-483A-8612-CE5FCE3800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6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3680" cy="1257120"/>
          </a:xfrm>
          <a:prstGeom prst="rect">
            <a:avLst/>
          </a:prstGeom>
          <a:noFill/>
          <a:ln w="0">
            <a:noFill/>
          </a:ln>
        </p:spPr>
      </p:pic>
      <p:cxnSp>
        <p:nvCxnSpPr>
          <p:cNvPr id="666" name="Gerader Verbinder 9"/>
          <p:cNvCxnSpPr/>
          <p:nvPr/>
        </p:nvCxnSpPr>
        <p:spPr>
          <a:xfrm>
            <a:off x="2289600" y="6504480"/>
            <a:ext cx="5040" cy="370080"/>
          </a:xfrm>
          <a:prstGeom prst="straightConnector1">
            <a:avLst/>
          </a:prstGeom>
          <a:ln w="0">
            <a:solidFill>
              <a:srgbClr val="444D26"/>
            </a:solidFill>
          </a:ln>
        </p:spPr>
      </p:cxnSp>
      <p:cxnSp>
        <p:nvCxnSpPr>
          <p:cNvPr id="667" name="Gerader Verbinder 10"/>
          <p:cNvCxnSpPr/>
          <p:nvPr/>
        </p:nvCxnSpPr>
        <p:spPr>
          <a:xfrm>
            <a:off x="6201360" y="6504480"/>
            <a:ext cx="5040" cy="370080"/>
          </a:xfrm>
          <a:prstGeom prst="straightConnector1">
            <a:avLst/>
          </a:prstGeom>
          <a:ln w="0">
            <a:solidFill>
              <a:srgbClr val="444D26"/>
            </a:solidFill>
          </a:ln>
        </p:spPr>
      </p:cxnSp>
      <p:sp>
        <p:nvSpPr>
          <p:cNvPr id="6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C2BD38-BEF7-499F-926A-DA43F086E7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1"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7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A88DAB-D1E4-42F6-92FF-4AA5C7B82EB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7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6" name="Grafik 8"/>
          <p:cNvPicPr/>
          <p:nvPr/>
        </p:nvPicPr>
        <p:blipFill>
          <a:blip r:embed="rId2"/>
          <a:stretch/>
        </p:blipFill>
        <p:spPr>
          <a:xfrm>
            <a:off x="8141400" y="5590800"/>
            <a:ext cx="1003680" cy="1257120"/>
          </a:xfrm>
          <a:prstGeom prst="rect">
            <a:avLst/>
          </a:prstGeom>
          <a:noFill/>
          <a:ln w="0">
            <a:noFill/>
          </a:ln>
        </p:spPr>
      </p:pic>
      <p:cxnSp>
        <p:nvCxnSpPr>
          <p:cNvPr id="677" name="Gerader Verbinder 9"/>
          <p:cNvCxnSpPr/>
          <p:nvPr/>
        </p:nvCxnSpPr>
        <p:spPr>
          <a:xfrm>
            <a:off x="2289600" y="6504480"/>
            <a:ext cx="5040" cy="370080"/>
          </a:xfrm>
          <a:prstGeom prst="straightConnector1">
            <a:avLst/>
          </a:prstGeom>
          <a:ln w="0">
            <a:solidFill>
              <a:srgbClr val="444D26"/>
            </a:solidFill>
          </a:ln>
        </p:spPr>
      </p:cxnSp>
      <p:cxnSp>
        <p:nvCxnSpPr>
          <p:cNvPr id="678" name="Gerader Verbinder 10"/>
          <p:cNvCxnSpPr/>
          <p:nvPr/>
        </p:nvCxnSpPr>
        <p:spPr>
          <a:xfrm>
            <a:off x="6201360" y="6504480"/>
            <a:ext cx="5040" cy="370080"/>
          </a:xfrm>
          <a:prstGeom prst="straightConnector1">
            <a:avLst/>
          </a:prstGeom>
          <a:ln w="0">
            <a:solidFill>
              <a:srgbClr val="444D26"/>
            </a:solidFill>
          </a:ln>
        </p:spPr>
      </p:cxnSp>
      <p:sp>
        <p:nvSpPr>
          <p:cNvPr id="67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8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30C9E9-EFE3-44AD-844E-B4F8772393F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2"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3"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01AA42-10BC-4088-9BD3-4316A28B2F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5"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86"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8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8" name="Grafik 8"/>
          <p:cNvPicPr/>
          <p:nvPr/>
        </p:nvPicPr>
        <p:blipFill>
          <a:blip r:embed="rId2"/>
          <a:stretch/>
        </p:blipFill>
        <p:spPr>
          <a:xfrm>
            <a:off x="8141400" y="5590800"/>
            <a:ext cx="1003680" cy="1257120"/>
          </a:xfrm>
          <a:prstGeom prst="rect">
            <a:avLst/>
          </a:prstGeom>
          <a:noFill/>
          <a:ln w="0">
            <a:noFill/>
          </a:ln>
        </p:spPr>
      </p:pic>
      <p:cxnSp>
        <p:nvCxnSpPr>
          <p:cNvPr id="689" name="Gerader Verbinder 9"/>
          <p:cNvCxnSpPr/>
          <p:nvPr/>
        </p:nvCxnSpPr>
        <p:spPr>
          <a:xfrm>
            <a:off x="2289600" y="6504480"/>
            <a:ext cx="5040" cy="370080"/>
          </a:xfrm>
          <a:prstGeom prst="straightConnector1">
            <a:avLst/>
          </a:prstGeom>
          <a:ln w="0">
            <a:solidFill>
              <a:srgbClr val="444D26"/>
            </a:solidFill>
          </a:ln>
        </p:spPr>
      </p:cxnSp>
      <p:cxnSp>
        <p:nvCxnSpPr>
          <p:cNvPr id="690" name="Gerader Verbinder 10"/>
          <p:cNvCxnSpPr/>
          <p:nvPr/>
        </p:nvCxnSpPr>
        <p:spPr>
          <a:xfrm>
            <a:off x="6201360" y="6504480"/>
            <a:ext cx="5040" cy="370080"/>
          </a:xfrm>
          <a:prstGeom prst="straightConnector1">
            <a:avLst/>
          </a:prstGeom>
          <a:ln w="0">
            <a:solidFill>
              <a:srgbClr val="444D26"/>
            </a:solidFill>
          </a:ln>
        </p:spPr>
      </p:cxnSp>
      <p:sp>
        <p:nvSpPr>
          <p:cNvPr id="69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3D86206-79AD-46F6-8B55-7B7DF3F63E5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4"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5"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510AA3-4C79-4E90-8914-096EA374039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9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9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0" name="Grafik 8"/>
          <p:cNvPicPr/>
          <p:nvPr/>
        </p:nvPicPr>
        <p:blipFill>
          <a:blip r:embed="rId2"/>
          <a:stretch/>
        </p:blipFill>
        <p:spPr>
          <a:xfrm>
            <a:off x="8141400" y="5590800"/>
            <a:ext cx="1003680" cy="1257120"/>
          </a:xfrm>
          <a:prstGeom prst="rect">
            <a:avLst/>
          </a:prstGeom>
          <a:noFill/>
          <a:ln w="0">
            <a:noFill/>
          </a:ln>
        </p:spPr>
      </p:pic>
      <p:cxnSp>
        <p:nvCxnSpPr>
          <p:cNvPr id="701" name="Gerader Verbinder 9"/>
          <p:cNvCxnSpPr/>
          <p:nvPr/>
        </p:nvCxnSpPr>
        <p:spPr>
          <a:xfrm>
            <a:off x="2289600" y="6504480"/>
            <a:ext cx="5040" cy="370080"/>
          </a:xfrm>
          <a:prstGeom prst="straightConnector1">
            <a:avLst/>
          </a:prstGeom>
          <a:ln w="0">
            <a:solidFill>
              <a:srgbClr val="444D26"/>
            </a:solidFill>
          </a:ln>
        </p:spPr>
      </p:cxnSp>
      <p:cxnSp>
        <p:nvCxnSpPr>
          <p:cNvPr id="702" name="Gerader Verbinder 10"/>
          <p:cNvCxnSpPr/>
          <p:nvPr/>
        </p:nvCxnSpPr>
        <p:spPr>
          <a:xfrm>
            <a:off x="6201360" y="6504480"/>
            <a:ext cx="5040" cy="370080"/>
          </a:xfrm>
          <a:prstGeom prst="straightConnector1">
            <a:avLst/>
          </a:prstGeom>
          <a:ln w="0">
            <a:solidFill>
              <a:srgbClr val="444D26"/>
            </a:solidFill>
          </a:ln>
        </p:spPr>
      </p:cxnSp>
      <p:sp>
        <p:nvSpPr>
          <p:cNvPr id="70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0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CA8D9C6-664B-4432-9AC6-50FD2610BD7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0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9416D15-FC16-4415-AC8B-CA70668EF6C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0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0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0" name="Grafik 8"/>
          <p:cNvPicPr/>
          <p:nvPr/>
        </p:nvPicPr>
        <p:blipFill>
          <a:blip r:embed="rId2"/>
          <a:stretch/>
        </p:blipFill>
        <p:spPr>
          <a:xfrm>
            <a:off x="8141400" y="5590800"/>
            <a:ext cx="1003680" cy="1257120"/>
          </a:xfrm>
          <a:prstGeom prst="rect">
            <a:avLst/>
          </a:prstGeom>
          <a:noFill/>
          <a:ln w="0">
            <a:noFill/>
          </a:ln>
        </p:spPr>
      </p:pic>
      <p:cxnSp>
        <p:nvCxnSpPr>
          <p:cNvPr id="711" name="Gerader Verbinder 9"/>
          <p:cNvCxnSpPr/>
          <p:nvPr/>
        </p:nvCxnSpPr>
        <p:spPr>
          <a:xfrm>
            <a:off x="2289600" y="6504480"/>
            <a:ext cx="5040" cy="370080"/>
          </a:xfrm>
          <a:prstGeom prst="straightConnector1">
            <a:avLst/>
          </a:prstGeom>
          <a:ln w="0">
            <a:solidFill>
              <a:srgbClr val="444D26"/>
            </a:solidFill>
          </a:ln>
        </p:spPr>
      </p:cxnSp>
      <p:cxnSp>
        <p:nvCxnSpPr>
          <p:cNvPr id="712" name="Gerader Verbinder 10"/>
          <p:cNvCxnSpPr/>
          <p:nvPr/>
        </p:nvCxnSpPr>
        <p:spPr>
          <a:xfrm>
            <a:off x="6201360" y="6504480"/>
            <a:ext cx="5040" cy="370080"/>
          </a:xfrm>
          <a:prstGeom prst="straightConnector1">
            <a:avLst/>
          </a:prstGeom>
          <a:ln w="0">
            <a:solidFill>
              <a:srgbClr val="444D26"/>
            </a:solidFill>
          </a:ln>
        </p:spPr>
      </p:cxnSp>
      <p:sp>
        <p:nvSpPr>
          <p:cNvPr id="71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71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751528D-A99C-4303-AE8E-452C9A2AFA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7E34A3-BF77-476A-A89E-0288814A342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1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1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0" name="Grafik 8"/>
          <p:cNvPicPr/>
          <p:nvPr/>
        </p:nvPicPr>
        <p:blipFill>
          <a:blip r:embed="rId2"/>
          <a:stretch/>
        </p:blipFill>
        <p:spPr>
          <a:xfrm>
            <a:off x="8141400" y="5590800"/>
            <a:ext cx="1003680" cy="1257120"/>
          </a:xfrm>
          <a:prstGeom prst="rect">
            <a:avLst/>
          </a:prstGeom>
          <a:noFill/>
          <a:ln w="0">
            <a:noFill/>
          </a:ln>
        </p:spPr>
      </p:pic>
      <p:cxnSp>
        <p:nvCxnSpPr>
          <p:cNvPr id="721" name="Gerader Verbinder 9"/>
          <p:cNvCxnSpPr/>
          <p:nvPr/>
        </p:nvCxnSpPr>
        <p:spPr>
          <a:xfrm>
            <a:off x="2289600" y="6504480"/>
            <a:ext cx="5040" cy="370080"/>
          </a:xfrm>
          <a:prstGeom prst="straightConnector1">
            <a:avLst/>
          </a:prstGeom>
          <a:ln w="0">
            <a:solidFill>
              <a:srgbClr val="444D26"/>
            </a:solidFill>
          </a:ln>
        </p:spPr>
      </p:cxnSp>
      <p:cxnSp>
        <p:nvCxnSpPr>
          <p:cNvPr id="722" name="Gerader Verbinder 10"/>
          <p:cNvCxnSpPr/>
          <p:nvPr/>
        </p:nvCxnSpPr>
        <p:spPr>
          <a:xfrm>
            <a:off x="6201360" y="6504480"/>
            <a:ext cx="5040" cy="370080"/>
          </a:xfrm>
          <a:prstGeom prst="straightConnector1">
            <a:avLst/>
          </a:prstGeom>
          <a:ln w="0">
            <a:solidFill>
              <a:srgbClr val="444D26"/>
            </a:solidFill>
          </a:ln>
        </p:spPr>
      </p:cxnSp>
      <p:sp>
        <p:nvSpPr>
          <p:cNvPr id="72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2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4A28-7A92-4DF9-B01D-4D41BDC9C95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E5A65B-9941-43CF-925F-C1364B7FDF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2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8"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9" name="Grafik 8"/>
          <p:cNvPicPr/>
          <p:nvPr/>
        </p:nvPicPr>
        <p:blipFill>
          <a:blip r:embed="rId2"/>
          <a:stretch/>
        </p:blipFill>
        <p:spPr>
          <a:xfrm>
            <a:off x="8141400" y="5590800"/>
            <a:ext cx="1003680" cy="1257120"/>
          </a:xfrm>
          <a:prstGeom prst="rect">
            <a:avLst/>
          </a:prstGeom>
          <a:noFill/>
          <a:ln w="0">
            <a:noFill/>
          </a:ln>
        </p:spPr>
      </p:pic>
      <p:cxnSp>
        <p:nvCxnSpPr>
          <p:cNvPr id="730" name="Gerader Verbinder 9"/>
          <p:cNvCxnSpPr/>
          <p:nvPr/>
        </p:nvCxnSpPr>
        <p:spPr>
          <a:xfrm>
            <a:off x="2289600" y="6504480"/>
            <a:ext cx="5040" cy="370080"/>
          </a:xfrm>
          <a:prstGeom prst="straightConnector1">
            <a:avLst/>
          </a:prstGeom>
          <a:ln w="0">
            <a:solidFill>
              <a:srgbClr val="444D26"/>
            </a:solidFill>
          </a:ln>
        </p:spPr>
      </p:cxnSp>
      <p:cxnSp>
        <p:nvCxnSpPr>
          <p:cNvPr id="731" name="Gerader Verbinder 10"/>
          <p:cNvCxnSpPr/>
          <p:nvPr/>
        </p:nvCxnSpPr>
        <p:spPr>
          <a:xfrm>
            <a:off x="6201360" y="6504480"/>
            <a:ext cx="5040" cy="370080"/>
          </a:xfrm>
          <a:prstGeom prst="straightConnector1">
            <a:avLst/>
          </a:prstGeom>
          <a:ln w="0">
            <a:solidFill>
              <a:srgbClr val="444D26"/>
            </a:solidFill>
          </a:ln>
        </p:spPr>
      </p:cxnSp>
      <p:sp>
        <p:nvSpPr>
          <p:cNvPr id="73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14BF63-7E44-460B-9614-80B5A7EA6C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3"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34"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5"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6"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7"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55D873-25D2-45A5-8A4D-F9056F59BD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9"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40" name="Resim 5"/>
          <p:cNvPicPr/>
          <p:nvPr/>
        </p:nvPicPr>
        <p:blipFill>
          <a:blip r:embed="rId4"/>
          <a:stretch/>
        </p:blipFill>
        <p:spPr>
          <a:xfrm>
            <a:off x="6357600" y="6570360"/>
            <a:ext cx="588600" cy="199800"/>
          </a:xfrm>
          <a:prstGeom prst="rect">
            <a:avLst/>
          </a:prstGeom>
          <a:noFill/>
          <a:ln w="0">
            <a:noFill/>
          </a:ln>
        </p:spPr>
      </p:pic>
      <p:sp>
        <p:nvSpPr>
          <p:cNvPr id="741"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4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3" name="Grafik 8"/>
          <p:cNvPicPr/>
          <p:nvPr/>
        </p:nvPicPr>
        <p:blipFill>
          <a:blip r:embed="rId2"/>
          <a:stretch/>
        </p:blipFill>
        <p:spPr>
          <a:xfrm>
            <a:off x="8141400" y="5590800"/>
            <a:ext cx="1003680" cy="1257120"/>
          </a:xfrm>
          <a:prstGeom prst="rect">
            <a:avLst/>
          </a:prstGeom>
          <a:noFill/>
          <a:ln w="0">
            <a:noFill/>
          </a:ln>
        </p:spPr>
      </p:pic>
      <p:cxnSp>
        <p:nvCxnSpPr>
          <p:cNvPr id="744" name="Gerader Verbinder 9"/>
          <p:cNvCxnSpPr/>
          <p:nvPr/>
        </p:nvCxnSpPr>
        <p:spPr>
          <a:xfrm>
            <a:off x="2289600" y="6504480"/>
            <a:ext cx="5040" cy="370080"/>
          </a:xfrm>
          <a:prstGeom prst="straightConnector1">
            <a:avLst/>
          </a:prstGeom>
          <a:ln w="0">
            <a:solidFill>
              <a:srgbClr val="444D26"/>
            </a:solidFill>
          </a:ln>
        </p:spPr>
      </p:cxnSp>
      <p:cxnSp>
        <p:nvCxnSpPr>
          <p:cNvPr id="745" name="Gerader Verbinder 10"/>
          <p:cNvCxnSpPr/>
          <p:nvPr/>
        </p:nvCxnSpPr>
        <p:spPr>
          <a:xfrm>
            <a:off x="6201360" y="6504480"/>
            <a:ext cx="5040" cy="370080"/>
          </a:xfrm>
          <a:prstGeom prst="straightConnector1">
            <a:avLst/>
          </a:prstGeom>
          <a:ln w="0">
            <a:solidFill>
              <a:srgbClr val="444D26"/>
            </a:solidFill>
          </a:ln>
        </p:spPr>
      </p:cxnSp>
      <p:sp>
        <p:nvSpPr>
          <p:cNvPr id="74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F655F-739A-41C2-95E7-BEAA2A9F499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8"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49"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50"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5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A1447D-BE38-4AF5-832D-DEC4CCEA99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5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3680" cy="1257120"/>
          </a:xfrm>
          <a:prstGeom prst="rect">
            <a:avLst/>
          </a:prstGeom>
          <a:noFill/>
          <a:ln w="0">
            <a:noFill/>
          </a:ln>
        </p:spPr>
      </p:pic>
      <p:cxnSp>
        <p:nvCxnSpPr>
          <p:cNvPr id="756" name="Gerader Verbinder 9"/>
          <p:cNvCxnSpPr/>
          <p:nvPr/>
        </p:nvCxnSpPr>
        <p:spPr>
          <a:xfrm>
            <a:off x="2289600" y="6504480"/>
            <a:ext cx="5040" cy="370080"/>
          </a:xfrm>
          <a:prstGeom prst="straightConnector1">
            <a:avLst/>
          </a:prstGeom>
          <a:ln w="0">
            <a:solidFill>
              <a:srgbClr val="444D26"/>
            </a:solidFill>
          </a:ln>
        </p:spPr>
      </p:cxnSp>
      <p:cxnSp>
        <p:nvCxnSpPr>
          <p:cNvPr id="757" name="Gerader Verbinder 10"/>
          <p:cNvCxnSpPr/>
          <p:nvPr/>
        </p:nvCxnSpPr>
        <p:spPr>
          <a:xfrm>
            <a:off x="6201360" y="6504480"/>
            <a:ext cx="5040" cy="370080"/>
          </a:xfrm>
          <a:prstGeom prst="straightConnector1">
            <a:avLst/>
          </a:prstGeom>
          <a:ln w="0">
            <a:solidFill>
              <a:srgbClr val="444D26"/>
            </a:solidFill>
          </a:ln>
        </p:spPr>
      </p:cxnSp>
      <p:sp>
        <p:nvSpPr>
          <p:cNvPr id="758" name="Textfeld 14"/>
          <p:cNvSpPr/>
          <p:nvPr/>
        </p:nvSpPr>
        <p:spPr>
          <a:xfrm>
            <a:off x="3220200" y="6495480"/>
            <a:ext cx="234180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75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54845C-F0FC-499B-91D8-19A21C04D40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61"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6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209E0B-BE4C-44F0-8271-4A1384ADCEC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6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7" name="Grafik 8"/>
          <p:cNvPicPr/>
          <p:nvPr/>
        </p:nvPicPr>
        <p:blipFill>
          <a:blip r:embed="rId2"/>
          <a:stretch/>
        </p:blipFill>
        <p:spPr>
          <a:xfrm>
            <a:off x="8141400" y="5590800"/>
            <a:ext cx="1003680" cy="1257120"/>
          </a:xfrm>
          <a:prstGeom prst="rect">
            <a:avLst/>
          </a:prstGeom>
          <a:noFill/>
          <a:ln w="0">
            <a:noFill/>
          </a:ln>
        </p:spPr>
      </p:pic>
      <p:cxnSp>
        <p:nvCxnSpPr>
          <p:cNvPr id="768" name="Gerader Verbinder 9"/>
          <p:cNvCxnSpPr/>
          <p:nvPr/>
        </p:nvCxnSpPr>
        <p:spPr>
          <a:xfrm>
            <a:off x="2289600" y="6504480"/>
            <a:ext cx="5040" cy="370080"/>
          </a:xfrm>
          <a:prstGeom prst="straightConnector1">
            <a:avLst/>
          </a:prstGeom>
          <a:ln w="0">
            <a:solidFill>
              <a:srgbClr val="444D26"/>
            </a:solidFill>
          </a:ln>
        </p:spPr>
      </p:cxnSp>
      <p:cxnSp>
        <p:nvCxnSpPr>
          <p:cNvPr id="769" name="Gerader Verbinder 10"/>
          <p:cNvCxnSpPr/>
          <p:nvPr/>
        </p:nvCxnSpPr>
        <p:spPr>
          <a:xfrm>
            <a:off x="6201360" y="6504480"/>
            <a:ext cx="5040" cy="370080"/>
          </a:xfrm>
          <a:prstGeom prst="straightConnector1">
            <a:avLst/>
          </a:prstGeom>
          <a:ln w="0">
            <a:solidFill>
              <a:srgbClr val="444D26"/>
            </a:solidFill>
          </a:ln>
        </p:spPr>
      </p:cxnSp>
      <p:sp>
        <p:nvSpPr>
          <p:cNvPr id="77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2B7F28A-1D0D-4E57-A15B-A1E9C8E3C4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7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35D077-A6B7-4F50-9D1C-2B1AA90F46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7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77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8" name="Grafik 8"/>
          <p:cNvPicPr/>
          <p:nvPr/>
        </p:nvPicPr>
        <p:blipFill>
          <a:blip r:embed="rId2"/>
          <a:stretch/>
        </p:blipFill>
        <p:spPr>
          <a:xfrm>
            <a:off x="8141400" y="5590800"/>
            <a:ext cx="1003680" cy="1257120"/>
          </a:xfrm>
          <a:prstGeom prst="rect">
            <a:avLst/>
          </a:prstGeom>
          <a:noFill/>
          <a:ln w="0">
            <a:noFill/>
          </a:ln>
        </p:spPr>
      </p:pic>
      <p:cxnSp>
        <p:nvCxnSpPr>
          <p:cNvPr id="779" name="Gerader Verbinder 9"/>
          <p:cNvCxnSpPr/>
          <p:nvPr/>
        </p:nvCxnSpPr>
        <p:spPr>
          <a:xfrm>
            <a:off x="2289600" y="6504480"/>
            <a:ext cx="5040" cy="370080"/>
          </a:xfrm>
          <a:prstGeom prst="straightConnector1">
            <a:avLst/>
          </a:prstGeom>
          <a:ln w="0">
            <a:solidFill>
              <a:srgbClr val="444D26"/>
            </a:solidFill>
          </a:ln>
        </p:spPr>
      </p:cxnSp>
      <p:cxnSp>
        <p:nvCxnSpPr>
          <p:cNvPr id="780" name="Gerader Verbinder 10"/>
          <p:cNvCxnSpPr/>
          <p:nvPr/>
        </p:nvCxnSpPr>
        <p:spPr>
          <a:xfrm>
            <a:off x="6201360" y="6504480"/>
            <a:ext cx="5040" cy="370080"/>
          </a:xfrm>
          <a:prstGeom prst="straightConnector1">
            <a:avLst/>
          </a:prstGeom>
          <a:ln w="0">
            <a:solidFill>
              <a:srgbClr val="444D26"/>
            </a:solidFill>
          </a:ln>
        </p:spPr>
      </p:cxnSp>
      <p:sp>
        <p:nvSpPr>
          <p:cNvPr id="78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2EF5D6-B91C-4234-93E0-F9A6228B04E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3"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84"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8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39DF9C-9458-4474-959A-53EE9193500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9" name="Grafik 8"/>
          <p:cNvPicPr/>
          <p:nvPr/>
        </p:nvPicPr>
        <p:blipFill>
          <a:blip r:embed="rId2"/>
          <a:stretch/>
        </p:blipFill>
        <p:spPr>
          <a:xfrm>
            <a:off x="8141400" y="5590800"/>
            <a:ext cx="1003680" cy="1257120"/>
          </a:xfrm>
          <a:prstGeom prst="rect">
            <a:avLst/>
          </a:prstGeom>
          <a:noFill/>
          <a:ln w="0">
            <a:noFill/>
          </a:ln>
        </p:spPr>
      </p:pic>
      <p:cxnSp>
        <p:nvCxnSpPr>
          <p:cNvPr id="790" name="Gerader Verbinder 9"/>
          <p:cNvCxnSpPr/>
          <p:nvPr/>
        </p:nvCxnSpPr>
        <p:spPr>
          <a:xfrm>
            <a:off x="2289600" y="6504480"/>
            <a:ext cx="5040" cy="370080"/>
          </a:xfrm>
          <a:prstGeom prst="straightConnector1">
            <a:avLst/>
          </a:prstGeom>
          <a:ln w="0">
            <a:solidFill>
              <a:srgbClr val="444D26"/>
            </a:solidFill>
          </a:ln>
        </p:spPr>
      </p:cxnSp>
      <p:cxnSp>
        <p:nvCxnSpPr>
          <p:cNvPr id="791" name="Gerader Verbinder 10"/>
          <p:cNvCxnSpPr/>
          <p:nvPr/>
        </p:nvCxnSpPr>
        <p:spPr>
          <a:xfrm>
            <a:off x="6201360" y="6504480"/>
            <a:ext cx="5040" cy="370080"/>
          </a:xfrm>
          <a:prstGeom prst="straightConnector1">
            <a:avLst/>
          </a:prstGeom>
          <a:ln w="0">
            <a:solidFill>
              <a:srgbClr val="444D26"/>
            </a:solidFill>
          </a:ln>
        </p:spPr>
      </p:cxnSp>
      <p:sp>
        <p:nvSpPr>
          <p:cNvPr id="79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9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B53AC9-8326-47E8-989E-976743EE80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BF82B3B-3257-4E4C-A03D-1399078F3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9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0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1" name="Grafik 8"/>
          <p:cNvPicPr/>
          <p:nvPr/>
        </p:nvPicPr>
        <p:blipFill>
          <a:blip r:embed="rId2"/>
          <a:stretch/>
        </p:blipFill>
        <p:spPr>
          <a:xfrm>
            <a:off x="8141400" y="5590800"/>
            <a:ext cx="1003680" cy="1257120"/>
          </a:xfrm>
          <a:prstGeom prst="rect">
            <a:avLst/>
          </a:prstGeom>
          <a:noFill/>
          <a:ln w="0">
            <a:noFill/>
          </a:ln>
        </p:spPr>
      </p:pic>
      <p:cxnSp>
        <p:nvCxnSpPr>
          <p:cNvPr id="802" name="Gerader Verbinder 9"/>
          <p:cNvCxnSpPr/>
          <p:nvPr/>
        </p:nvCxnSpPr>
        <p:spPr>
          <a:xfrm>
            <a:off x="2289600" y="6504480"/>
            <a:ext cx="5040" cy="370080"/>
          </a:xfrm>
          <a:prstGeom prst="straightConnector1">
            <a:avLst/>
          </a:prstGeom>
          <a:ln w="0">
            <a:solidFill>
              <a:srgbClr val="444D26"/>
            </a:solidFill>
          </a:ln>
        </p:spPr>
      </p:cxnSp>
      <p:cxnSp>
        <p:nvCxnSpPr>
          <p:cNvPr id="803" name="Gerader Verbinder 10"/>
          <p:cNvCxnSpPr/>
          <p:nvPr/>
        </p:nvCxnSpPr>
        <p:spPr>
          <a:xfrm>
            <a:off x="6201360" y="6504480"/>
            <a:ext cx="5040" cy="370080"/>
          </a:xfrm>
          <a:prstGeom prst="straightConnector1">
            <a:avLst/>
          </a:prstGeom>
          <a:ln w="0">
            <a:solidFill>
              <a:srgbClr val="444D26"/>
            </a:solidFill>
          </a:ln>
        </p:spPr>
      </p:cxnSp>
      <p:sp>
        <p:nvSpPr>
          <p:cNvPr id="804" name="Textfeld 14"/>
          <p:cNvSpPr/>
          <p:nvPr/>
        </p:nvSpPr>
        <p:spPr>
          <a:xfrm>
            <a:off x="3220200" y="6495480"/>
            <a:ext cx="234288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80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EDDF7F5-C338-4980-9571-31DA50264D9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50820D2-0401-47D6-B91A-936F6A7C15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0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10"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1" name="Grafik 8"/>
          <p:cNvPicPr/>
          <p:nvPr/>
        </p:nvPicPr>
        <p:blipFill>
          <a:blip r:embed="rId2"/>
          <a:stretch/>
        </p:blipFill>
        <p:spPr>
          <a:xfrm>
            <a:off x="8141400" y="5590800"/>
            <a:ext cx="1003680" cy="1257120"/>
          </a:xfrm>
          <a:prstGeom prst="rect">
            <a:avLst/>
          </a:prstGeom>
          <a:noFill/>
          <a:ln w="0">
            <a:noFill/>
          </a:ln>
        </p:spPr>
      </p:pic>
      <p:cxnSp>
        <p:nvCxnSpPr>
          <p:cNvPr id="812" name="Gerader Verbinder 9"/>
          <p:cNvCxnSpPr/>
          <p:nvPr/>
        </p:nvCxnSpPr>
        <p:spPr>
          <a:xfrm>
            <a:off x="2289600" y="6504480"/>
            <a:ext cx="5040" cy="370080"/>
          </a:xfrm>
          <a:prstGeom prst="straightConnector1">
            <a:avLst/>
          </a:prstGeom>
          <a:ln w="0">
            <a:solidFill>
              <a:srgbClr val="444D26"/>
            </a:solidFill>
          </a:ln>
        </p:spPr>
      </p:cxnSp>
      <p:cxnSp>
        <p:nvCxnSpPr>
          <p:cNvPr id="813" name="Gerader Verbinder 10"/>
          <p:cNvCxnSpPr/>
          <p:nvPr/>
        </p:nvCxnSpPr>
        <p:spPr>
          <a:xfrm>
            <a:off x="6201360" y="6504480"/>
            <a:ext cx="5040" cy="370080"/>
          </a:xfrm>
          <a:prstGeom prst="straightConnector1">
            <a:avLst/>
          </a:prstGeom>
          <a:ln w="0">
            <a:solidFill>
              <a:srgbClr val="444D26"/>
            </a:solidFill>
          </a:ln>
        </p:spPr>
      </p:cxnSp>
      <p:sp>
        <p:nvSpPr>
          <p:cNvPr id="81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048D07-7D1B-43FB-888C-0ED4EF27B61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1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2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2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B9B6B6-E3E1-4960-B764-D346346A936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2"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23"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24"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5" name="Grafik 8"/>
          <p:cNvPicPr/>
          <p:nvPr/>
        </p:nvPicPr>
        <p:blipFill>
          <a:blip r:embed="rId2"/>
          <a:stretch/>
        </p:blipFill>
        <p:spPr>
          <a:xfrm>
            <a:off x="8141400" y="5590800"/>
            <a:ext cx="1003680" cy="1257120"/>
          </a:xfrm>
          <a:prstGeom prst="rect">
            <a:avLst/>
          </a:prstGeom>
          <a:noFill/>
          <a:ln w="0">
            <a:noFill/>
          </a:ln>
        </p:spPr>
      </p:pic>
      <p:cxnSp>
        <p:nvCxnSpPr>
          <p:cNvPr id="826" name="Gerader Verbinder 9"/>
          <p:cNvCxnSpPr/>
          <p:nvPr/>
        </p:nvCxnSpPr>
        <p:spPr>
          <a:xfrm>
            <a:off x="2289600" y="6504480"/>
            <a:ext cx="5040" cy="370080"/>
          </a:xfrm>
          <a:prstGeom prst="straightConnector1">
            <a:avLst/>
          </a:prstGeom>
          <a:ln w="0">
            <a:solidFill>
              <a:srgbClr val="444D26"/>
            </a:solidFill>
          </a:ln>
        </p:spPr>
      </p:cxnSp>
      <p:cxnSp>
        <p:nvCxnSpPr>
          <p:cNvPr id="827" name="Gerader Verbinder 10"/>
          <p:cNvCxnSpPr/>
          <p:nvPr/>
        </p:nvCxnSpPr>
        <p:spPr>
          <a:xfrm>
            <a:off x="6201360" y="6504480"/>
            <a:ext cx="5040" cy="370080"/>
          </a:xfrm>
          <a:prstGeom prst="straightConnector1">
            <a:avLst/>
          </a:prstGeom>
          <a:ln w="0">
            <a:solidFill>
              <a:srgbClr val="444D26"/>
            </a:solidFill>
          </a:ln>
        </p:spPr>
      </p:cxnSp>
      <p:sp>
        <p:nvSpPr>
          <p:cNvPr id="82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2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BA9BF4-BE5E-4ED8-B78C-26699DBA02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1"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54E672F-4CE3-4625-BAAC-05EA6A0A70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5"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6" name="Grafik 8"/>
          <p:cNvPicPr/>
          <p:nvPr/>
        </p:nvPicPr>
        <p:blipFill>
          <a:blip r:embed="rId2"/>
          <a:stretch/>
        </p:blipFill>
        <p:spPr>
          <a:xfrm>
            <a:off x="8141400" y="5590800"/>
            <a:ext cx="1003680" cy="1257120"/>
          </a:xfrm>
          <a:prstGeom prst="rect">
            <a:avLst/>
          </a:prstGeom>
          <a:noFill/>
          <a:ln w="0">
            <a:noFill/>
          </a:ln>
        </p:spPr>
      </p:pic>
      <p:cxnSp>
        <p:nvCxnSpPr>
          <p:cNvPr id="837" name="Gerader Verbinder 9"/>
          <p:cNvCxnSpPr/>
          <p:nvPr/>
        </p:nvCxnSpPr>
        <p:spPr>
          <a:xfrm>
            <a:off x="2289600" y="6504480"/>
            <a:ext cx="5040" cy="370080"/>
          </a:xfrm>
          <a:prstGeom prst="straightConnector1">
            <a:avLst/>
          </a:prstGeom>
          <a:ln w="0">
            <a:solidFill>
              <a:srgbClr val="444D26"/>
            </a:solidFill>
          </a:ln>
        </p:spPr>
      </p:cxnSp>
      <p:cxnSp>
        <p:nvCxnSpPr>
          <p:cNvPr id="838" name="Gerader Verbinder 10"/>
          <p:cNvCxnSpPr/>
          <p:nvPr/>
        </p:nvCxnSpPr>
        <p:spPr>
          <a:xfrm>
            <a:off x="6201360" y="6504480"/>
            <a:ext cx="5040" cy="370080"/>
          </a:xfrm>
          <a:prstGeom prst="straightConnector1">
            <a:avLst/>
          </a:prstGeom>
          <a:ln w="0">
            <a:solidFill>
              <a:srgbClr val="444D26"/>
            </a:solidFill>
          </a:ln>
        </p:spPr>
      </p:cxnSp>
      <p:sp>
        <p:nvSpPr>
          <p:cNvPr id="839"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4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BFA1C8-0470-42F4-9BC0-9BADBA29CEC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4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F80FBB-489C-4B25-AC2A-F10631F5BAE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4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84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7" name="Grafik 8"/>
          <p:cNvPicPr/>
          <p:nvPr/>
        </p:nvPicPr>
        <p:blipFill>
          <a:blip r:embed="rId2"/>
          <a:stretch/>
        </p:blipFill>
        <p:spPr>
          <a:xfrm>
            <a:off x="8141400" y="5590800"/>
            <a:ext cx="1003680" cy="1257120"/>
          </a:xfrm>
          <a:prstGeom prst="rect">
            <a:avLst/>
          </a:prstGeom>
          <a:noFill/>
          <a:ln w="0">
            <a:noFill/>
          </a:ln>
        </p:spPr>
      </p:pic>
      <p:cxnSp>
        <p:nvCxnSpPr>
          <p:cNvPr id="848" name="Gerader Verbinder 9"/>
          <p:cNvCxnSpPr/>
          <p:nvPr/>
        </p:nvCxnSpPr>
        <p:spPr>
          <a:xfrm>
            <a:off x="2289600" y="6504480"/>
            <a:ext cx="5040" cy="370080"/>
          </a:xfrm>
          <a:prstGeom prst="straightConnector1">
            <a:avLst/>
          </a:prstGeom>
          <a:ln w="0">
            <a:solidFill>
              <a:srgbClr val="444D26"/>
            </a:solidFill>
          </a:ln>
        </p:spPr>
      </p:cxnSp>
      <p:cxnSp>
        <p:nvCxnSpPr>
          <p:cNvPr id="849" name="Gerader Verbinder 10"/>
          <p:cNvCxnSpPr/>
          <p:nvPr/>
        </p:nvCxnSpPr>
        <p:spPr>
          <a:xfrm>
            <a:off x="6201360" y="6504480"/>
            <a:ext cx="5040" cy="370080"/>
          </a:xfrm>
          <a:prstGeom prst="straightConnector1">
            <a:avLst/>
          </a:prstGeom>
          <a:ln w="0">
            <a:solidFill>
              <a:srgbClr val="444D26"/>
            </a:solidFill>
          </a:ln>
        </p:spPr>
      </p:cxnSp>
      <p:sp>
        <p:nvSpPr>
          <p:cNvPr id="85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1D4BDA-9E95-4E1D-BB6B-A0BA41EB527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5D218B-8864-442D-94ED-CEAE934660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3"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54"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5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6" name="Grafik 8"/>
          <p:cNvPicPr/>
          <p:nvPr/>
        </p:nvPicPr>
        <p:blipFill>
          <a:blip r:embed="rId2"/>
          <a:stretch/>
        </p:blipFill>
        <p:spPr>
          <a:xfrm>
            <a:off x="8141400" y="5590800"/>
            <a:ext cx="1003680" cy="1257120"/>
          </a:xfrm>
          <a:prstGeom prst="rect">
            <a:avLst/>
          </a:prstGeom>
          <a:noFill/>
          <a:ln w="0">
            <a:noFill/>
          </a:ln>
        </p:spPr>
      </p:pic>
      <p:cxnSp>
        <p:nvCxnSpPr>
          <p:cNvPr id="857" name="Gerader Verbinder 9"/>
          <p:cNvCxnSpPr/>
          <p:nvPr/>
        </p:nvCxnSpPr>
        <p:spPr>
          <a:xfrm>
            <a:off x="2289600" y="6504480"/>
            <a:ext cx="5040" cy="370080"/>
          </a:xfrm>
          <a:prstGeom prst="straightConnector1">
            <a:avLst/>
          </a:prstGeom>
          <a:ln w="0">
            <a:solidFill>
              <a:srgbClr val="444D26"/>
            </a:solidFill>
          </a:ln>
        </p:spPr>
      </p:cxnSp>
      <p:cxnSp>
        <p:nvCxnSpPr>
          <p:cNvPr id="858" name="Gerader Verbinder 10"/>
          <p:cNvCxnSpPr/>
          <p:nvPr/>
        </p:nvCxnSpPr>
        <p:spPr>
          <a:xfrm>
            <a:off x="6201360" y="6504480"/>
            <a:ext cx="5040" cy="370080"/>
          </a:xfrm>
          <a:prstGeom prst="straightConnector1">
            <a:avLst/>
          </a:prstGeom>
          <a:ln w="0">
            <a:solidFill>
              <a:srgbClr val="444D26"/>
            </a:solidFill>
          </a:ln>
        </p:spPr>
      </p:cxnSp>
      <p:sp>
        <p:nvSpPr>
          <p:cNvPr id="85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6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AAC7C2-1E77-4F8B-9F5C-A529455E92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657224-6935-4DA0-907C-CB937330163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6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7" name="Grafik 8"/>
          <p:cNvPicPr/>
          <p:nvPr/>
        </p:nvPicPr>
        <p:blipFill>
          <a:blip r:embed="rId2"/>
          <a:stretch/>
        </p:blipFill>
        <p:spPr>
          <a:xfrm>
            <a:off x="8141400" y="5590800"/>
            <a:ext cx="1003680" cy="1257120"/>
          </a:xfrm>
          <a:prstGeom prst="rect">
            <a:avLst/>
          </a:prstGeom>
          <a:noFill/>
          <a:ln w="0">
            <a:noFill/>
          </a:ln>
        </p:spPr>
      </p:pic>
      <p:cxnSp>
        <p:nvCxnSpPr>
          <p:cNvPr id="868" name="Gerader Verbinder 9"/>
          <p:cNvCxnSpPr/>
          <p:nvPr/>
        </p:nvCxnSpPr>
        <p:spPr>
          <a:xfrm>
            <a:off x="2289600" y="6504480"/>
            <a:ext cx="5040" cy="370080"/>
          </a:xfrm>
          <a:prstGeom prst="straightConnector1">
            <a:avLst/>
          </a:prstGeom>
          <a:ln w="0">
            <a:solidFill>
              <a:srgbClr val="444D26"/>
            </a:solidFill>
          </a:ln>
        </p:spPr>
      </p:cxnSp>
      <p:cxnSp>
        <p:nvCxnSpPr>
          <p:cNvPr id="869" name="Gerader Verbinder 10"/>
          <p:cNvCxnSpPr/>
          <p:nvPr/>
        </p:nvCxnSpPr>
        <p:spPr>
          <a:xfrm>
            <a:off x="6201360" y="6504480"/>
            <a:ext cx="5040" cy="370080"/>
          </a:xfrm>
          <a:prstGeom prst="straightConnector1">
            <a:avLst/>
          </a:prstGeom>
          <a:ln w="0">
            <a:solidFill>
              <a:srgbClr val="444D26"/>
            </a:solidFill>
          </a:ln>
        </p:spPr>
      </p:cxnSp>
      <p:sp>
        <p:nvSpPr>
          <p:cNvPr id="87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02DC25-2C0B-4B14-B070-6410EBD2EB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5BF335-47D8-4FBA-AD3E-1A8AFC1A7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75" name="Resim 5"/>
          <p:cNvPicPr/>
          <p:nvPr/>
        </p:nvPicPr>
        <p:blipFill>
          <a:blip r:embed="rId4"/>
          <a:stretch/>
        </p:blipFill>
        <p:spPr>
          <a:xfrm>
            <a:off x="6357600" y="6570360"/>
            <a:ext cx="588600" cy="199800"/>
          </a:xfrm>
          <a:prstGeom prst="rect">
            <a:avLst/>
          </a:prstGeom>
          <a:noFill/>
          <a:ln w="0">
            <a:noFill/>
          </a:ln>
        </p:spPr>
      </p:pic>
      <p:sp>
        <p:nvSpPr>
          <p:cNvPr id="876"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87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8" name="Grafik 8"/>
          <p:cNvPicPr/>
          <p:nvPr/>
        </p:nvPicPr>
        <p:blipFill>
          <a:blip r:embed="rId2"/>
          <a:stretch/>
        </p:blipFill>
        <p:spPr>
          <a:xfrm>
            <a:off x="8141400" y="5590800"/>
            <a:ext cx="1003680" cy="1257120"/>
          </a:xfrm>
          <a:prstGeom prst="rect">
            <a:avLst/>
          </a:prstGeom>
          <a:noFill/>
          <a:ln w="0">
            <a:noFill/>
          </a:ln>
        </p:spPr>
      </p:pic>
      <p:cxnSp>
        <p:nvCxnSpPr>
          <p:cNvPr id="879" name="Gerader Verbinder 9"/>
          <p:cNvCxnSpPr/>
          <p:nvPr/>
        </p:nvCxnSpPr>
        <p:spPr>
          <a:xfrm>
            <a:off x="2289600" y="6504480"/>
            <a:ext cx="5040" cy="370080"/>
          </a:xfrm>
          <a:prstGeom prst="straightConnector1">
            <a:avLst/>
          </a:prstGeom>
          <a:ln w="0">
            <a:solidFill>
              <a:srgbClr val="444D26"/>
            </a:solidFill>
          </a:ln>
        </p:spPr>
      </p:cxnSp>
      <p:cxnSp>
        <p:nvCxnSpPr>
          <p:cNvPr id="880" name="Gerader Verbinder 10"/>
          <p:cNvCxnSpPr/>
          <p:nvPr/>
        </p:nvCxnSpPr>
        <p:spPr>
          <a:xfrm>
            <a:off x="6201360" y="6504480"/>
            <a:ext cx="5040" cy="370080"/>
          </a:xfrm>
          <a:prstGeom prst="straightConnector1">
            <a:avLst/>
          </a:prstGeom>
          <a:ln w="0">
            <a:solidFill>
              <a:srgbClr val="444D26"/>
            </a:solidFill>
          </a:ln>
        </p:spPr>
      </p:cxnSp>
      <p:sp>
        <p:nvSpPr>
          <p:cNvPr id="88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1EA9D7-7801-4C3B-B8E9-69E778EABB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3"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84"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85" name="PlaceHolder 3"/>
          <p:cNvSpPr>
            <a:spLocks noGrp="1"/>
          </p:cNvSpPr>
          <p:nvPr>
            <p:ph type="dt" idx="4"/>
          </p:nvPr>
        </p:nvSpPr>
        <p:spPr>
          <a:xfrm>
            <a:off x="628560" y="6356520"/>
            <a:ext cx="2052000" cy="35928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886" name="PlaceHolder 4"/>
          <p:cNvSpPr>
            <a:spLocks noGrp="1"/>
          </p:cNvSpPr>
          <p:nvPr>
            <p:ph type="ftr" idx="5"/>
          </p:nvPr>
        </p:nvSpPr>
        <p:spPr>
          <a:xfrm>
            <a:off x="3029040" y="6356520"/>
            <a:ext cx="3080520" cy="359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887" name="PlaceHolder 5"/>
          <p:cNvSpPr>
            <a:spLocks noGrp="1"/>
          </p:cNvSpPr>
          <p:nvPr>
            <p:ph type="sldNum" idx="6"/>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14EE79C2-2612-4E81-88D6-5DDC1C7BEFC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8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0EFFF0-78F0-436C-B0E8-BCC1547050C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9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2" name="Grafik 8"/>
          <p:cNvPicPr/>
          <p:nvPr/>
        </p:nvPicPr>
        <p:blipFill>
          <a:blip r:embed="rId2"/>
          <a:stretch/>
        </p:blipFill>
        <p:spPr>
          <a:xfrm>
            <a:off x="8141400" y="5590800"/>
            <a:ext cx="1003680" cy="1257120"/>
          </a:xfrm>
          <a:prstGeom prst="rect">
            <a:avLst/>
          </a:prstGeom>
          <a:noFill/>
          <a:ln w="0">
            <a:noFill/>
          </a:ln>
        </p:spPr>
      </p:pic>
      <p:cxnSp>
        <p:nvCxnSpPr>
          <p:cNvPr id="893" name="Gerader Verbinder 9"/>
          <p:cNvCxnSpPr/>
          <p:nvPr/>
        </p:nvCxnSpPr>
        <p:spPr>
          <a:xfrm>
            <a:off x="2289600" y="6504480"/>
            <a:ext cx="5040" cy="370080"/>
          </a:xfrm>
          <a:prstGeom prst="straightConnector1">
            <a:avLst/>
          </a:prstGeom>
          <a:ln w="0">
            <a:solidFill>
              <a:srgbClr val="444D26"/>
            </a:solidFill>
          </a:ln>
        </p:spPr>
      </p:cxnSp>
      <p:cxnSp>
        <p:nvCxnSpPr>
          <p:cNvPr id="894" name="Gerader Verbinder 10"/>
          <p:cNvCxnSpPr/>
          <p:nvPr/>
        </p:nvCxnSpPr>
        <p:spPr>
          <a:xfrm>
            <a:off x="6201360" y="6504480"/>
            <a:ext cx="5040" cy="370080"/>
          </a:xfrm>
          <a:prstGeom prst="straightConnector1">
            <a:avLst/>
          </a:prstGeom>
          <a:ln w="0">
            <a:solidFill>
              <a:srgbClr val="444D26"/>
            </a:solidFill>
          </a:ln>
        </p:spPr>
      </p:cxnSp>
      <p:sp>
        <p:nvSpPr>
          <p:cNvPr id="89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9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5CAEA7-596A-4C0B-8AF4-4A021F8ADA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EE04EB4-6055-4ECB-A23C-425FAAC76A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05"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6" name="Grafik 8"/>
          <p:cNvPicPr/>
          <p:nvPr/>
        </p:nvPicPr>
        <p:blipFill>
          <a:blip r:embed="rId2"/>
          <a:stretch/>
        </p:blipFill>
        <p:spPr>
          <a:xfrm>
            <a:off x="8141400" y="5590800"/>
            <a:ext cx="1003680" cy="1257120"/>
          </a:xfrm>
          <a:prstGeom prst="rect">
            <a:avLst/>
          </a:prstGeom>
          <a:noFill/>
          <a:ln w="0">
            <a:noFill/>
          </a:ln>
        </p:spPr>
      </p:pic>
      <p:cxnSp>
        <p:nvCxnSpPr>
          <p:cNvPr id="907" name="Gerader Verbinder 9"/>
          <p:cNvCxnSpPr/>
          <p:nvPr/>
        </p:nvCxnSpPr>
        <p:spPr>
          <a:xfrm>
            <a:off x="2289600" y="6504480"/>
            <a:ext cx="5040" cy="370080"/>
          </a:xfrm>
          <a:prstGeom prst="straightConnector1">
            <a:avLst/>
          </a:prstGeom>
          <a:ln w="0">
            <a:solidFill>
              <a:srgbClr val="444D26"/>
            </a:solidFill>
          </a:ln>
        </p:spPr>
      </p:cxnSp>
      <p:cxnSp>
        <p:nvCxnSpPr>
          <p:cNvPr id="908" name="Gerader Verbinder 10"/>
          <p:cNvCxnSpPr/>
          <p:nvPr/>
        </p:nvCxnSpPr>
        <p:spPr>
          <a:xfrm>
            <a:off x="6201360" y="6504480"/>
            <a:ext cx="5040" cy="370080"/>
          </a:xfrm>
          <a:prstGeom prst="straightConnector1">
            <a:avLst/>
          </a:prstGeom>
          <a:ln w="0">
            <a:solidFill>
              <a:srgbClr val="444D26"/>
            </a:solidFill>
          </a:ln>
        </p:spPr>
      </p:cxnSp>
      <p:sp>
        <p:nvSpPr>
          <p:cNvPr id="90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1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75C8170-B4E4-44EA-AC51-8233358BEB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1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AF62101-1945-4B1C-A816-8F03FB7304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1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3680" cy="1257120"/>
          </a:xfrm>
          <a:prstGeom prst="rect">
            <a:avLst/>
          </a:prstGeom>
          <a:noFill/>
          <a:ln w="0">
            <a:noFill/>
          </a:ln>
        </p:spPr>
      </p:pic>
      <p:cxnSp>
        <p:nvCxnSpPr>
          <p:cNvPr id="918" name="Gerader Verbinder 9"/>
          <p:cNvCxnSpPr/>
          <p:nvPr/>
        </p:nvCxnSpPr>
        <p:spPr>
          <a:xfrm>
            <a:off x="2289600" y="6504480"/>
            <a:ext cx="5040" cy="370080"/>
          </a:xfrm>
          <a:prstGeom prst="straightConnector1">
            <a:avLst/>
          </a:prstGeom>
          <a:ln w="0">
            <a:solidFill>
              <a:srgbClr val="444D26"/>
            </a:solidFill>
          </a:ln>
        </p:spPr>
      </p:cxnSp>
      <p:cxnSp>
        <p:nvCxnSpPr>
          <p:cNvPr id="919" name="Gerader Verbinder 10"/>
          <p:cNvCxnSpPr/>
          <p:nvPr/>
        </p:nvCxnSpPr>
        <p:spPr>
          <a:xfrm>
            <a:off x="6201360" y="6504480"/>
            <a:ext cx="5040" cy="370080"/>
          </a:xfrm>
          <a:prstGeom prst="straightConnector1">
            <a:avLst/>
          </a:prstGeom>
          <a:ln w="0">
            <a:solidFill>
              <a:srgbClr val="444D26"/>
            </a:solidFill>
          </a:ln>
        </p:spPr>
      </p:cxnSp>
      <p:sp>
        <p:nvSpPr>
          <p:cNvPr id="92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EF3663-698A-4B27-A44C-8EBA90A8CCF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1"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22"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23" name="PlaceHolder 3"/>
          <p:cNvSpPr>
            <a:spLocks noGrp="1"/>
          </p:cNvSpPr>
          <p:nvPr>
            <p:ph type="sldNum" idx="7"/>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203F34E3-7669-475E-8A65-E9522936AA5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2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D03FF71-CF76-42F5-A3F6-3CB1C23A00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26" name="Resim 4"/>
          <p:cNvPicPr/>
          <p:nvPr/>
        </p:nvPicPr>
        <p:blipFill>
          <a:blip r:embed="rId4"/>
          <a:stretch/>
        </p:blipFill>
        <p:spPr>
          <a:xfrm>
            <a:off x="6357600" y="6570360"/>
            <a:ext cx="588600" cy="199800"/>
          </a:xfrm>
          <a:prstGeom prst="rect">
            <a:avLst/>
          </a:prstGeom>
          <a:noFill/>
          <a:ln w="0">
            <a:noFill/>
          </a:ln>
        </p:spPr>
      </p:pic>
      <p:sp>
        <p:nvSpPr>
          <p:cNvPr id="92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3680" cy="1257120"/>
          </a:xfrm>
          <a:prstGeom prst="rect">
            <a:avLst/>
          </a:prstGeom>
          <a:noFill/>
          <a:ln w="0">
            <a:noFill/>
          </a:ln>
        </p:spPr>
      </p:pic>
      <p:cxnSp>
        <p:nvCxnSpPr>
          <p:cNvPr id="930" name="Gerader Verbinder 9"/>
          <p:cNvCxnSpPr/>
          <p:nvPr/>
        </p:nvCxnSpPr>
        <p:spPr>
          <a:xfrm>
            <a:off x="2289600" y="6504480"/>
            <a:ext cx="5040" cy="370080"/>
          </a:xfrm>
          <a:prstGeom prst="straightConnector1">
            <a:avLst/>
          </a:prstGeom>
          <a:ln w="0">
            <a:solidFill>
              <a:srgbClr val="444D26"/>
            </a:solidFill>
          </a:ln>
        </p:spPr>
      </p:cxnSp>
      <p:cxnSp>
        <p:nvCxnSpPr>
          <p:cNvPr id="931" name="Gerader Verbinder 10"/>
          <p:cNvCxnSpPr/>
          <p:nvPr/>
        </p:nvCxnSpPr>
        <p:spPr>
          <a:xfrm>
            <a:off x="6201360" y="6504480"/>
            <a:ext cx="5040" cy="370080"/>
          </a:xfrm>
          <a:prstGeom prst="straightConnector1">
            <a:avLst/>
          </a:prstGeom>
          <a:ln w="0">
            <a:solidFill>
              <a:srgbClr val="444D26"/>
            </a:solidFill>
          </a:ln>
        </p:spPr>
      </p:cxnSp>
      <p:sp>
        <p:nvSpPr>
          <p:cNvPr id="93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3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B3D9A-3F0E-40C6-9E07-8FF718172C5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E8A89E-980E-4347-89C0-DFAD07D554F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3680" cy="1257120"/>
          </a:xfrm>
          <a:prstGeom prst="rect">
            <a:avLst/>
          </a:prstGeom>
          <a:noFill/>
          <a:ln w="0">
            <a:noFill/>
          </a:ln>
        </p:spPr>
      </p:pic>
      <p:cxnSp>
        <p:nvCxnSpPr>
          <p:cNvPr id="941" name="Gerader Verbinder 9"/>
          <p:cNvCxnSpPr/>
          <p:nvPr/>
        </p:nvCxnSpPr>
        <p:spPr>
          <a:xfrm>
            <a:off x="2289600" y="6504480"/>
            <a:ext cx="5040" cy="370080"/>
          </a:xfrm>
          <a:prstGeom prst="straightConnector1">
            <a:avLst/>
          </a:prstGeom>
          <a:ln w="0">
            <a:solidFill>
              <a:srgbClr val="444D26"/>
            </a:solidFill>
          </a:ln>
        </p:spPr>
      </p:cxnSp>
      <p:cxnSp>
        <p:nvCxnSpPr>
          <p:cNvPr id="942" name="Gerader Verbinder 10"/>
          <p:cNvCxnSpPr/>
          <p:nvPr/>
        </p:nvCxnSpPr>
        <p:spPr>
          <a:xfrm>
            <a:off x="6201360" y="6504480"/>
            <a:ext cx="5040" cy="370080"/>
          </a:xfrm>
          <a:prstGeom prst="straightConnector1">
            <a:avLst/>
          </a:prstGeom>
          <a:ln w="0">
            <a:solidFill>
              <a:srgbClr val="444D26"/>
            </a:solidFill>
          </a:ln>
        </p:spPr>
      </p:cxnSp>
      <p:sp>
        <p:nvSpPr>
          <p:cNvPr id="94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E020BC-BA30-4067-8786-43D6C0B6D2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46DABB-58BE-4FE4-9B63-4A2B25002B3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48" name="Resim 4"/>
          <p:cNvPicPr/>
          <p:nvPr/>
        </p:nvPicPr>
        <p:blipFill>
          <a:blip r:embed="rId4"/>
          <a:stretch/>
        </p:blipFill>
        <p:spPr>
          <a:xfrm>
            <a:off x="6357600" y="6570360"/>
            <a:ext cx="588600" cy="199800"/>
          </a:xfrm>
          <a:prstGeom prst="rect">
            <a:avLst/>
          </a:prstGeom>
          <a:noFill/>
          <a:ln w="0">
            <a:noFill/>
          </a:ln>
        </p:spPr>
      </p:pic>
      <p:sp>
        <p:nvSpPr>
          <p:cNvPr id="949"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3680" cy="1257120"/>
          </a:xfrm>
          <a:prstGeom prst="rect">
            <a:avLst/>
          </a:prstGeom>
          <a:noFill/>
          <a:ln w="0">
            <a:noFill/>
          </a:ln>
        </p:spPr>
      </p:pic>
      <p:cxnSp>
        <p:nvCxnSpPr>
          <p:cNvPr id="952" name="Gerader Verbinder 9"/>
          <p:cNvCxnSpPr/>
          <p:nvPr/>
        </p:nvCxnSpPr>
        <p:spPr>
          <a:xfrm>
            <a:off x="2289600" y="6504480"/>
            <a:ext cx="5040" cy="370080"/>
          </a:xfrm>
          <a:prstGeom prst="straightConnector1">
            <a:avLst/>
          </a:prstGeom>
          <a:ln w="0">
            <a:solidFill>
              <a:srgbClr val="444D26"/>
            </a:solidFill>
          </a:ln>
        </p:spPr>
      </p:cxnSp>
      <p:cxnSp>
        <p:nvCxnSpPr>
          <p:cNvPr id="953" name="Gerader Verbinder 10"/>
          <p:cNvCxnSpPr/>
          <p:nvPr/>
        </p:nvCxnSpPr>
        <p:spPr>
          <a:xfrm>
            <a:off x="6201360" y="6504480"/>
            <a:ext cx="5040" cy="370080"/>
          </a:xfrm>
          <a:prstGeom prst="straightConnector1">
            <a:avLst/>
          </a:prstGeom>
          <a:ln w="0">
            <a:solidFill>
              <a:srgbClr val="444D26"/>
            </a:solidFill>
          </a:ln>
        </p:spPr>
      </p:cxnSp>
      <p:sp>
        <p:nvSpPr>
          <p:cNvPr id="954" name="Textfeld 14"/>
          <p:cNvSpPr/>
          <p:nvPr/>
        </p:nvSpPr>
        <p:spPr>
          <a:xfrm>
            <a:off x="3220200" y="6495480"/>
            <a:ext cx="226836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D351AD3-3A46-47F2-B3C2-9D9938A872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FCB33C-3747-44F7-8768-6CEE4412145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6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82.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8" TargetMode="External"/><Relationship Id="rId3"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hyperlink" Target="https://mampf.mathi.uni-heidelberg.de/lectures/358" TargetMode="External"/><Relationship Id="rId2"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 Target="slide53.xml"/><Relationship Id="rId2" Type="http://schemas.openxmlformats.org/officeDocument/2006/relationships/slideLayout" Target="../slideLayouts/slideLayout5.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5.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5.xml"/><Relationship Id="rId3" Type="http://schemas.openxmlformats.org/officeDocument/2006/relationships/notesSlide" Target="../notesSlides/notesSlide23.xml"/></Relationships>
</file>

<file path=ppt/slides/_rels/slide53.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slideLayout" Target="../slideLayouts/slideLayout58.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 Target="slide19.xml"/><Relationship Id="rId3" Type="http://schemas.openxmlformats.org/officeDocument/2006/relationships/slideLayout" Target="../slideLayouts/slideLayout79.xml"/><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 Target="slide19.xml"/><Relationship Id="rId2" Type="http://schemas.openxmlformats.org/officeDocument/2006/relationships/slideLayout" Target="../slideLayouts/slideLayout79.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 Target="slide19.xml"/><Relationship Id="rId3" Type="http://schemas.openxmlformats.org/officeDocument/2006/relationships/slideLayout" Target="../slideLayouts/slideLayout79.xml"/><Relationship Id="rId4" Type="http://schemas.openxmlformats.org/officeDocument/2006/relationships/notesSlide" Target="../notesSlides/notesSlide5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8.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png"/><Relationship Id="rId3" Type="http://schemas.openxmlformats.org/officeDocument/2006/relationships/image" Target="../media/image31.jpe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jpeg"/><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jpeg"/><Relationship Id="rId13" Type="http://schemas.openxmlformats.org/officeDocument/2006/relationships/image" Target="../media/image41.jpeg"/><Relationship Id="rId14" Type="http://schemas.openxmlformats.org/officeDocument/2006/relationships/image" Target="../media/image42.png"/><Relationship Id="rId15" Type="http://schemas.openxmlformats.org/officeDocument/2006/relationships/slideLayout" Target="../slideLayouts/slideLayout75.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3.png"/><Relationship Id="rId4" Type="http://schemas.openxmlformats.org/officeDocument/2006/relationships/slideLayout" Target="../slideLayouts/slideLayout75.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75.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4480" cy="4006440"/>
          </a:xfrm>
          <a:prstGeom prst="rect">
            <a:avLst/>
          </a:prstGeom>
          <a:noFill/>
          <a:ln w="0">
            <a:noFill/>
          </a:ln>
          <a:effectLst>
            <a:softEdge rad="31680"/>
          </a:effectLst>
        </p:spPr>
      </p:pic>
      <p:sp>
        <p:nvSpPr>
          <p:cNvPr id="968" name="Textfeld 6"/>
          <p:cNvSpPr/>
          <p:nvPr/>
        </p:nvSpPr>
        <p:spPr>
          <a:xfrm>
            <a:off x="106560" y="763200"/>
            <a:ext cx="8925480" cy="92124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en-GB"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1840" cy="58104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en-GB" sz="3200" b="0" u="none" strike="noStrike">
                <a:solidFill>
                  <a:schemeClr val="dk1"/>
                </a:solidFill>
                <a:effectLst/>
                <a:uFillTx/>
                <a:latin typeface="Calibri"/>
              </a:rPr>
              <a:t>Teaching 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4960" cy="89496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en-GB" sz="4000" b="0" u="none" strike="noStrike">
                <a:solidFill>
                  <a:schemeClr val="dk1"/>
                </a:solidFill>
                <a:effectLst/>
                <a:uFillTx/>
                <a:latin typeface="Calibri"/>
              </a:rPr>
              <a:t>Purpose</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733120"/>
            <a:ext cx="7914960" cy="343332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en-GB" sz="2400" b="0" u="none" strike="noStrike">
                <a:solidFill>
                  <a:schemeClr val="dk1"/>
                </a:solidFill>
                <a:effectLst/>
                <a:uFillTx/>
                <a:latin typeface="Calibri"/>
              </a:rPr>
              <a:t>In this course you will learn to…</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analyse students’ interpretations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students interpret different types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these interpretations can lead to specific systematic errors.</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1840" cy="50918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Access the vignettes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1) Sign into MaMpf </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tr-TR" sz="2400" b="0" u="sng" strike="noStrike">
                <a:solidFill>
                  <a:schemeClr val="dk2"/>
                </a:solidFill>
                <a:effectLst/>
                <a:uFillTx/>
                <a:latin typeface="Calibri"/>
                <a:hlinkClick r:id="rId1"/>
              </a:rPr>
              <a:t>https://mampf.mathi.uni-heidelberg.de/</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2) Subscribe to the course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tr-TR" sz="2400" b="0" u="sng" strike="noStrike">
                <a:solidFill>
                  <a:schemeClr val="dk2"/>
                </a:solidFill>
                <a:effectLst/>
                <a:uFillTx/>
                <a:latin typeface="Calibri"/>
                <a:hlinkClick r:id="rId2"/>
              </a:rPr>
              <a:t>https://mampf.mathi.uni-heidelberg.de/lectures/358</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6" name="PlaceHolder 1"/>
          <p:cNvSpPr>
            <a:spLocks noGrp="1"/>
          </p:cNvSpPr>
          <p:nvPr>
            <p:ph type="title"/>
          </p:nvPr>
        </p:nvSpPr>
        <p:spPr>
          <a:xfrm>
            <a:off x="612720" y="2607120"/>
            <a:ext cx="7915320" cy="1640160"/>
          </a:xfrm>
          <a:prstGeom prst="rect">
            <a:avLst/>
          </a:prstGeom>
          <a:noFill/>
          <a:ln w="0">
            <a:solidFill>
              <a:schemeClr val="accent4"/>
            </a:solidFill>
          </a:ln>
        </p:spPr>
        <p:txBody>
          <a:bodyPr lIns="91440" tIns="45720" rIns="91440" bIns="45720" anchor="b">
            <a:noAutofit/>
          </a:bodyPr>
          <a:p>
            <a:pPr indent="0" algn="ctr" defTabSz="914400">
              <a:lnSpc>
                <a:spcPct val="90000"/>
              </a:lnSpc>
              <a:buNone/>
              <a:tabLst>
                <a:tab pos="0" algn="l"/>
              </a:tabLst>
            </a:pPr>
            <a:r>
              <a:rPr lang="en-GB" sz="6000" b="1" u="none" strike="noStrike">
                <a:solidFill>
                  <a:schemeClr val="dk2"/>
                </a:solidFill>
                <a:effectLst/>
                <a:uFillTx/>
                <a:latin typeface="Calibri Light"/>
              </a:rPr>
              <a:t>MODULE 2:</a:t>
            </a:r>
            <a:br>
              <a:rPr sz="6000"/>
            </a:br>
            <a:r>
              <a:rPr lang="en-GB" sz="6000" b="1" u="none" strike="noStrike">
                <a:solidFill>
                  <a:schemeClr val="dk2"/>
                </a:solidFill>
                <a:effectLst/>
                <a:uFillTx/>
                <a:latin typeface="Calibri Light"/>
              </a:rPr>
              <a:t> DOTPLOTS</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Introduction</a:t>
            </a:r>
            <a:endParaRPr lang="de-DE" sz="4000" b="0" u="none" strike="noStrike">
              <a:solidFill>
                <a:schemeClr val="dk2"/>
              </a:solidFill>
              <a:effectLst/>
              <a:uFillTx/>
              <a:latin typeface="Calibri Light"/>
            </a:endParaRPr>
          </a:p>
        </p:txBody>
      </p:sp>
      <p:sp>
        <p:nvSpPr>
          <p:cNvPr id="1018" name="PlaceHolder 2"/>
          <p:cNvSpPr>
            <a:spLocks noGrp="1"/>
          </p:cNvSpPr>
          <p:nvPr>
            <p:ph/>
          </p:nvPr>
        </p:nvSpPr>
        <p:spPr>
          <a:xfrm>
            <a:off x="628560" y="1825560"/>
            <a:ext cx="7881840" cy="4346280"/>
          </a:xfrm>
          <a:prstGeom prst="rect">
            <a:avLst/>
          </a:prstGeom>
          <a:noFill/>
          <a:ln w="0">
            <a:noFill/>
          </a:ln>
        </p:spPr>
        <p:txBody>
          <a:bodyPr lIns="91440" tIns="45720" rIns="91440" bIns="45720" anchor="t">
            <a:norm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Analysing Student Interpretations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In this module, you will analyse how students interpret dotplots, using eye-tracking vignettes to examine how specific solution strategies can lead to systematic errors.</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9" name="PlaceHolder 1"/>
          <p:cNvSpPr>
            <a:spLocks noGrp="1"/>
          </p:cNvSpPr>
          <p:nvPr>
            <p:ph/>
          </p:nvPr>
        </p:nvSpPr>
        <p:spPr>
          <a:xfrm>
            <a:off x="628560" y="1825560"/>
            <a:ext cx="7881840" cy="4346280"/>
          </a:xfrm>
          <a:prstGeom prst="rect">
            <a:avLst/>
          </a:prstGeom>
          <a:noFill/>
          <a:ln w="0">
            <a:noFill/>
          </a:ln>
        </p:spPr>
        <p:txBody>
          <a:bodyPr lIns="91440" tIns="45720" rIns="91440" bIns="45720" anchor="t">
            <a:normAutofit fontScale="62500" lnSpcReduction="19999"/>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Eye tracking vignettes</a:t>
            </a:r>
            <a:br>
              <a:rPr sz="2800"/>
            </a:b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The following eye-tracking vignettes present students’ interpretations of dotplots.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Access and complete the vignette activities below. Focus on how the student interprets the graph and which systematic errors may be present.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tr-TR" sz="2400" b="0" u="sng" strike="noStrike">
                <a:solidFill>
                  <a:schemeClr val="dk2"/>
                </a:solidFill>
                <a:effectLst/>
                <a:uFillTx/>
                <a:latin typeface="Calibri"/>
                <a:hlinkClick r:id="rId1"/>
              </a:rPr>
              <a:t>https://mampf.mathi.uni-heidelberg.de/lectures/358</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01 Dotplot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06 Dotplot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10 Dotplot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11 Dotplot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20"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Eye-Tracking Vignettes</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1" name="PlaceHolder 1"/>
          <p:cNvSpPr>
            <a:spLocks noGrp="1"/>
          </p:cNvSpPr>
          <p:nvPr>
            <p:ph/>
          </p:nvPr>
        </p:nvSpPr>
        <p:spPr>
          <a:xfrm>
            <a:off x="628560" y="1825560"/>
            <a:ext cx="7881840" cy="434628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1" u="none" strike="noStrike">
                <a:solidFill>
                  <a:schemeClr val="dk2"/>
                </a:solidFill>
                <a:effectLst/>
                <a:uFillTx/>
                <a:latin typeface="Calibri"/>
              </a:rPr>
              <a:t>Refreshing Content Knowledge</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For a short recap, see </a:t>
            </a:r>
            <a:r>
              <a:rPr lang="en-GB" sz="2800" b="0" u="sng" strike="noStrike">
                <a:solidFill>
                  <a:schemeClr val="dk2"/>
                </a:solidFill>
                <a:effectLst/>
                <a:uFillTx/>
                <a:latin typeface="Calibri"/>
                <a:hlinkClick r:id="rId1" action="ppaction://hlinksldjump"/>
              </a:rPr>
              <a:t>Dotplots Recap</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800" b="0" u="none" strike="noStrike">
                <a:solidFill>
                  <a:schemeClr val="dk2"/>
                </a:solidFill>
                <a:effectLst/>
                <a:uFillTx/>
                <a:latin typeface="Calibri"/>
              </a:rPr>
              <a:t>It outlines key features of dotplots, including the distinction between local and global perspectives.</a:t>
            </a:r>
            <a:endParaRPr lang="de-DE" sz="2800" b="0" u="none" strike="noStrike">
              <a:solidFill>
                <a:schemeClr val="dk2"/>
              </a:solidFill>
              <a:effectLst/>
              <a:uFillTx/>
              <a:latin typeface="Calibri"/>
            </a:endParaRPr>
          </a:p>
        </p:txBody>
      </p:sp>
      <p:sp>
        <p:nvSpPr>
          <p:cNvPr id="1022"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Content Knowledge Recap</a:t>
            </a:r>
            <a:endParaRPr lang="de-DE" sz="4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3" name="PlaceHolder 1"/>
          <p:cNvSpPr>
            <a:spLocks noGrp="1"/>
          </p:cNvSpPr>
          <p:nvPr>
            <p:ph/>
          </p:nvPr>
        </p:nvSpPr>
        <p:spPr>
          <a:xfrm>
            <a:off x="628560" y="1253160"/>
            <a:ext cx="7881840" cy="4346280"/>
          </a:xfrm>
          <a:prstGeom prst="rect">
            <a:avLst/>
          </a:prstGeom>
          <a:noFill/>
          <a:ln w="0">
            <a:noFill/>
          </a:ln>
        </p:spPr>
        <p:txBody>
          <a:bodyPr lIns="91440" tIns="45720" rIns="91440" bIns="45720" anchor="t">
            <a:normAutofit/>
          </a:bodyPr>
          <a:p>
            <a:pPr marL="228600" indent="-228600" algn="l" defTabSz="914400">
              <a:lnSpc>
                <a:spcPct val="90000"/>
              </a:lnSpc>
              <a:spcBef>
                <a:spcPts val="1001"/>
              </a:spcBef>
              <a:buClr>
                <a:srgbClr val="444D26"/>
              </a:buClr>
              <a:buFont typeface="Arial"/>
              <a:buChar char="•"/>
            </a:pPr>
            <a:r>
              <a:rPr lang="en-GB" sz="2400" b="0" u="none" strike="noStrike">
                <a:solidFill>
                  <a:schemeClr val="dk2"/>
                </a:solidFill>
                <a:effectLst/>
                <a:uFillTx/>
                <a:latin typeface="Calibri"/>
              </a:rPr>
              <a:t>In this module, you explored how students (mis)interpret dotplots. You worked with examples related to:</a:t>
            </a:r>
            <a:br>
              <a:rPr sz="2400"/>
            </a:br>
            <a:r>
              <a:rPr lang="en-GB" sz="2400" b="0" u="none" strike="noStrike">
                <a:solidFill>
                  <a:schemeClr val="dk2"/>
                </a:solidFill>
                <a:effectLst/>
                <a:uFillTx/>
                <a:latin typeface="Calibri"/>
              </a:rPr>
              <a:t> </a:t>
            </a:r>
            <a:endParaRPr lang="de-DE" sz="2400" b="0" u="none" strike="noStrike">
              <a:solidFill>
                <a:schemeClr val="dk2"/>
              </a:solidFill>
              <a:effectLst/>
              <a:uFillTx/>
              <a:latin typeface="Calibri"/>
            </a:endParaRPr>
          </a:p>
        </p:txBody>
      </p:sp>
      <p:sp>
        <p:nvSpPr>
          <p:cNvPr id="1024"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What have you worked on in this module?</a:t>
            </a:r>
            <a:endParaRPr lang="de-DE" sz="4000" b="0" u="none" strike="noStrike">
              <a:solidFill>
                <a:schemeClr val="dk2"/>
              </a:solidFill>
              <a:effectLst/>
              <a:uFillTx/>
              <a:latin typeface="Calibri Light"/>
            </a:endParaRPr>
          </a:p>
        </p:txBody>
      </p:sp>
      <p:graphicFrame>
        <p:nvGraphicFramePr>
          <p:cNvPr id="1025" name="Tablo 4"/>
          <p:cNvGraphicFramePr/>
          <p:nvPr/>
        </p:nvGraphicFramePr>
        <p:xfrm>
          <a:off x="325080" y="2239920"/>
          <a:ext cx="8493120" cy="4045320"/>
        </p:xfrm>
        <a:graphic>
          <a:graphicData uri="http://schemas.openxmlformats.org/drawingml/2006/table">
            <a:tbl>
              <a:tblPr/>
              <a:tblGrid>
                <a:gridCol w="4269960"/>
                <a:gridCol w="4223520"/>
              </a:tblGrid>
              <a:tr h="340560">
                <a:tc>
                  <a:txBody>
                    <a:bodyPr anchor="ctr">
                      <a:noAutofit/>
                    </a:bodyPr>
                    <a:p>
                      <a:pPr defTabSz="914400">
                        <a:lnSpc>
                          <a:spcPct val="100000"/>
                        </a:lnSpc>
                      </a:pPr>
                      <a:r>
                        <a:rPr lang="en-GB" sz="2000" b="1" u="none" strike="noStrike">
                          <a:solidFill>
                            <a:schemeClr val="dk1"/>
                          </a:solidFill>
                          <a:effectLst/>
                          <a:uFillTx/>
                          <a:latin typeface="Calibri"/>
                        </a:rPr>
                        <a:t>Systematic error</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1" u="none" strike="noStrike">
                          <a:solidFill>
                            <a:schemeClr val="dk1"/>
                          </a:solidFill>
                          <a:effectLst/>
                          <a:uFillTx/>
                          <a:latin typeface="Calibri"/>
                        </a:rPr>
                        <a:t>Definition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6160">
                <a:tc>
                  <a:txBody>
                    <a:bodyPr anchor="ctr">
                      <a:noAutofit/>
                    </a:bodyPr>
                    <a:p>
                      <a:pPr defTabSz="914400">
                        <a:lnSpc>
                          <a:spcPct val="100000"/>
                        </a:lnSpc>
                      </a:pPr>
                      <a:r>
                        <a:rPr lang="en-GB" sz="2000" b="0" u="none" strike="noStrike">
                          <a:solidFill>
                            <a:schemeClr val="dk1"/>
                          </a:solidFill>
                          <a:effectLst/>
                          <a:uFillTx/>
                          <a:latin typeface="Calibri"/>
                        </a:rPr>
                        <a:t>Frequency–value confusion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Incorrect estimation of the mean of frequencies instead of the mean value.</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596160">
                <a:tc>
                  <a:txBody>
                    <a:bodyPr anchor="ctr">
                      <a:noAutofit/>
                    </a:bodyPr>
                    <a:p>
                      <a:pPr defTabSz="914400">
                        <a:lnSpc>
                          <a:spcPct val="100000"/>
                        </a:lnSpc>
                      </a:pPr>
                      <a:r>
                        <a:rPr lang="en-GB" sz="2000" b="0" u="none" strike="noStrike">
                          <a:solidFill>
                            <a:schemeClr val="dk1"/>
                          </a:solidFill>
                          <a:effectLst/>
                          <a:uFillTx/>
                          <a:latin typeface="Calibri"/>
                        </a:rPr>
                        <a:t>Overemphasising outlier</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Judgement based on an outlier rather than on the distribution.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340560">
                <a:tc>
                  <a:txBody>
                    <a:bodyPr anchor="ctr">
                      <a:noAutofit/>
                    </a:bodyPr>
                    <a:p>
                      <a:pPr defTabSz="914400">
                        <a:lnSpc>
                          <a:spcPct val="100000"/>
                        </a:lnSpc>
                      </a:pPr>
                      <a:r>
                        <a:rPr lang="en-GB" sz="2000" b="0" u="none" strike="noStrike">
                          <a:solidFill>
                            <a:schemeClr val="dk1"/>
                          </a:solidFill>
                          <a:effectLst/>
                          <a:uFillTx/>
                          <a:latin typeface="Calibri"/>
                        </a:rPr>
                        <a:t>Pairwise stack comparison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lIns="9360" tIns="9360" rIns="9360" bIns="9360" anchor="ctr">
                      <a:noAutofit/>
                    </a:bodyPr>
                    <a:p>
                      <a:pPr defTabSz="914400">
                        <a:lnSpc>
                          <a:spcPct val="100000"/>
                        </a:lnSpc>
                      </a:pPr>
                      <a:r>
                        <a:rPr lang="en-GB" sz="2000" b="0" u="none" strike="noStrike">
                          <a:solidFill>
                            <a:schemeClr val="dk1"/>
                          </a:solidFill>
                          <a:effectLst/>
                          <a:uFillTx/>
                          <a:latin typeface="Calibri"/>
                        </a:rPr>
                        <a:t>Judgement based on comparing corresponding stacks/bars one by one, rather than on the distribution as a whole.</a:t>
                      </a:r>
                      <a:endParaRPr lang="de-DE" sz="2000" b="0" u="none" strike="noStrike">
                        <a:solidFill>
                          <a:srgbClr val="000000"/>
                        </a:solidFill>
                        <a:effectLst/>
                        <a:uFillTx/>
                        <a:latin typeface="Calibri"/>
                      </a:endParaRPr>
                    </a:p>
                  </a:txBody>
                  <a:tcPr anchor="ctr" marL="9360" marR="9360" marT="9360" marB="936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851760">
                <a:tc>
                  <a:txBody>
                    <a:bodyPr anchor="ctr">
                      <a:noAutofit/>
                    </a:bodyPr>
                    <a:p>
                      <a:pPr defTabSz="914400">
                        <a:lnSpc>
                          <a:spcPct val="100000"/>
                        </a:lnSpc>
                      </a:pPr>
                      <a:r>
                        <a:rPr lang="en-GB" sz="2000" b="0" u="none" strike="noStrike">
                          <a:solidFill>
                            <a:schemeClr val="dk1"/>
                          </a:solidFill>
                          <a:effectLst/>
                          <a:uFillTx/>
                          <a:latin typeface="Calibri"/>
                        </a:rPr>
                        <a:t>Sum for Mean: Sum of measured values</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en-GB" sz="2000" b="0" u="none" strike="noStrike">
                          <a:solidFill>
                            <a:schemeClr val="dk1"/>
                          </a:solidFill>
                          <a:effectLst/>
                          <a:uFillTx/>
                          <a:latin typeface="Calibri"/>
                        </a:rPr>
                        <a:t>Data values are added up—multiplied by their frequencies—to draw conclusions about the distribution.</a:t>
                      </a:r>
                      <a:endParaRPr lang="de-DE" sz="20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en-GB" sz="4000" b="0" u="none" strike="noStrike">
                <a:solidFill>
                  <a:schemeClr val="dk2"/>
                </a:solidFill>
                <a:effectLst/>
                <a:uFillTx/>
                <a:latin typeface="Calibri Light"/>
              </a:rPr>
              <a:t>PCK Recap: Understanding student error</a:t>
            </a:r>
            <a:endParaRPr lang="de-DE" sz="4000" b="0" u="none" strike="noStrike">
              <a:solidFill>
                <a:schemeClr val="dk2"/>
              </a:solidFill>
              <a:effectLst/>
              <a:uFillTx/>
              <a:latin typeface="Calibri Light"/>
            </a:endParaRPr>
          </a:p>
        </p:txBody>
      </p:sp>
      <p:sp>
        <p:nvSpPr>
          <p:cNvPr id="1027" name="PlaceHolder 2"/>
          <p:cNvSpPr>
            <a:spLocks noGrp="1"/>
          </p:cNvSpPr>
          <p:nvPr>
            <p:ph/>
          </p:nvPr>
        </p:nvSpPr>
        <p:spPr>
          <a:xfrm>
            <a:off x="595440" y="1194480"/>
            <a:ext cx="8101080" cy="4977360"/>
          </a:xfrm>
          <a:prstGeom prst="rect">
            <a:avLst/>
          </a:prstGeom>
          <a:noFill/>
          <a:ln w="0">
            <a:noFill/>
          </a:ln>
        </p:spPr>
        <p:txBody>
          <a:bodyPr lIns="91440" tIns="45720" rIns="91440" bIns="45720" anchor="t">
            <a:normAutofit fontScale="92500" lnSpcReduction="9999"/>
          </a:bodyPr>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module focuses on how students interpret dotplot and what their systematic errors may reveal about underlying conceptual difficulties.</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Students may</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Focus on individual dots, specific stacks, or extreme values or outliers.</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Overlook that stacked dots represent frequency at a given value</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Draw conclusions from local features rather than from the overall shape, centre, or spread</a:t>
            </a:r>
            <a:endParaRPr lang="de-DE" sz="24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en-GB" sz="2400" b="0" u="none" strike="noStrike">
                <a:solidFill>
                  <a:schemeClr val="dk2"/>
                </a:solidFill>
                <a:effectLst/>
                <a:uFillTx/>
                <a:latin typeface="Calibri"/>
              </a:rPr>
              <a:t>Focus too much on global features only, such as the shape, rather than the values of the measurement.</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This is closely related to the local–global distinction: students may correctly read individual values but struggle to use them to reason about the distribution.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Discuss: Pairwise stack comparison</a:t>
            </a:r>
            <a:endParaRPr lang="de-DE" sz="4000" b="0" u="none" strike="noStrike">
              <a:solidFill>
                <a:schemeClr val="dk2"/>
              </a:solidFill>
              <a:effectLst/>
              <a:uFillTx/>
              <a:latin typeface="Calibri Light"/>
            </a:endParaRPr>
          </a:p>
        </p:txBody>
      </p:sp>
      <p:pic>
        <p:nvPicPr>
          <p:cNvPr id="1029" name="Picture 2"/>
          <p:cNvPicPr/>
          <p:nvPr/>
        </p:nvPicPr>
        <p:blipFill>
          <a:blip r:embed="rId1"/>
          <a:srcRect l="445" t="0" r="383" b="18332"/>
          <a:stretch/>
        </p:blipFill>
        <p:spPr>
          <a:xfrm>
            <a:off x="179280" y="1082880"/>
            <a:ext cx="8707680" cy="3827160"/>
          </a:xfrm>
          <a:prstGeom prst="rect">
            <a:avLst/>
          </a:prstGeom>
          <a:noFill/>
          <a:ln w="0">
            <a:noFill/>
          </a:ln>
        </p:spPr>
      </p:pic>
      <p:sp>
        <p:nvSpPr>
          <p:cNvPr id="1030" name="Dikdörtgen 1030"/>
          <p:cNvSpPr/>
          <p:nvPr/>
        </p:nvSpPr>
        <p:spPr>
          <a:xfrm>
            <a:off x="457200" y="5258520"/>
            <a:ext cx="7771680" cy="7300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US" sz="1400" b="0" u="none" strike="noStrike">
                <a:solidFill>
                  <a:srgbClr val="000000"/>
                </a:solidFill>
                <a:effectLst/>
                <a:uFillTx/>
                <a:latin typeface="Calibri"/>
              </a:rPr>
              <a:t>Look at the dotplots above. Consider a student who compares corresponding stacks one by one rather than reading the distributions as wholes. What conclusion might this student reach? Describe the gaze pattern you would expect, and consider whether this error is likely to occur with this particular graph.</a:t>
            </a:r>
            <a:endParaRPr lang="de-DE" sz="1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Discuss: Frequency-value confusion</a:t>
            </a:r>
            <a:endParaRPr lang="de-DE" sz="4000" b="0" u="none" strike="noStrike">
              <a:solidFill>
                <a:schemeClr val="dk2"/>
              </a:solidFill>
              <a:effectLst/>
              <a:uFillTx/>
              <a:latin typeface="Calibri Light"/>
            </a:endParaRPr>
          </a:p>
        </p:txBody>
      </p:sp>
      <p:pic>
        <p:nvPicPr>
          <p:cNvPr id="1032" name="Picture 1"/>
          <p:cNvPicPr/>
          <p:nvPr/>
        </p:nvPicPr>
        <p:blipFill>
          <a:blip r:embed="rId1"/>
          <a:stretch/>
        </p:blipFill>
        <p:spPr>
          <a:xfrm>
            <a:off x="628560" y="1279800"/>
            <a:ext cx="7881840" cy="3343320"/>
          </a:xfrm>
          <a:prstGeom prst="rect">
            <a:avLst/>
          </a:prstGeom>
          <a:noFill/>
          <a:ln w="0">
            <a:noFill/>
          </a:ln>
        </p:spPr>
      </p:pic>
      <p:sp>
        <p:nvSpPr>
          <p:cNvPr id="1033" name="Metin kutusu 3"/>
          <p:cNvSpPr/>
          <p:nvPr/>
        </p:nvSpPr>
        <p:spPr>
          <a:xfrm>
            <a:off x="628560" y="4827600"/>
            <a:ext cx="7881840" cy="14724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1800" b="0" u="none" strike="noStrike">
                <a:solidFill>
                  <a:schemeClr val="dk1"/>
                </a:solidFill>
                <a:effectLst/>
                <a:uFillTx/>
                <a:latin typeface="Calibri"/>
              </a:rPr>
              <a:t>Look at the task above. A student with frequency–value confusion would use the frequencies of the data points rather than the data values themselves to estimate the mean. Based on this, what answer would this student likely give? Describe the gaze pattern you would expect to see.</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7" name="PlaceHolder 1"/>
          <p:cNvSpPr>
            <a:spLocks noGrp="1"/>
          </p:cNvSpPr>
          <p:nvPr>
            <p:ph type="title"/>
          </p:nvPr>
        </p:nvSpPr>
        <p:spPr>
          <a:xfrm>
            <a:off x="896760" y="297972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Knowledge Recap: Dotplots</a:t>
            </a:r>
            <a:endParaRPr lang="de-DE" sz="4000" b="0" u="none" strike="noStrike">
              <a:solidFill>
                <a:schemeClr val="dk2"/>
              </a:solidFill>
              <a:effectLst/>
              <a:uFillTx/>
              <a:latin typeface="Calibri Light"/>
            </a:endParaRPr>
          </a:p>
        </p:txBody>
      </p:sp>
      <p:sp>
        <p:nvSpPr>
          <p:cNvPr id="1108" name="Eylem Düğmesi: Geri Dön 2">
            <a:hlinkClick r:id="rId1" action="ppaction://hlinksldjump"/>
          </p:cNvPr>
          <p:cNvSpPr/>
          <p:nvPr/>
        </p:nvSpPr>
        <p:spPr>
          <a:xfrm rot="16200000">
            <a:off x="7804800" y="38127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09" name="Metin kutusu 4"/>
          <p:cNvSpPr/>
          <p:nvPr/>
        </p:nvSpPr>
        <p:spPr>
          <a:xfrm>
            <a:off x="7040880" y="43466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0" name="PlaceHolder 1"/>
          <p:cNvSpPr>
            <a:spLocks noGrp="1"/>
          </p:cNvSpPr>
          <p:nvPr>
            <p:ph/>
          </p:nvPr>
        </p:nvSpPr>
        <p:spPr>
          <a:xfrm>
            <a:off x="628560" y="1131120"/>
            <a:ext cx="7881120" cy="4353480"/>
          </a:xfrm>
          <a:prstGeom prst="rect">
            <a:avLst/>
          </a:prstGeom>
          <a:noFill/>
          <a:ln w="0">
            <a:noFill/>
          </a:ln>
        </p:spPr>
        <p:txBody>
          <a:bodyPr lIns="68760" tIns="34200" rIns="68760" bIns="34200" anchor="t">
            <a:noAutofit/>
          </a:bodyPr>
          <a:p>
            <a:pPr marL="171360" indent="-171360" algn="l" defTabSz="685800">
              <a:lnSpc>
                <a:spcPct val="90000"/>
              </a:lnSpc>
              <a:spcBef>
                <a:spcPts val="751"/>
              </a:spcBef>
              <a:buClr>
                <a:srgbClr val="000000"/>
              </a:buClr>
              <a:buFont typeface="Arial"/>
              <a:buChar char="•"/>
            </a:pPr>
            <a:r>
              <a:rPr lang="en-GB" sz="1500" b="1" u="none" strike="noStrike">
                <a:solidFill>
                  <a:srgbClr val="000000"/>
                </a:solidFill>
                <a:effectLst/>
                <a:uFillTx/>
                <a:latin typeface="Calibri"/>
              </a:rPr>
              <a:t> </a:t>
            </a:r>
            <a:endParaRPr lang="de-DE" sz="15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pPr>
            <a:r>
              <a:rPr lang="en-GB" sz="1500" b="0" u="none" strike="noStrike">
                <a:solidFill>
                  <a:schemeClr val="dk1"/>
                </a:solidFill>
                <a:effectLst/>
                <a:uFillTx/>
                <a:latin typeface="Calibri"/>
              </a:rPr>
              <a:t>Dotplots are graphical representations used to display the distribution of a dataset. In a dotplot, each data point is represented by a dot along a single axis, typically the horizontal axis. If multiple data points have the same value, their dots are stacked vertically. They are particularly useful for small to medium-sized datasets. </a:t>
            </a:r>
            <a:endParaRPr lang="de-DE" sz="1500" b="0" u="none" strike="noStrike">
              <a:solidFill>
                <a:schemeClr val="dk1"/>
              </a:solidFill>
              <a:effectLst/>
              <a:uFillTx/>
              <a:latin typeface="Calibri"/>
            </a:endParaRPr>
          </a:p>
          <a:p>
            <a:pPr indent="0" algn="l" defTabSz="685800">
              <a:lnSpc>
                <a:spcPct val="90000"/>
              </a:lnSpc>
              <a:spcBef>
                <a:spcPts val="751"/>
              </a:spcBef>
              <a:buNone/>
              <a:tabLst>
                <a:tab pos="0" algn="l"/>
              </a:tabLst>
            </a:pPr>
            <a:endParaRPr lang="de-DE" sz="1500" b="0" u="none" strike="noStrike">
              <a:solidFill>
                <a:schemeClr val="dk1"/>
              </a:solidFill>
              <a:effectLst/>
              <a:uFillTx/>
              <a:latin typeface="Calibri"/>
            </a:endParaRPr>
          </a:p>
        </p:txBody>
      </p:sp>
      <p:grpSp>
        <p:nvGrpSpPr>
          <p:cNvPr id="1111" name="Gruppieren 15"/>
          <p:cNvGrpSpPr/>
          <p:nvPr/>
        </p:nvGrpSpPr>
        <p:grpSpPr>
          <a:xfrm>
            <a:off x="846360" y="3043080"/>
            <a:ext cx="7335000" cy="2153160"/>
            <a:chOff x="846360" y="3043080"/>
            <a:chExt cx="7335000" cy="2153160"/>
          </a:xfrm>
        </p:grpSpPr>
        <p:pic>
          <p:nvPicPr>
            <p:cNvPr id="1112" name="Grafik 16"/>
            <p:cNvPicPr/>
            <p:nvPr/>
          </p:nvPicPr>
          <p:blipFill>
            <a:blip r:embed="rId1"/>
            <a:stretch/>
          </p:blipFill>
          <p:spPr>
            <a:xfrm>
              <a:off x="1300680" y="3043080"/>
              <a:ext cx="6880680" cy="1952640"/>
            </a:xfrm>
            <a:prstGeom prst="rect">
              <a:avLst/>
            </a:prstGeom>
            <a:noFill/>
            <a:ln w="0">
              <a:noFill/>
            </a:ln>
          </p:spPr>
        </p:pic>
        <p:grpSp>
          <p:nvGrpSpPr>
            <p:cNvPr id="1113" name="Gruppieren 17"/>
            <p:cNvGrpSpPr/>
            <p:nvPr/>
          </p:nvGrpSpPr>
          <p:grpSpPr>
            <a:xfrm>
              <a:off x="846360" y="3043080"/>
              <a:ext cx="7334640" cy="2153160"/>
              <a:chOff x="846360" y="3043080"/>
              <a:chExt cx="7334640" cy="2153160"/>
            </a:xfrm>
          </p:grpSpPr>
          <p:sp>
            <p:nvSpPr>
              <p:cNvPr id="1114" name="Textfeld 18"/>
              <p:cNvSpPr/>
              <p:nvPr/>
            </p:nvSpPr>
            <p:spPr>
              <a:xfrm>
                <a:off x="3473280" y="4923360"/>
                <a:ext cx="2420640" cy="2728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350" b="0" u="none" strike="noStrike">
                    <a:solidFill>
                      <a:srgbClr val="000000"/>
                    </a:solidFill>
                    <a:effectLst/>
                    <a:uFillTx/>
                    <a:latin typeface="Calibri"/>
                  </a:rPr>
                  <a:t>measured variable: height in cm </a:t>
                </a:r>
                <a:endParaRPr lang="de-DE" sz="1350" b="0" u="none" strike="noStrike">
                  <a:solidFill>
                    <a:srgbClr val="000000"/>
                  </a:solidFill>
                  <a:effectLst/>
                  <a:uFillTx/>
                  <a:latin typeface="Calibri"/>
                </a:endParaRPr>
              </a:p>
            </p:txBody>
          </p:sp>
          <p:grpSp>
            <p:nvGrpSpPr>
              <p:cNvPr id="1115" name="Gruppieren 19"/>
              <p:cNvGrpSpPr/>
              <p:nvPr/>
            </p:nvGrpSpPr>
            <p:grpSpPr>
              <a:xfrm>
                <a:off x="846360" y="3043080"/>
                <a:ext cx="7334640" cy="1836360"/>
                <a:chOff x="846360" y="3043080"/>
                <a:chExt cx="7334640" cy="1836360"/>
              </a:xfrm>
            </p:grpSpPr>
            <p:cxnSp>
              <p:nvCxnSpPr>
                <p:cNvPr id="1116" name="Gerade Verbindung mit Pfeil 20"/>
                <p:cNvCxnSpPr/>
                <p:nvPr/>
              </p:nvCxnSpPr>
              <p:spPr>
                <a:xfrm>
                  <a:off x="1434240" y="3981960"/>
                  <a:ext cx="121320" cy="276120"/>
                </a:xfrm>
                <a:prstGeom prst="straightConnector1">
                  <a:avLst/>
                </a:prstGeom>
                <a:ln w="15875">
                  <a:solidFill>
                    <a:srgbClr val="000000"/>
                  </a:solidFill>
                  <a:miter/>
                  <a:tailEnd len="med" type="triangle" w="med"/>
                </a:ln>
              </p:spPr>
            </p:cxnSp>
            <p:sp>
              <p:nvSpPr>
                <p:cNvPr id="1117" name="Textfeld 21"/>
                <p:cNvSpPr/>
                <p:nvPr/>
              </p:nvSpPr>
              <p:spPr>
                <a:xfrm>
                  <a:off x="846360" y="3785760"/>
                  <a:ext cx="1042200" cy="27288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tabLst>
                      <a:tab pos="0" algn="l"/>
                    </a:tabLst>
                  </a:pPr>
                  <a:r>
                    <a:rPr lang="en-GB" sz="1350" b="0" u="none" strike="noStrike">
                      <a:solidFill>
                        <a:srgbClr val="000000"/>
                      </a:solidFill>
                      <a:effectLst/>
                      <a:uFillTx/>
                      <a:latin typeface="Calibri"/>
                    </a:rPr>
                    <a:t>data point</a:t>
                  </a:r>
                  <a:endParaRPr lang="de-DE" sz="1350" b="0" u="none" strike="noStrike">
                    <a:solidFill>
                      <a:srgbClr val="000000"/>
                    </a:solidFill>
                    <a:effectLst/>
                    <a:uFillTx/>
                    <a:latin typeface="Calibri"/>
                  </a:endParaRPr>
                </a:p>
              </p:txBody>
            </p:sp>
            <p:sp>
              <p:nvSpPr>
                <p:cNvPr id="1118" name="Rechteck 22"/>
                <p:cNvSpPr/>
                <p:nvPr/>
              </p:nvSpPr>
              <p:spPr>
                <a:xfrm>
                  <a:off x="3608640" y="4054320"/>
                  <a:ext cx="179280" cy="271440"/>
                </a:xfrm>
                <a:prstGeom prst="rect">
                  <a:avLst/>
                </a:prstGeom>
                <a:noFill/>
                <a:ln w="22225">
                  <a:solidFill>
                    <a:srgbClr val="000000"/>
                  </a:solidFill>
                  <a:miter/>
                </a:ln>
              </p:spPr>
              <p:style>
                <a:lnRef idx="0"/>
                <a:fillRef idx="0"/>
                <a:effectRef idx="0"/>
                <a:fontRef idx="minor"/>
              </p:style>
              <p:txBody>
                <a:bodyPr lIns="67680" tIns="33840" rIns="67680" bIns="33840" anchor="ctr">
                  <a:noAutofit/>
                </a:bodyPr>
                <a:p>
                  <a:pPr algn="ctr" defTabSz="685800">
                    <a:lnSpc>
                      <a:spcPct val="100000"/>
                    </a:lnSpc>
                    <a:tabLst>
                      <a:tab pos="0" algn="l"/>
                    </a:tabLst>
                  </a:pPr>
                  <a:endParaRPr lang="en-GB" sz="1350" b="0" u="none" strike="noStrike">
                    <a:solidFill>
                      <a:srgbClr val="000000"/>
                    </a:solidFill>
                    <a:effectLst/>
                    <a:uFillTx/>
                    <a:latin typeface="Calibri"/>
                  </a:endParaRPr>
                </a:p>
              </p:txBody>
            </p:sp>
            <p:cxnSp>
              <p:nvCxnSpPr>
                <p:cNvPr id="1119" name="Gerade Verbindung mit Pfeil 23"/>
                <p:cNvCxnSpPr/>
                <p:nvPr/>
              </p:nvCxnSpPr>
              <p:spPr>
                <a:xfrm>
                  <a:off x="3107160" y="3738960"/>
                  <a:ext cx="480240" cy="327240"/>
                </a:xfrm>
                <a:prstGeom prst="straightConnector1">
                  <a:avLst/>
                </a:prstGeom>
                <a:ln w="15875">
                  <a:solidFill>
                    <a:srgbClr val="000000"/>
                  </a:solidFill>
                  <a:miter/>
                  <a:tailEnd len="med" type="triangle" w="med"/>
                </a:ln>
              </p:spPr>
            </p:cxnSp>
            <p:sp>
              <p:nvSpPr>
                <p:cNvPr id="1120" name="Textfeld 24"/>
                <p:cNvSpPr/>
                <p:nvPr/>
              </p:nvSpPr>
              <p:spPr>
                <a:xfrm>
                  <a:off x="2707560" y="3462120"/>
                  <a:ext cx="554760" cy="27288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tabLst>
                      <a:tab pos="0" algn="l"/>
                    </a:tabLst>
                  </a:pPr>
                  <a:r>
                    <a:rPr lang="en-GB" sz="1350" b="0" u="none" strike="noStrike">
                      <a:solidFill>
                        <a:srgbClr val="000000"/>
                      </a:solidFill>
                      <a:effectLst/>
                      <a:uFillTx/>
                      <a:latin typeface="Calibri"/>
                    </a:rPr>
                    <a:t>stack</a:t>
                  </a:r>
                  <a:endParaRPr lang="de-DE" sz="1350" b="0" u="none" strike="noStrike">
                    <a:solidFill>
                      <a:srgbClr val="000000"/>
                    </a:solidFill>
                    <a:effectLst/>
                    <a:uFillTx/>
                    <a:latin typeface="Calibri"/>
                  </a:endParaRPr>
                </a:p>
              </p:txBody>
            </p:sp>
            <p:sp>
              <p:nvSpPr>
                <p:cNvPr id="1121" name="Geschweifte Klammer links 25"/>
                <p:cNvSpPr/>
                <p:nvPr/>
              </p:nvSpPr>
              <p:spPr>
                <a:xfrm rot="16200000">
                  <a:off x="4614840" y="1313280"/>
                  <a:ext cx="251640" cy="6880680"/>
                </a:xfrm>
                <a:prstGeom prst="leftBrace">
                  <a:avLst>
                    <a:gd name="adj1" fmla="val 8333"/>
                    <a:gd name="adj2" fmla="val 50000"/>
                  </a:avLst>
                </a:prstGeom>
                <a:noFill/>
                <a:ln w="15875">
                  <a:solidFill>
                    <a:srgbClr val="000000"/>
                  </a:solidFill>
                  <a:miter/>
                </a:ln>
              </p:spPr>
              <p:style>
                <a:lnRef idx="0"/>
                <a:fillRef idx="0"/>
                <a:effectRef idx="0"/>
                <a:fontRef idx="minor"/>
              </p:style>
              <p:txBody>
                <a:bodyPr lIns="67680" tIns="33840" rIns="67680" bIns="33840" anchor="ctr">
                  <a:noAutofit/>
                </a:bodyPr>
                <a:p>
                  <a:pPr algn="ctr" defTabSz="685800">
                    <a:lnSpc>
                      <a:spcPct val="100000"/>
                    </a:lnSpc>
                    <a:tabLst>
                      <a:tab pos="0" algn="l"/>
                    </a:tabLst>
                  </a:pPr>
                  <a:endParaRPr lang="en-GB" sz="1350" b="0" u="none" strike="noStrike">
                    <a:solidFill>
                      <a:srgbClr val="000000"/>
                    </a:solidFill>
                    <a:effectLst/>
                    <a:uFillTx/>
                    <a:latin typeface="Calibri"/>
                  </a:endParaRPr>
                </a:p>
              </p:txBody>
            </p:sp>
            <p:sp>
              <p:nvSpPr>
                <p:cNvPr id="1122" name="Textfeld 26"/>
                <p:cNvSpPr/>
                <p:nvPr/>
              </p:nvSpPr>
              <p:spPr>
                <a:xfrm>
                  <a:off x="2988000" y="3043080"/>
                  <a:ext cx="2425680" cy="2728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350" b="0" u="sng" strike="noStrike">
                      <a:solidFill>
                        <a:srgbClr val="000000"/>
                      </a:solidFill>
                      <a:effectLst/>
                      <a:uFillTx/>
                      <a:latin typeface="Calibri"/>
                    </a:rPr>
                    <a:t>The height of children in class 5</a:t>
                  </a:r>
                  <a:endParaRPr lang="de-DE" sz="1350" b="0" u="none" strike="noStrike">
                    <a:solidFill>
                      <a:srgbClr val="000000"/>
                    </a:solidFill>
                    <a:effectLst/>
                    <a:uFillTx/>
                    <a:latin typeface="Calibri"/>
                  </a:endParaRPr>
                </a:p>
              </p:txBody>
            </p:sp>
          </p:grpSp>
        </p:grpSp>
      </p:grpSp>
      <p:sp>
        <p:nvSpPr>
          <p:cNvPr id="1123" name="Textfeld 27"/>
          <p:cNvSpPr/>
          <p:nvPr/>
        </p:nvSpPr>
        <p:spPr>
          <a:xfrm>
            <a:off x="628560" y="5357520"/>
            <a:ext cx="7023960" cy="47844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tabLst>
                <a:tab pos="0" algn="l"/>
              </a:tabLst>
            </a:pPr>
            <a:r>
              <a:rPr lang="en-GB" sz="1350" b="0" u="none" strike="noStrike">
                <a:solidFill>
                  <a:schemeClr val="dk1"/>
                </a:solidFill>
                <a:effectLst/>
                <a:uFillTx/>
                <a:latin typeface="Calibri"/>
              </a:rPr>
              <a:t>To compare distributions presented in dotplots, global features as well as local details can be taken into account.</a:t>
            </a:r>
            <a:endParaRPr lang="de-DE" sz="1350" b="0" u="none" strike="noStrike">
              <a:solidFill>
                <a:srgbClr val="000000"/>
              </a:solidFill>
              <a:effectLst/>
              <a:uFillTx/>
              <a:latin typeface="Calibri"/>
            </a:endParaRPr>
          </a:p>
        </p:txBody>
      </p:sp>
      <p:sp>
        <p:nvSpPr>
          <p:cNvPr id="1124" name="Metin kutusu 2"/>
          <p:cNvSpPr/>
          <p:nvPr/>
        </p:nvSpPr>
        <p:spPr>
          <a:xfrm>
            <a:off x="2228400" y="385200"/>
            <a:ext cx="6446520" cy="9435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2800" b="0" u="none" strike="noStrike">
                <a:solidFill>
                  <a:schemeClr val="dk1"/>
                </a:solidFill>
                <a:effectLst/>
                <a:uFillTx/>
                <a:latin typeface="Calibri Light"/>
              </a:rPr>
              <a:t>Content Knowledge Recap: Dotplots</a:t>
            </a:r>
            <a:endParaRPr lang="de-DE" sz="2800" b="0" u="none" strike="noStrike">
              <a:solidFill>
                <a:srgbClr val="000000"/>
              </a:solidFill>
              <a:effectLst/>
              <a:uFillTx/>
              <a:latin typeface="Calibri"/>
            </a:endParaRPr>
          </a:p>
        </p:txBody>
      </p:sp>
      <p:sp>
        <p:nvSpPr>
          <p:cNvPr id="1125" name="Eylem Düğmesi: Geri Dön 1">
            <a:hlinkClick r:id="rId2" action="ppaction://hlinksldjump"/>
          </p:cNvPr>
          <p:cNvSpPr/>
          <p:nvPr/>
        </p:nvSpPr>
        <p:spPr>
          <a:xfrm rot="16200000">
            <a:off x="8153640" y="28353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26" name="Metin kutusu 4"/>
          <p:cNvSpPr/>
          <p:nvPr/>
        </p:nvSpPr>
        <p:spPr>
          <a:xfrm>
            <a:off x="7160400" y="340704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7" name="Rechteck 7"/>
          <p:cNvSpPr/>
          <p:nvPr/>
        </p:nvSpPr>
        <p:spPr>
          <a:xfrm>
            <a:off x="622080" y="2739600"/>
            <a:ext cx="7894080" cy="291168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lt1"/>
              </a:solidFill>
              <a:effectLst/>
              <a:uFillTx/>
              <a:latin typeface="Calibri"/>
            </a:endParaRPr>
          </a:p>
        </p:txBody>
      </p:sp>
      <p:sp>
        <p:nvSpPr>
          <p:cNvPr id="1128" name="PlaceHolder 1"/>
          <p:cNvSpPr>
            <a:spLocks noGrp="1"/>
          </p:cNvSpPr>
          <p:nvPr>
            <p:ph/>
          </p:nvPr>
        </p:nvSpPr>
        <p:spPr>
          <a:xfrm>
            <a:off x="628560" y="1131120"/>
            <a:ext cx="7881120" cy="4353480"/>
          </a:xfrm>
          <a:prstGeom prst="rect">
            <a:avLst/>
          </a:prstGeom>
          <a:noFill/>
          <a:ln w="0">
            <a:noFill/>
          </a:ln>
        </p:spPr>
        <p:txBody>
          <a:bodyPr lIns="68760" tIns="34200" rIns="68760" bIns="34200" anchor="t">
            <a:normAutofit/>
          </a:bodyPr>
          <a:p>
            <a:pPr marL="171360" indent="-171360" algn="l" defTabSz="685800">
              <a:lnSpc>
                <a:spcPct val="90000"/>
              </a:lnSpc>
              <a:spcBef>
                <a:spcPts val="751"/>
              </a:spcBef>
              <a:buClr>
                <a:srgbClr val="000000"/>
              </a:buClr>
              <a:buFont typeface="Arial"/>
              <a:buChar char="•"/>
            </a:pPr>
            <a:r>
              <a:rPr lang="en-GB" sz="1500" b="1" u="none" strike="noStrike">
                <a:solidFill>
                  <a:schemeClr val="dk1"/>
                </a:solidFill>
                <a:effectLst/>
                <a:uFillTx/>
                <a:latin typeface="Calibri"/>
              </a:rPr>
              <a:t>Perspectives on data distributions: Local vs. global views:</a:t>
            </a:r>
            <a:endParaRPr lang="de-DE" sz="1500" b="0" u="none" strike="noStrike">
              <a:solidFill>
                <a:schemeClr val="dk1"/>
              </a:solidFill>
              <a:effectLst/>
              <a:uFillTx/>
              <a:latin typeface="Calibri"/>
            </a:endParaRPr>
          </a:p>
          <a:p>
            <a:pPr marL="171360" indent="-171360" algn="just" defTabSz="685800">
              <a:lnSpc>
                <a:spcPct val="90000"/>
              </a:lnSpc>
              <a:spcBef>
                <a:spcPts val="751"/>
              </a:spcBef>
              <a:buClr>
                <a:srgbClr val="000000"/>
              </a:buClr>
              <a:buFont typeface="Arial"/>
              <a:buChar char="•"/>
            </a:pPr>
            <a:r>
              <a:rPr lang="en-GB" sz="1500" b="0" u="none" strike="noStrike">
                <a:solidFill>
                  <a:schemeClr val="dk1"/>
                </a:solidFill>
                <a:effectLst/>
                <a:uFillTx/>
                <a:latin typeface="Calibri"/>
              </a:rPr>
              <a:t>A central aim in statistics education is to guide students to develop also a “global view” of data distributions. In this perspective, students perceive distributions as conceptual entities with holistic features such as centre, spread, and shape. However, students frequently perceive distributions as mere collections of individual data points, leading them to focus excessively on local details of the distribution. This is called a “local view” of data distributions.</a:t>
            </a:r>
            <a:endParaRPr lang="de-DE" sz="1500" b="0" u="none" strike="noStrike">
              <a:solidFill>
                <a:schemeClr val="dk1"/>
              </a:solidFill>
              <a:effectLst/>
              <a:uFillTx/>
              <a:latin typeface="Calibri"/>
            </a:endParaRPr>
          </a:p>
        </p:txBody>
      </p:sp>
      <p:graphicFrame>
        <p:nvGraphicFramePr>
          <p:cNvPr id="1129" name="Tabelle 3"/>
          <p:cNvGraphicFramePr/>
          <p:nvPr/>
        </p:nvGraphicFramePr>
        <p:xfrm>
          <a:off x="628560" y="2815200"/>
          <a:ext cx="7891560" cy="2409840"/>
        </p:xfrm>
        <a:graphic>
          <a:graphicData uri="http://schemas.openxmlformats.org/drawingml/2006/table">
            <a:tbl>
              <a:tblPr/>
              <a:tblGrid>
                <a:gridCol w="590760"/>
                <a:gridCol w="2225520"/>
                <a:gridCol w="2225520"/>
                <a:gridCol w="2225520"/>
                <a:gridCol w="624600"/>
              </a:tblGrid>
              <a:tr h="479880">
                <a:tc rowSpan="4">
                  <a:txBody>
                    <a:bodyPr lIns="68400" tIns="34200" rIns="68400" bIns="34200" anchor="t">
                      <a:noAutofit/>
                    </a:bodyPr>
                    <a:p>
                      <a:pPr algn="ctr" defTabSz="914400">
                        <a:lnSpc>
                          <a:spcPct val="100000"/>
                        </a:lnSpc>
                      </a:pPr>
                      <a:r>
                        <a:rPr lang="en-GB" sz="1400" b="0" i="1" u="none" strike="noStrike">
                          <a:solidFill>
                            <a:schemeClr val="dk1"/>
                          </a:solidFill>
                          <a:effectLst/>
                          <a:uFillTx/>
                          <a:latin typeface="Calibri"/>
                        </a:rPr>
                        <a:t>Global view</a:t>
                      </a:r>
                      <a:endParaRPr lang="de-DE" sz="1400" b="0" u="none" strike="noStrike">
                        <a:solidFill>
                          <a:srgbClr val="000000"/>
                        </a:solidFill>
                        <a:effectLst/>
                        <a:uFillTx/>
                        <a:latin typeface="Calibri"/>
                      </a:endParaRPr>
                    </a:p>
                  </a:txBody>
                  <a:tcPr anchor="t" vert="vert270" marL="68400" marR="68400" marT="34200" marB="34200">
                    <a:lnL w="12240">
                      <a:noFill/>
                      <a:prstDash val="solid"/>
                    </a:lnL>
                    <a:lnR w="12240">
                      <a:solidFill>
                        <a:srgbClr val="000000"/>
                      </a:solidFill>
                      <a:prstDash val="solid"/>
                    </a:lnR>
                    <a:lnT w="12240">
                      <a:noFill/>
                      <a:prstDash val="solid"/>
                    </a:lnT>
                    <a:lnB w="12240">
                      <a:noFill/>
                      <a:prstDash val="solid"/>
                    </a:lnB>
                    <a:noFill/>
                  </a:tcPr>
                </a:tc>
                <a:tc gridSpan="3">
                  <a:txBody>
                    <a:bodyPr lIns="68400" tIns="34200" rIns="68400" bIns="34200" anchor="t">
                      <a:noAutofit/>
                    </a:bodyPr>
                    <a:p>
                      <a:pPr algn="ctr" defTabSz="914400">
                        <a:lnSpc>
                          <a:spcPct val="100000"/>
                        </a:lnSpc>
                      </a:pPr>
                      <a:r>
                        <a:rPr lang="en-GB" sz="1400" b="1" u="none" strike="noStrike">
                          <a:solidFill>
                            <a:schemeClr val="dk1"/>
                          </a:solidFill>
                          <a:effectLst/>
                          <a:uFillTx/>
                          <a:latin typeface="Calibri"/>
                        </a:rPr>
                        <a:t>distribution</a:t>
                      </a:r>
                      <a:endParaRPr lang="de-DE" sz="1400" b="0" u="none" strike="noStrike">
                        <a:solidFill>
                          <a:srgbClr val="000000"/>
                        </a:solidFill>
                        <a:effectLst/>
                        <a:uFillTx/>
                        <a:latin typeface="Calibri"/>
                      </a:endParaRPr>
                    </a:p>
                    <a:p>
                      <a:pPr algn="ctr" defTabSz="914400">
                        <a:lnSpc>
                          <a:spcPct val="100000"/>
                        </a:lnSpc>
                      </a:pPr>
                      <a:r>
                        <a:rPr lang="en-GB" sz="1400" b="0" u="none" strike="noStrike">
                          <a:solidFill>
                            <a:schemeClr val="dk1"/>
                          </a:solidFill>
                          <a:effectLst/>
                          <a:uFillTx/>
                          <a:latin typeface="Calibri"/>
                        </a:rPr>
                        <a:t>(conceptual entity)</a:t>
                      </a:r>
                      <a:endParaRPr lang="de-DE" sz="1400" b="0" u="none" strike="noStrike">
                        <a:solidFill>
                          <a:srgbClr val="000000"/>
                        </a:solidFill>
                        <a:effectLst/>
                        <a:uFillTx/>
                        <a:latin typeface="Calibri"/>
                      </a:endParaRPr>
                    </a:p>
                  </a:txBody>
                  <a:tcPr anchor="t" marL="68400" marR="68400" marT="34200" marB="342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rowSpan="4">
                  <a:txBody>
                    <a:bodyPr lIns="68400" tIns="34200" rIns="68400" bIns="34200" anchor="t">
                      <a:noAutofit/>
                    </a:bodyPr>
                    <a:p>
                      <a:pPr algn="ctr" defTabSz="914400">
                        <a:lnSpc>
                          <a:spcPct val="100000"/>
                        </a:lnSpc>
                      </a:pPr>
                      <a:r>
                        <a:rPr lang="en-GB" sz="1400" b="0" i="1" u="none" strike="noStrike">
                          <a:solidFill>
                            <a:schemeClr val="dk1"/>
                          </a:solidFill>
                          <a:effectLst/>
                          <a:uFillTx/>
                          <a:latin typeface="Calibri"/>
                        </a:rPr>
                        <a:t>Local view</a:t>
                      </a:r>
                      <a:endParaRPr lang="de-DE" sz="1400" b="0" u="none" strike="noStrike">
                        <a:solidFill>
                          <a:srgbClr val="000000"/>
                        </a:solidFill>
                        <a:effectLst/>
                        <a:uFillTx/>
                        <a:latin typeface="Calibri"/>
                      </a:endParaRPr>
                    </a:p>
                  </a:txBody>
                  <a:tcPr anchor="t" vert="vert" marL="68400" marR="68400" marT="34200" marB="34200">
                    <a:lnL w="12240">
                      <a:solidFill>
                        <a:srgbClr val="000000"/>
                      </a:solidFill>
                      <a:prstDash val="solid"/>
                    </a:lnL>
                    <a:lnR w="12240">
                      <a:noFill/>
                      <a:prstDash val="solid"/>
                    </a:lnR>
                    <a:lnT w="12240">
                      <a:noFill/>
                      <a:prstDash val="solid"/>
                    </a:lnT>
                    <a:lnB w="12240">
                      <a:noFill/>
                      <a:prstDash val="solid"/>
                    </a:lnB>
                    <a:noFill/>
                  </a:tcPr>
                </a:tc>
              </a:tr>
              <a:tr h="277920">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gridSpan="3">
                  <a:txBody>
                    <a:bodyPr lIns="68400" tIns="34200" rIns="68400" bIns="34200" anchor="t">
                      <a:noAutofit/>
                    </a:bodyPr>
                    <a:p>
                      <a:pPr algn="ctr" defTabSz="914400">
                        <a:lnSpc>
                          <a:spcPct val="100000"/>
                        </a:lnSpc>
                      </a:pPr>
                      <a:r>
                        <a:rPr lang="en-GB" sz="1400" b="1" u="none" strike="noStrike">
                          <a:solidFill>
                            <a:schemeClr val="dk1"/>
                          </a:solidFill>
                          <a:effectLst/>
                          <a:uFillTx/>
                          <a:latin typeface="Calibri"/>
                        </a:rPr>
                        <a:t>global features </a:t>
                      </a:r>
                      <a:endParaRPr lang="de-DE" sz="1400" b="0" u="none" strike="noStrike">
                        <a:solidFill>
                          <a:srgbClr val="000000"/>
                        </a:solidFill>
                        <a:effectLst/>
                        <a:uFillTx/>
                        <a:latin typeface="Calibri"/>
                      </a:endParaRPr>
                    </a:p>
                  </a:txBody>
                  <a:tcPr anchor="t" marL="68400" marR="68400" marT="34200" marB="34200">
                    <a:lnL w="12240">
                      <a:solidFill>
                        <a:srgbClr val="000000"/>
                      </a:solidFill>
                      <a:prstDash val="solid"/>
                    </a:lnL>
                    <a:lnR w="12240">
                      <a:solidFill>
                        <a:srgbClr val="000000"/>
                      </a:solidFill>
                      <a:prstDash val="solid"/>
                    </a:lnR>
                    <a:lnT w="12240">
                      <a:solidFill>
                        <a:srgbClr val="000000"/>
                      </a:solidFill>
                      <a:prstDash val="solid"/>
                    </a:lnT>
                    <a:lnB w="12240">
                      <a:noFill/>
                      <a:prstDash val="solid"/>
                    </a:lnB>
                    <a:no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r>
              <a:tr h="685800">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a:txBody>
                    <a:bodyPr lIns="68400" tIns="34200" rIns="68400" bIns="34200" anchor="t">
                      <a:noAutofit/>
                    </a:bodyPr>
                    <a:p>
                      <a:pPr algn="ctr" defTabSz="914400">
                        <a:lnSpc>
                          <a:spcPct val="100000"/>
                        </a:lnSpc>
                      </a:pPr>
                      <a:r>
                        <a:rPr lang="en-GB" sz="1400" b="0" u="none" strike="noStrike">
                          <a:solidFill>
                            <a:schemeClr val="dk1"/>
                          </a:solidFill>
                          <a:effectLst/>
                          <a:uFillTx/>
                          <a:latin typeface="Calibri"/>
                        </a:rPr>
                        <a:t>center</a:t>
                      </a:r>
                      <a:endParaRPr lang="de-DE" sz="1400" b="0" u="none" strike="noStrike">
                        <a:solidFill>
                          <a:srgbClr val="000000"/>
                        </a:solidFill>
                        <a:effectLst/>
                        <a:uFillTx/>
                        <a:latin typeface="Calibri"/>
                      </a:endParaRPr>
                    </a:p>
                    <a:p>
                      <a:pPr algn="ctr" defTabSz="914400">
                        <a:lnSpc>
                          <a:spcPct val="100000"/>
                        </a:lnSpc>
                      </a:pPr>
                      <a:r>
                        <a:rPr lang="en-GB" sz="1400" b="0" i="1" u="none" strike="noStrike">
                          <a:solidFill>
                            <a:schemeClr val="dk1"/>
                          </a:solidFill>
                          <a:effectLst/>
                          <a:uFillTx/>
                          <a:latin typeface="Calibri"/>
                        </a:rPr>
                        <a:t>visually estimated mean …</a:t>
                      </a:r>
                      <a:endParaRPr lang="de-DE" sz="1400" b="0" u="none" strike="noStrike">
                        <a:solidFill>
                          <a:srgbClr val="000000"/>
                        </a:solidFill>
                        <a:effectLst/>
                        <a:uFillTx/>
                        <a:latin typeface="Calibri"/>
                      </a:endParaRPr>
                    </a:p>
                  </a:txBody>
                  <a:tcPr anchor="t" marL="68400" marR="68400" marT="34200" marB="34200">
                    <a:lnL w="12240">
                      <a:solidFill>
                        <a:srgbClr val="000000"/>
                      </a:solidFill>
                      <a:prstDash val="solid"/>
                    </a:lnL>
                    <a:lnR w="12240">
                      <a:noFill/>
                      <a:prstDash val="solid"/>
                    </a:lnR>
                    <a:lnT w="12240">
                      <a:noFill/>
                      <a:prstDash val="solid"/>
                    </a:lnT>
                    <a:lnB w="12240">
                      <a:solidFill>
                        <a:srgbClr val="000000"/>
                      </a:solidFill>
                      <a:prstDash val="solid"/>
                    </a:lnB>
                    <a:noFill/>
                  </a:tcPr>
                </a:tc>
                <a:tc>
                  <a:txBody>
                    <a:bodyPr lIns="68400" tIns="34200" rIns="68400" bIns="34200" anchor="t">
                      <a:noAutofit/>
                    </a:bodyPr>
                    <a:p>
                      <a:pPr algn="ctr" defTabSz="914400">
                        <a:lnSpc>
                          <a:spcPct val="100000"/>
                        </a:lnSpc>
                      </a:pPr>
                      <a:r>
                        <a:rPr lang="en-GB" sz="1400" b="0" u="none" strike="noStrike">
                          <a:solidFill>
                            <a:schemeClr val="dk1"/>
                          </a:solidFill>
                          <a:effectLst/>
                          <a:uFillTx/>
                          <a:latin typeface="Calibri"/>
                        </a:rPr>
                        <a:t>spread/density</a:t>
                      </a:r>
                      <a:endParaRPr lang="de-DE" sz="1400" b="0" u="none" strike="noStrike">
                        <a:solidFill>
                          <a:srgbClr val="000000"/>
                        </a:solidFill>
                        <a:effectLst/>
                        <a:uFillTx/>
                        <a:latin typeface="Calibri"/>
                      </a:endParaRPr>
                    </a:p>
                    <a:p>
                      <a:pPr algn="ctr" defTabSz="914400">
                        <a:lnSpc>
                          <a:spcPct val="100000"/>
                        </a:lnSpc>
                      </a:pPr>
                      <a:r>
                        <a:rPr lang="en-GB" sz="1400" b="0" i="1" u="none" strike="noStrike">
                          <a:solidFill>
                            <a:schemeClr val="dk1"/>
                          </a:solidFill>
                          <a:effectLst/>
                          <a:uFillTx/>
                          <a:latin typeface="Calibri"/>
                        </a:rPr>
                        <a:t>observed spread-out-ness, majority, range…</a:t>
                      </a:r>
                      <a:endParaRPr lang="de-DE" sz="1400" b="0" u="none" strike="noStrike">
                        <a:solidFill>
                          <a:srgbClr val="000000"/>
                        </a:solidFill>
                        <a:effectLst/>
                        <a:uFillTx/>
                        <a:latin typeface="Calibri"/>
                      </a:endParaRPr>
                    </a:p>
                  </a:txBody>
                  <a:tcPr anchor="t" marL="68400" marR="68400" marT="34200" marB="34200">
                    <a:lnL w="12240">
                      <a:noFill/>
                      <a:prstDash val="solid"/>
                    </a:lnL>
                    <a:lnR w="12240">
                      <a:noFill/>
                      <a:prstDash val="solid"/>
                    </a:lnR>
                    <a:lnT w="12240">
                      <a:noFill/>
                      <a:prstDash val="solid"/>
                    </a:lnT>
                    <a:lnB w="12240">
                      <a:solidFill>
                        <a:srgbClr val="000000"/>
                      </a:solidFill>
                      <a:prstDash val="solid"/>
                    </a:lnB>
                    <a:noFill/>
                  </a:tcPr>
                </a:tc>
                <a:tc>
                  <a:txBody>
                    <a:bodyPr lIns="68400" tIns="34200" rIns="68400" bIns="34200" anchor="t">
                      <a:noAutofit/>
                    </a:bodyPr>
                    <a:p>
                      <a:pPr algn="ctr" defTabSz="914400">
                        <a:lnSpc>
                          <a:spcPct val="100000"/>
                        </a:lnSpc>
                      </a:pPr>
                      <a:r>
                        <a:rPr lang="en-GB" sz="1400" b="0" u="none" strike="noStrike">
                          <a:solidFill>
                            <a:schemeClr val="dk1"/>
                          </a:solidFill>
                          <a:effectLst/>
                          <a:uFillTx/>
                          <a:latin typeface="Calibri"/>
                        </a:rPr>
                        <a:t>shape</a:t>
                      </a:r>
                      <a:endParaRPr lang="de-DE" sz="1400" b="0" u="none" strike="noStrike">
                        <a:solidFill>
                          <a:srgbClr val="000000"/>
                        </a:solidFill>
                        <a:effectLst/>
                        <a:uFillTx/>
                        <a:latin typeface="Calibri"/>
                      </a:endParaRPr>
                    </a:p>
                    <a:p>
                      <a:pPr algn="ctr" defTabSz="914400">
                        <a:lnSpc>
                          <a:spcPct val="100000"/>
                        </a:lnSpc>
                      </a:pPr>
                      <a:r>
                        <a:rPr lang="en-GB" sz="1400" b="0" i="1" u="none" strike="noStrike">
                          <a:solidFill>
                            <a:schemeClr val="dk1"/>
                          </a:solidFill>
                          <a:effectLst/>
                          <a:uFillTx/>
                          <a:latin typeface="Calibri"/>
                        </a:rPr>
                        <a:t>observed skewness, peaks, tails…</a:t>
                      </a:r>
                      <a:endParaRPr lang="de-DE" sz="1400" b="0" u="none" strike="noStrike">
                        <a:solidFill>
                          <a:srgbClr val="000000"/>
                        </a:solidFill>
                        <a:effectLst/>
                        <a:uFillTx/>
                        <a:latin typeface="Calibri"/>
                      </a:endParaRPr>
                    </a:p>
                  </a:txBody>
                  <a:tcPr anchor="t" marL="68400" marR="68400" marT="34200" marB="34200">
                    <a:lnL w="12240">
                      <a:noFill/>
                      <a:prstDash val="solid"/>
                    </a:lnL>
                    <a:lnR w="12240">
                      <a:solidFill>
                        <a:srgbClr val="000000"/>
                      </a:solidFill>
                      <a:prstDash val="solid"/>
                    </a:lnR>
                    <a:lnT w="12240">
                      <a:noFill/>
                      <a:prstDash val="solid"/>
                    </a:lnT>
                    <a:lnB w="12240">
                      <a:solidFill>
                        <a:srgbClr val="000000"/>
                      </a:solidFill>
                      <a:prstDash val="solid"/>
                    </a:lnB>
                    <a:noFill/>
                  </a:tcPr>
                </a:tc>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r>
              <a:tr h="891360">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gridSpan="3">
                  <a:txBody>
                    <a:bodyPr lIns="68400" tIns="34200" rIns="68400" bIns="34200" anchor="t">
                      <a:noAutofit/>
                    </a:bodyPr>
                    <a:p>
                      <a:pPr algn="ctr" defTabSz="914400">
                        <a:lnSpc>
                          <a:spcPct val="100000"/>
                        </a:lnSpc>
                      </a:pPr>
                      <a:r>
                        <a:rPr lang="en-GB" sz="1400" b="1" u="none" strike="noStrike">
                          <a:solidFill>
                            <a:schemeClr val="dk1"/>
                          </a:solidFill>
                          <a:effectLst/>
                          <a:uFillTx/>
                          <a:latin typeface="Calibri"/>
                        </a:rPr>
                        <a:t>local features</a:t>
                      </a:r>
                      <a:endParaRPr lang="de-DE" sz="1400" b="0" u="none" strike="noStrike">
                        <a:solidFill>
                          <a:srgbClr val="000000"/>
                        </a:solidFill>
                        <a:effectLst/>
                        <a:uFillTx/>
                        <a:latin typeface="Calibri"/>
                      </a:endParaRPr>
                    </a:p>
                    <a:p>
                      <a:pPr algn="ctr" defTabSz="914400">
                        <a:lnSpc>
                          <a:spcPct val="100000"/>
                        </a:lnSpc>
                      </a:pPr>
                      <a:r>
                        <a:rPr lang="en-GB" sz="1400" b="0" u="none" strike="noStrike">
                          <a:solidFill>
                            <a:schemeClr val="dk1"/>
                          </a:solidFill>
                          <a:effectLst/>
                          <a:uFillTx/>
                          <a:latin typeface="Calibri"/>
                        </a:rPr>
                        <a:t>individual data points</a:t>
                      </a:r>
                      <a:endParaRPr lang="de-DE" sz="1400" b="0" u="none" strike="noStrike">
                        <a:solidFill>
                          <a:srgbClr val="000000"/>
                        </a:solidFill>
                        <a:effectLst/>
                        <a:uFillTx/>
                        <a:latin typeface="Calibri"/>
                      </a:endParaRPr>
                    </a:p>
                    <a:p>
                      <a:pPr algn="ctr" defTabSz="914400">
                        <a:lnSpc>
                          <a:spcPct val="100000"/>
                        </a:lnSpc>
                      </a:pPr>
                      <a:r>
                        <a:rPr lang="en-GB" sz="1400" b="0" i="1" u="none" strike="noStrike">
                          <a:solidFill>
                            <a:schemeClr val="dk1"/>
                          </a:solidFill>
                          <a:effectLst/>
                          <a:uFillTx/>
                          <a:latin typeface="Calibri"/>
                        </a:rPr>
                        <a:t>extreme values, outlier, absolute frequency of dots in certain intervals, value of certain intervals of dots, disjoint edge values…</a:t>
                      </a:r>
                      <a:endParaRPr lang="de-DE" sz="1400" b="0" u="none" strike="noStrike">
                        <a:solidFill>
                          <a:srgbClr val="000000"/>
                        </a:solidFill>
                        <a:effectLst/>
                        <a:uFillTx/>
                        <a:latin typeface="Calibri"/>
                      </a:endParaRPr>
                    </a:p>
                  </a:txBody>
                  <a:tcPr anchor="t" marL="68400" marR="68400" marT="34200" marB="3420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h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c vMerge="1">
                  <a:txBody>
                    <a:bodyPr lIns="90000" tIns="45000" rIns="90000" bIns="45000" anchor="t">
                      <a:noAutofit/>
                    </a:bodyPr>
                    <a:p>
                      <a:endParaRPr lang="de-DE" sz="1800" b="0" u="none" strike="noStrike">
                        <a:solidFill>
                          <a:srgbClr val="000000"/>
                        </a:solidFill>
                        <a:effectLst/>
                        <a:uFillTx/>
                        <a:latin typeface="Calibri"/>
                      </a:endParaRPr>
                    </a:p>
                  </a:txBody>
                  <a:tcPr anchor="t" marL="90000" marR="90000" marT="45000" marB="45000">
                    <a:lnL>
                      <a:noFill/>
                    </a:lnL>
                    <a:lnR>
                      <a:noFill/>
                    </a:lnR>
                    <a:lnT>
                      <a:noFill/>
                    </a:lnT>
                    <a:lnB>
                      <a:noFill/>
                    </a:lnB>
                    <a:solidFill>
                      <a:srgbClr val="729FCF"/>
                    </a:solidFill>
                  </a:tcPr>
                </a:tc>
              </a:tr>
            </a:tbl>
          </a:graphicData>
        </a:graphic>
      </p:graphicFrame>
      <p:cxnSp>
        <p:nvCxnSpPr>
          <p:cNvPr id="1130" name="Gerade Verbindung mit Pfeil 4"/>
          <p:cNvCxnSpPr/>
          <p:nvPr/>
        </p:nvCxnSpPr>
        <p:spPr>
          <a:xfrm flipV="1">
            <a:off x="8093880" y="2972160"/>
            <a:ext cx="5760" cy="2288160"/>
          </a:xfrm>
          <a:prstGeom prst="straightConnector1">
            <a:avLst/>
          </a:prstGeom>
          <a:ln w="28575">
            <a:solidFill>
              <a:srgbClr val="000000"/>
            </a:solidFill>
            <a:round/>
            <a:tailEnd len="med" type="triangle" w="med"/>
          </a:ln>
        </p:spPr>
      </p:cxnSp>
      <p:cxnSp>
        <p:nvCxnSpPr>
          <p:cNvPr id="1131" name="Gerade Verbindung mit Pfeil 5"/>
          <p:cNvCxnSpPr/>
          <p:nvPr/>
        </p:nvCxnSpPr>
        <p:spPr>
          <a:xfrm>
            <a:off x="1041120" y="2972160"/>
            <a:ext cx="5400" cy="2365920"/>
          </a:xfrm>
          <a:prstGeom prst="straightConnector1">
            <a:avLst/>
          </a:prstGeom>
          <a:ln w="28575">
            <a:solidFill>
              <a:srgbClr val="000000"/>
            </a:solidFill>
            <a:round/>
            <a:tailEnd len="med" type="triangle" w="med"/>
          </a:ln>
        </p:spPr>
      </p:cxnSp>
      <p:sp>
        <p:nvSpPr>
          <p:cNvPr id="1132" name="Textfeld 3"/>
          <p:cNvSpPr/>
          <p:nvPr/>
        </p:nvSpPr>
        <p:spPr>
          <a:xfrm>
            <a:off x="5632920" y="5449320"/>
            <a:ext cx="2370600" cy="204840"/>
          </a:xfrm>
          <a:prstGeom prst="rect">
            <a:avLst/>
          </a:prstGeom>
          <a:noFill/>
          <a:ln w="0">
            <a:noFill/>
          </a:ln>
        </p:spPr>
        <p:style>
          <a:lnRef idx="0"/>
          <a:fillRef idx="0"/>
          <a:effectRef idx="0"/>
          <a:fontRef idx="minor"/>
        </p:style>
        <p:txBody>
          <a:bodyPr lIns="67680" tIns="33840" rIns="67680" bIns="33840" anchor="t">
            <a:spAutoFit/>
          </a:bodyPr>
          <a:p>
            <a:pPr defTabSz="685800">
              <a:lnSpc>
                <a:spcPct val="100000"/>
              </a:lnSpc>
            </a:pPr>
            <a:r>
              <a:rPr lang="en-GB" sz="900" b="0" u="none" strike="noStrike">
                <a:solidFill>
                  <a:schemeClr val="dk1"/>
                </a:solidFill>
                <a:effectLst/>
                <a:uFillTx/>
                <a:latin typeface="Calibri"/>
              </a:rPr>
              <a:t>Adapted according to Schreiter &amp; Vogel, 2023</a:t>
            </a:r>
            <a:endParaRPr lang="de-DE" sz="900" b="0" u="none" strike="noStrike">
              <a:solidFill>
                <a:srgbClr val="000000"/>
              </a:solidFill>
              <a:effectLst/>
              <a:uFillTx/>
              <a:latin typeface="Calibri"/>
            </a:endParaRPr>
          </a:p>
        </p:txBody>
      </p:sp>
      <p:sp>
        <p:nvSpPr>
          <p:cNvPr id="1133" name="Metin kutusu 3"/>
          <p:cNvSpPr/>
          <p:nvPr/>
        </p:nvSpPr>
        <p:spPr>
          <a:xfrm>
            <a:off x="1143000" y="341280"/>
            <a:ext cx="7710480" cy="5166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2800" b="0" u="none" strike="noStrike">
                <a:solidFill>
                  <a:schemeClr val="dk1"/>
                </a:solidFill>
                <a:effectLst/>
                <a:uFillTx/>
                <a:latin typeface="Calibri Light"/>
              </a:rPr>
              <a:t>Content Knowledge Recap: Dotplots</a:t>
            </a:r>
            <a:endParaRPr lang="de-DE" sz="2800" b="0" u="none" strike="noStrike">
              <a:solidFill>
                <a:srgbClr val="000000"/>
              </a:solidFill>
              <a:effectLst/>
              <a:uFillTx/>
              <a:latin typeface="Calibri"/>
            </a:endParaRPr>
          </a:p>
        </p:txBody>
      </p:sp>
      <p:sp>
        <p:nvSpPr>
          <p:cNvPr id="1134" name="Eylem Düğmesi: Geri Dön 1">
            <a:hlinkClick r:id="rId1" action="ppaction://hlinksldjump"/>
          </p:cNvPr>
          <p:cNvSpPr/>
          <p:nvPr/>
        </p:nvSpPr>
        <p:spPr>
          <a:xfrm rot="16200000">
            <a:off x="8313120" y="28803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35" name="Metin kutusu 4"/>
          <p:cNvSpPr/>
          <p:nvPr/>
        </p:nvSpPr>
        <p:spPr>
          <a:xfrm>
            <a:off x="8150760" y="3217680"/>
            <a:ext cx="1095840" cy="42624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6" name="PlaceHolder 1"/>
          <p:cNvSpPr>
            <a:spLocks noGrp="1"/>
          </p:cNvSpPr>
          <p:nvPr>
            <p:ph/>
          </p:nvPr>
        </p:nvSpPr>
        <p:spPr>
          <a:xfrm>
            <a:off x="576720" y="1600200"/>
            <a:ext cx="7881120" cy="4413240"/>
          </a:xfrm>
          <a:prstGeom prst="rect">
            <a:avLst/>
          </a:prstGeom>
          <a:noFill/>
          <a:ln w="0">
            <a:noFill/>
          </a:ln>
        </p:spPr>
        <p:txBody>
          <a:bodyPr lIns="68760" tIns="34200" rIns="68760" bIns="34200" anchor="t">
            <a:normAutofit/>
          </a:bodyPr>
          <a:p>
            <a:pPr marL="171360" indent="-171360" algn="l" defTabSz="685800">
              <a:lnSpc>
                <a:spcPct val="90000"/>
              </a:lnSpc>
              <a:spcBef>
                <a:spcPts val="751"/>
              </a:spcBef>
              <a:buClr>
                <a:srgbClr val="000000"/>
              </a:buClr>
              <a:buFont typeface="Arial"/>
              <a:buChar char="•"/>
            </a:pPr>
            <a:r>
              <a:rPr lang="en-GB" sz="2000" b="0" u="none" strike="noStrike">
                <a:solidFill>
                  <a:srgbClr val="000000"/>
                </a:solidFill>
                <a:effectLst/>
                <a:uFillTx/>
                <a:latin typeface="Calibri"/>
              </a:rPr>
              <a:t>To compare distributions presented in dotplots, global features (e.g., centre, spread/density, shape) as well as local features (e.g., outlier) can be taken into account.</a:t>
            </a:r>
            <a:endParaRPr lang="de-DE" sz="2000" b="0" u="none" strike="noStrike">
              <a:solidFill>
                <a:schemeClr val="dk1"/>
              </a:solidFill>
              <a:effectLst/>
              <a:uFillTx/>
              <a:latin typeface="Calibri"/>
            </a:endParaRPr>
          </a:p>
        </p:txBody>
      </p:sp>
      <p:grpSp>
        <p:nvGrpSpPr>
          <p:cNvPr id="1137" name="Gruppieren 5"/>
          <p:cNvGrpSpPr/>
          <p:nvPr/>
        </p:nvGrpSpPr>
        <p:grpSpPr>
          <a:xfrm>
            <a:off x="961920" y="2409480"/>
            <a:ext cx="6947280" cy="3276720"/>
            <a:chOff x="961920" y="2409480"/>
            <a:chExt cx="6947280" cy="3276720"/>
          </a:xfrm>
        </p:grpSpPr>
        <p:sp>
          <p:nvSpPr>
            <p:cNvPr id="1138" name="Rechteck 6"/>
            <p:cNvSpPr/>
            <p:nvPr/>
          </p:nvSpPr>
          <p:spPr>
            <a:xfrm>
              <a:off x="961920" y="2413080"/>
              <a:ext cx="6947280" cy="32731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lt1"/>
                </a:solidFill>
                <a:effectLst/>
                <a:uFillTx/>
                <a:latin typeface="Calibri"/>
              </a:endParaRPr>
            </a:p>
          </p:txBody>
        </p:sp>
        <p:pic>
          <p:nvPicPr>
            <p:cNvPr id="1139" name="Grafik 7"/>
            <p:cNvPicPr/>
            <p:nvPr/>
          </p:nvPicPr>
          <p:blipFill>
            <a:blip r:embed="rId1"/>
            <a:stretch/>
          </p:blipFill>
          <p:spPr>
            <a:xfrm>
              <a:off x="1355400" y="3169440"/>
              <a:ext cx="6284880" cy="1686240"/>
            </a:xfrm>
            <a:prstGeom prst="rect">
              <a:avLst/>
            </a:prstGeom>
            <a:noFill/>
            <a:ln w="0">
              <a:noFill/>
            </a:ln>
          </p:spPr>
        </p:pic>
        <p:sp>
          <p:nvSpPr>
            <p:cNvPr id="1140" name="Ellipse 8"/>
            <p:cNvSpPr/>
            <p:nvPr/>
          </p:nvSpPr>
          <p:spPr>
            <a:xfrm>
              <a:off x="1355400" y="4194000"/>
              <a:ext cx="369360" cy="380160"/>
            </a:xfrm>
            <a:prstGeom prst="ellipse">
              <a:avLst/>
            </a:prstGeom>
            <a:noFill/>
            <a:ln>
              <a:solidFill>
                <a:srgbClr val="ED7D31"/>
              </a:solidFill>
              <a:round/>
            </a:ln>
            <a:effectLst>
              <a:glow rad="101520">
                <a:srgbClr val="FF7A1F">
                  <a:alpha val="40000"/>
                </a:srgbClr>
              </a:glow>
            </a:effectLst>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1" u="none" strike="noStrike">
                <a:solidFill>
                  <a:schemeClr val="accent2">
                    <a:lumMod val="40000"/>
                    <a:lumOff val="60000"/>
                  </a:schemeClr>
                </a:solidFill>
                <a:effectLst/>
                <a:uFillTx/>
                <a:latin typeface="Calibri"/>
              </a:endParaRPr>
            </a:p>
          </p:txBody>
        </p:sp>
        <p:sp>
          <p:nvSpPr>
            <p:cNvPr id="1141" name="Freihandform: Form 9"/>
            <p:cNvSpPr/>
            <p:nvPr/>
          </p:nvSpPr>
          <p:spPr>
            <a:xfrm>
              <a:off x="3075120" y="2993400"/>
              <a:ext cx="4221720" cy="1166400"/>
            </a:xfrm>
            <a:custGeom>
              <a:avLst/>
              <a:gdLst>
                <a:gd name="textAreaLeft" fmla="*/ 0 w 4221720"/>
                <a:gd name="textAreaRight" fmla="*/ 4227120 w 4221720"/>
                <a:gd name="textAreaTop" fmla="*/ 0 h 1166400"/>
                <a:gd name="textAreaBottom" fmla="*/ 1171800 h 1166400"/>
              </a:gdLst>
              <a:ahLst/>
              <a:cxnLst/>
              <a:rect l="textAreaLeft" t="textAreaTop" r="textAreaRight" b="textAreaBottom"/>
              <a:pathLst>
                <a:path w="5600700" h="1562564">
                  <a:moveTo>
                    <a:pt x="0" y="1562564"/>
                  </a:moveTo>
                  <a:cubicBezTo>
                    <a:pt x="71576" y="1473095"/>
                    <a:pt x="18236" y="1551019"/>
                    <a:pt x="47625" y="1486364"/>
                  </a:cubicBezTo>
                  <a:cubicBezTo>
                    <a:pt x="59376" y="1460511"/>
                    <a:pt x="85725" y="1410164"/>
                    <a:pt x="85725" y="1410164"/>
                  </a:cubicBezTo>
                  <a:cubicBezTo>
                    <a:pt x="88900" y="1378414"/>
                    <a:pt x="87028" y="1345745"/>
                    <a:pt x="95250" y="1314914"/>
                  </a:cubicBezTo>
                  <a:cubicBezTo>
                    <a:pt x="100020" y="1297026"/>
                    <a:pt x="114960" y="1283542"/>
                    <a:pt x="123825" y="1267289"/>
                  </a:cubicBezTo>
                  <a:cubicBezTo>
                    <a:pt x="134024" y="1248591"/>
                    <a:pt x="142201" y="1228837"/>
                    <a:pt x="152400" y="1210139"/>
                  </a:cubicBezTo>
                  <a:cubicBezTo>
                    <a:pt x="157822" y="1200200"/>
                    <a:pt x="188664" y="1148545"/>
                    <a:pt x="200025" y="1133939"/>
                  </a:cubicBezTo>
                  <a:cubicBezTo>
                    <a:pt x="215249" y="1114365"/>
                    <a:pt x="231175" y="1095323"/>
                    <a:pt x="247650" y="1076789"/>
                  </a:cubicBezTo>
                  <a:cubicBezTo>
                    <a:pt x="256599" y="1066721"/>
                    <a:pt x="265264" y="1056044"/>
                    <a:pt x="276225" y="1048214"/>
                  </a:cubicBezTo>
                  <a:cubicBezTo>
                    <a:pt x="287779" y="1039961"/>
                    <a:pt x="301274" y="1034757"/>
                    <a:pt x="314325" y="1029164"/>
                  </a:cubicBezTo>
                  <a:cubicBezTo>
                    <a:pt x="337747" y="1019126"/>
                    <a:pt x="366129" y="1014180"/>
                    <a:pt x="390525" y="1010114"/>
                  </a:cubicBezTo>
                  <a:cubicBezTo>
                    <a:pt x="412670" y="1006423"/>
                    <a:pt x="434975" y="1003764"/>
                    <a:pt x="457200" y="1000589"/>
                  </a:cubicBezTo>
                  <a:cubicBezTo>
                    <a:pt x="542925" y="1006939"/>
                    <a:pt x="628913" y="1010400"/>
                    <a:pt x="714375" y="1019639"/>
                  </a:cubicBezTo>
                  <a:cubicBezTo>
                    <a:pt x="746566" y="1023119"/>
                    <a:pt x="777801" y="1032722"/>
                    <a:pt x="809625" y="1038689"/>
                  </a:cubicBezTo>
                  <a:cubicBezTo>
                    <a:pt x="1004609" y="1075249"/>
                    <a:pt x="745681" y="1023995"/>
                    <a:pt x="914400" y="1057739"/>
                  </a:cubicBezTo>
                  <a:cubicBezTo>
                    <a:pt x="992342" y="1096710"/>
                    <a:pt x="912787" y="1060376"/>
                    <a:pt x="990600" y="1086314"/>
                  </a:cubicBezTo>
                  <a:cubicBezTo>
                    <a:pt x="1098203" y="1122182"/>
                    <a:pt x="985022" y="1092063"/>
                    <a:pt x="1076325" y="1114889"/>
                  </a:cubicBezTo>
                  <a:cubicBezTo>
                    <a:pt x="1085850" y="1121239"/>
                    <a:pt x="1094142" y="1130027"/>
                    <a:pt x="1104900" y="1133939"/>
                  </a:cubicBezTo>
                  <a:cubicBezTo>
                    <a:pt x="1132982" y="1144151"/>
                    <a:pt x="1194892" y="1155747"/>
                    <a:pt x="1228725" y="1162514"/>
                  </a:cubicBezTo>
                  <a:cubicBezTo>
                    <a:pt x="1241425" y="1168864"/>
                    <a:pt x="1253355" y="1177074"/>
                    <a:pt x="1266825" y="1181564"/>
                  </a:cubicBezTo>
                  <a:cubicBezTo>
                    <a:pt x="1291663" y="1189843"/>
                    <a:pt x="1317625" y="1194264"/>
                    <a:pt x="1343025" y="1200614"/>
                  </a:cubicBezTo>
                  <a:cubicBezTo>
                    <a:pt x="1368425" y="1206964"/>
                    <a:pt x="1393306" y="1215961"/>
                    <a:pt x="1419225" y="1219664"/>
                  </a:cubicBezTo>
                  <a:cubicBezTo>
                    <a:pt x="1441450" y="1222839"/>
                    <a:pt x="1463811" y="1225173"/>
                    <a:pt x="1485900" y="1229189"/>
                  </a:cubicBezTo>
                  <a:cubicBezTo>
                    <a:pt x="1498780" y="1231531"/>
                    <a:pt x="1511221" y="1235874"/>
                    <a:pt x="1524000" y="1238714"/>
                  </a:cubicBezTo>
                  <a:cubicBezTo>
                    <a:pt x="1539804" y="1242226"/>
                    <a:pt x="1555750" y="1245064"/>
                    <a:pt x="1571625" y="1248239"/>
                  </a:cubicBezTo>
                  <a:lnTo>
                    <a:pt x="1676400" y="1229189"/>
                  </a:lnTo>
                  <a:cubicBezTo>
                    <a:pt x="1689237" y="1226622"/>
                    <a:pt x="1702243" y="1224261"/>
                    <a:pt x="1714500" y="1219664"/>
                  </a:cubicBezTo>
                  <a:cubicBezTo>
                    <a:pt x="1836138" y="1174050"/>
                    <a:pt x="1681690" y="1225780"/>
                    <a:pt x="1781175" y="1181564"/>
                  </a:cubicBezTo>
                  <a:cubicBezTo>
                    <a:pt x="1828048" y="1160732"/>
                    <a:pt x="1880066" y="1150804"/>
                    <a:pt x="1924050" y="1124414"/>
                  </a:cubicBezTo>
                  <a:cubicBezTo>
                    <a:pt x="1980284" y="1090673"/>
                    <a:pt x="1954112" y="1101693"/>
                    <a:pt x="2000250" y="1086314"/>
                  </a:cubicBezTo>
                  <a:cubicBezTo>
                    <a:pt x="2084482" y="1023140"/>
                    <a:pt x="2046329" y="1039204"/>
                    <a:pt x="2105025" y="1019639"/>
                  </a:cubicBezTo>
                  <a:cubicBezTo>
                    <a:pt x="2139950" y="994239"/>
                    <a:pt x="2176078" y="970416"/>
                    <a:pt x="2209800" y="943439"/>
                  </a:cubicBezTo>
                  <a:cubicBezTo>
                    <a:pt x="2225675" y="930739"/>
                    <a:pt x="2240509" y="916616"/>
                    <a:pt x="2257425" y="905339"/>
                  </a:cubicBezTo>
                  <a:cubicBezTo>
                    <a:pt x="2269239" y="897463"/>
                    <a:pt x="2283197" y="893334"/>
                    <a:pt x="2295525" y="886289"/>
                  </a:cubicBezTo>
                  <a:cubicBezTo>
                    <a:pt x="2344219" y="858464"/>
                    <a:pt x="2322568" y="855050"/>
                    <a:pt x="2400300" y="829139"/>
                  </a:cubicBezTo>
                  <a:cubicBezTo>
                    <a:pt x="2419350" y="822789"/>
                    <a:pt x="2437969" y="814959"/>
                    <a:pt x="2457450" y="810089"/>
                  </a:cubicBezTo>
                  <a:cubicBezTo>
                    <a:pt x="2488862" y="802236"/>
                    <a:pt x="2520762" y="796362"/>
                    <a:pt x="2552700" y="791039"/>
                  </a:cubicBezTo>
                  <a:cubicBezTo>
                    <a:pt x="2635099" y="777306"/>
                    <a:pt x="2590686" y="783909"/>
                    <a:pt x="2686050" y="771989"/>
                  </a:cubicBezTo>
                  <a:cubicBezTo>
                    <a:pt x="2867025" y="775164"/>
                    <a:pt x="3048153" y="773418"/>
                    <a:pt x="3228975" y="781514"/>
                  </a:cubicBezTo>
                  <a:cubicBezTo>
                    <a:pt x="3261321" y="782962"/>
                    <a:pt x="3293180" y="791366"/>
                    <a:pt x="3324225" y="800564"/>
                  </a:cubicBezTo>
                  <a:cubicBezTo>
                    <a:pt x="3711718" y="915377"/>
                    <a:pt x="3381855" y="831640"/>
                    <a:pt x="3524250" y="867239"/>
                  </a:cubicBezTo>
                  <a:cubicBezTo>
                    <a:pt x="3549650" y="886289"/>
                    <a:pt x="3570971" y="912597"/>
                    <a:pt x="3600450" y="924389"/>
                  </a:cubicBezTo>
                  <a:cubicBezTo>
                    <a:pt x="3632200" y="937089"/>
                    <a:pt x="3662168" y="955783"/>
                    <a:pt x="3695700" y="962489"/>
                  </a:cubicBezTo>
                  <a:cubicBezTo>
                    <a:pt x="3771518" y="977653"/>
                    <a:pt x="3727235" y="970226"/>
                    <a:pt x="3829050" y="981539"/>
                  </a:cubicBezTo>
                  <a:cubicBezTo>
                    <a:pt x="3886200" y="978364"/>
                    <a:pt x="3943743" y="979417"/>
                    <a:pt x="4000500" y="972014"/>
                  </a:cubicBezTo>
                  <a:cubicBezTo>
                    <a:pt x="4037482" y="967190"/>
                    <a:pt x="4058014" y="944540"/>
                    <a:pt x="4086225" y="924389"/>
                  </a:cubicBezTo>
                  <a:cubicBezTo>
                    <a:pt x="4095540" y="917735"/>
                    <a:pt x="4106006" y="912668"/>
                    <a:pt x="4114800" y="905339"/>
                  </a:cubicBezTo>
                  <a:cubicBezTo>
                    <a:pt x="4125148" y="896715"/>
                    <a:pt x="4133027" y="885388"/>
                    <a:pt x="4143375" y="876764"/>
                  </a:cubicBezTo>
                  <a:cubicBezTo>
                    <a:pt x="4186321" y="840976"/>
                    <a:pt x="4182788" y="870032"/>
                    <a:pt x="4229100" y="800564"/>
                  </a:cubicBezTo>
                  <a:cubicBezTo>
                    <a:pt x="4252224" y="765878"/>
                    <a:pt x="4249294" y="766225"/>
                    <a:pt x="4286250" y="733889"/>
                  </a:cubicBezTo>
                  <a:cubicBezTo>
                    <a:pt x="4298197" y="723435"/>
                    <a:pt x="4313125" y="716539"/>
                    <a:pt x="4324350" y="705314"/>
                  </a:cubicBezTo>
                  <a:cubicBezTo>
                    <a:pt x="4335575" y="694089"/>
                    <a:pt x="4341344" y="678072"/>
                    <a:pt x="4352925" y="667214"/>
                  </a:cubicBezTo>
                  <a:cubicBezTo>
                    <a:pt x="4392370" y="630234"/>
                    <a:pt x="4435214" y="597053"/>
                    <a:pt x="4476750" y="562439"/>
                  </a:cubicBezTo>
                  <a:cubicBezTo>
                    <a:pt x="4492368" y="549424"/>
                    <a:pt x="4508641" y="537213"/>
                    <a:pt x="4524375" y="524339"/>
                  </a:cubicBezTo>
                  <a:cubicBezTo>
                    <a:pt x="4543567" y="508636"/>
                    <a:pt x="4561687" y="491593"/>
                    <a:pt x="4581525" y="476714"/>
                  </a:cubicBezTo>
                  <a:lnTo>
                    <a:pt x="4695825" y="390989"/>
                  </a:lnTo>
                  <a:cubicBezTo>
                    <a:pt x="4708525" y="381464"/>
                    <a:pt x="4721394" y="372160"/>
                    <a:pt x="4733925" y="362414"/>
                  </a:cubicBezTo>
                  <a:cubicBezTo>
                    <a:pt x="4749972" y="349933"/>
                    <a:pt x="4765503" y="336795"/>
                    <a:pt x="4781550" y="324314"/>
                  </a:cubicBezTo>
                  <a:cubicBezTo>
                    <a:pt x="4794081" y="314568"/>
                    <a:pt x="4806441" y="304545"/>
                    <a:pt x="4819650" y="295739"/>
                  </a:cubicBezTo>
                  <a:cubicBezTo>
                    <a:pt x="4829175" y="289389"/>
                    <a:pt x="4839533" y="284139"/>
                    <a:pt x="4848225" y="276689"/>
                  </a:cubicBezTo>
                  <a:cubicBezTo>
                    <a:pt x="4978022" y="165434"/>
                    <a:pt x="4789899" y="309742"/>
                    <a:pt x="4933950" y="210014"/>
                  </a:cubicBezTo>
                  <a:cubicBezTo>
                    <a:pt x="4960055" y="191942"/>
                    <a:pt x="4980671" y="164656"/>
                    <a:pt x="5010150" y="152864"/>
                  </a:cubicBezTo>
                  <a:cubicBezTo>
                    <a:pt x="5092388" y="119969"/>
                    <a:pt x="5032393" y="140614"/>
                    <a:pt x="5153025" y="114764"/>
                  </a:cubicBezTo>
                  <a:cubicBezTo>
                    <a:pt x="5165825" y="112021"/>
                    <a:pt x="5178586" y="109001"/>
                    <a:pt x="5191125" y="105239"/>
                  </a:cubicBezTo>
                  <a:cubicBezTo>
                    <a:pt x="5210359" y="99469"/>
                    <a:pt x="5228468" y="89490"/>
                    <a:pt x="5248275" y="86189"/>
                  </a:cubicBezTo>
                  <a:cubicBezTo>
                    <a:pt x="5261841" y="83928"/>
                    <a:pt x="5336409" y="72131"/>
                    <a:pt x="5353050" y="67139"/>
                  </a:cubicBezTo>
                  <a:cubicBezTo>
                    <a:pt x="5369427" y="62226"/>
                    <a:pt x="5384455" y="53496"/>
                    <a:pt x="5400675" y="48089"/>
                  </a:cubicBezTo>
                  <a:cubicBezTo>
                    <a:pt x="5439165" y="35259"/>
                    <a:pt x="5444879" y="40363"/>
                    <a:pt x="5486400" y="29039"/>
                  </a:cubicBezTo>
                  <a:cubicBezTo>
                    <a:pt x="5526325" y="18150"/>
                    <a:pt x="5543395" y="6840"/>
                    <a:pt x="5581650" y="464"/>
                  </a:cubicBezTo>
                  <a:cubicBezTo>
                    <a:pt x="5587914" y="-580"/>
                    <a:pt x="5594350" y="464"/>
                    <a:pt x="5600700" y="464"/>
                  </a:cubicBezTo>
                </a:path>
              </a:pathLst>
            </a:custGeom>
            <a:noFill/>
            <a:ln>
              <a:solidFill>
                <a:srgbClr val="ED7D31"/>
              </a:solidFill>
              <a:round/>
            </a:ln>
            <a:effectLst>
              <a:glow rad="101520">
                <a:srgbClr val="FF7A1F">
                  <a:alpha val="40000"/>
                </a:srgbClr>
              </a:glow>
            </a:effectLst>
          </p:spPr>
          <p:style>
            <a:lnRef idx="2">
              <a:schemeClr val="accent1">
                <a:shade val="50000"/>
              </a:schemeClr>
            </a:lnRef>
            <a:fillRef idx="1">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lt1"/>
                </a:solidFill>
                <a:effectLst/>
                <a:uFillTx/>
                <a:latin typeface="Calibri"/>
              </a:endParaRPr>
            </a:p>
          </p:txBody>
        </p:sp>
        <p:cxnSp>
          <p:nvCxnSpPr>
            <p:cNvPr id="1142" name="Gerader Verbinder 10"/>
            <p:cNvCxnSpPr/>
            <p:nvPr/>
          </p:nvCxnSpPr>
          <p:spPr>
            <a:xfrm>
              <a:off x="5475960" y="3169080"/>
              <a:ext cx="5760" cy="1494360"/>
            </a:xfrm>
            <a:prstGeom prst="straightConnector1">
              <a:avLst/>
            </a:prstGeom>
            <a:ln w="0">
              <a:solidFill>
                <a:srgbClr val="ED7D31"/>
              </a:solidFill>
            </a:ln>
          </p:spPr>
        </p:cxnSp>
        <p:sp>
          <p:nvSpPr>
            <p:cNvPr id="1143" name="Geschweifte Klammer links 11"/>
            <p:cNvSpPr/>
            <p:nvPr/>
          </p:nvSpPr>
          <p:spPr>
            <a:xfrm rot="16200000">
              <a:off x="6374520" y="4343040"/>
              <a:ext cx="241200" cy="725760"/>
            </a:xfrm>
            <a:prstGeom prst="leftBrace">
              <a:avLst>
                <a:gd name="adj1" fmla="val 0"/>
                <a:gd name="adj2" fmla="val 51982"/>
              </a:avLst>
            </a:prstGeom>
            <a:noFill/>
            <a:ln>
              <a:solidFill>
                <a:srgbClr val="ED7D31"/>
              </a:solidFill>
              <a:round/>
            </a:ln>
            <a:effectLst>
              <a:glow rad="101520">
                <a:srgbClr val="FF7A1F">
                  <a:alpha val="40000"/>
                </a:srgbClr>
              </a:glow>
            </a:effectLst>
          </p:spPr>
          <p:style>
            <a:lnRef idx="1">
              <a:schemeClr val="accent1"/>
            </a:lnRef>
            <a:fillRef idx="0">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144" name="Geschweifte Klammer links 12"/>
            <p:cNvSpPr/>
            <p:nvPr/>
          </p:nvSpPr>
          <p:spPr>
            <a:xfrm rot="16200000">
              <a:off x="4227120" y="2049840"/>
              <a:ext cx="541440" cy="6284880"/>
            </a:xfrm>
            <a:prstGeom prst="leftBrace">
              <a:avLst>
                <a:gd name="adj1" fmla="val 0"/>
                <a:gd name="adj2" fmla="val 51982"/>
              </a:avLst>
            </a:prstGeom>
            <a:noFill/>
            <a:ln>
              <a:solidFill>
                <a:srgbClr val="ED7D31"/>
              </a:solidFill>
              <a:round/>
            </a:ln>
            <a:effectLst>
              <a:glow rad="101520">
                <a:srgbClr val="FF7A1F">
                  <a:alpha val="40000"/>
                </a:srgbClr>
              </a:glow>
            </a:effectLst>
          </p:spPr>
          <p:style>
            <a:lnRef idx="1">
              <a:schemeClr val="accent1"/>
            </a:lnRef>
            <a:fillRef idx="0">
              <a:schemeClr val="accent1"/>
            </a:fillRef>
            <a:effectRef idx="0">
              <a:schemeClr val="accent1"/>
            </a:effectRef>
            <a:fontRef idx="minor"/>
          </p:style>
          <p:txBody>
            <a:bodyPr lIns="67680" tIns="33840" rIns="67680" bIns="33840" anchor="ctr">
              <a:noAutofit/>
            </a:bodyPr>
            <a:p>
              <a:pPr algn="ctr" defTabSz="685800">
                <a:lnSpc>
                  <a:spcPct val="100000"/>
                </a:lnSpc>
              </a:pPr>
              <a:endParaRPr lang="en-GB" sz="1350" b="0" u="none" strike="noStrike">
                <a:solidFill>
                  <a:schemeClr val="dk1"/>
                </a:solidFill>
                <a:effectLst/>
                <a:uFillTx/>
                <a:latin typeface="Calibri"/>
              </a:endParaRPr>
            </a:p>
          </p:txBody>
        </p:sp>
        <p:sp>
          <p:nvSpPr>
            <p:cNvPr id="1145" name="Textfeld 13"/>
            <p:cNvSpPr/>
            <p:nvPr/>
          </p:nvSpPr>
          <p:spPr>
            <a:xfrm>
              <a:off x="2816280" y="2409480"/>
              <a:ext cx="3632040" cy="2728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350" b="0" u="sng" strike="noStrike">
                  <a:solidFill>
                    <a:srgbClr val="000000"/>
                  </a:solidFill>
                  <a:effectLst/>
                  <a:uFillTx/>
                  <a:latin typeface="Calibri"/>
                </a:rPr>
                <a:t>The height (in cm) of children in class 5</a:t>
              </a:r>
              <a:endParaRPr lang="de-DE" sz="1350" b="0" u="none" strike="noStrike">
                <a:solidFill>
                  <a:srgbClr val="000000"/>
                </a:solidFill>
                <a:effectLst/>
                <a:uFillTx/>
                <a:latin typeface="Calibri"/>
              </a:endParaRPr>
            </a:p>
          </p:txBody>
        </p:sp>
        <p:sp>
          <p:nvSpPr>
            <p:cNvPr id="1146" name="Textfeld 14"/>
            <p:cNvSpPr/>
            <p:nvPr/>
          </p:nvSpPr>
          <p:spPr>
            <a:xfrm>
              <a:off x="961920" y="3634920"/>
              <a:ext cx="1827720" cy="4330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Individual data point: outlier</a:t>
              </a:r>
              <a:endParaRPr lang="de-DE" sz="1200" b="0" u="none" strike="noStrike">
                <a:solidFill>
                  <a:srgbClr val="000000"/>
                </a:solidFill>
                <a:effectLst/>
                <a:uFillTx/>
                <a:latin typeface="Calibri"/>
              </a:endParaRPr>
            </a:p>
          </p:txBody>
        </p:sp>
        <p:sp>
          <p:nvSpPr>
            <p:cNvPr id="1147" name="Textfeld 15"/>
            <p:cNvSpPr/>
            <p:nvPr/>
          </p:nvSpPr>
          <p:spPr>
            <a:xfrm>
              <a:off x="4490280" y="2708640"/>
              <a:ext cx="2020320" cy="25020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center: mean</a:t>
              </a:r>
              <a:endParaRPr lang="de-DE" sz="1200" b="0" u="none" strike="noStrike">
                <a:solidFill>
                  <a:srgbClr val="000000"/>
                </a:solidFill>
                <a:effectLst/>
                <a:uFillTx/>
                <a:latin typeface="Calibri"/>
              </a:endParaRPr>
            </a:p>
          </p:txBody>
        </p:sp>
        <p:sp>
          <p:nvSpPr>
            <p:cNvPr id="1148" name="Textfeld 16"/>
            <p:cNvSpPr/>
            <p:nvPr/>
          </p:nvSpPr>
          <p:spPr>
            <a:xfrm>
              <a:off x="3106800" y="3589560"/>
              <a:ext cx="2020320" cy="25020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shape</a:t>
              </a:r>
              <a:endParaRPr lang="de-DE" sz="1200" b="0" u="none" strike="noStrike">
                <a:solidFill>
                  <a:srgbClr val="000000"/>
                </a:solidFill>
                <a:effectLst/>
                <a:uFillTx/>
                <a:latin typeface="Calibri"/>
              </a:endParaRPr>
            </a:p>
          </p:txBody>
        </p:sp>
        <p:sp>
          <p:nvSpPr>
            <p:cNvPr id="1149" name="Textfeld 18"/>
            <p:cNvSpPr/>
            <p:nvPr/>
          </p:nvSpPr>
          <p:spPr>
            <a:xfrm>
              <a:off x="5454360" y="4775400"/>
              <a:ext cx="2020320" cy="43308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frequency of dots in certain interval</a:t>
              </a:r>
              <a:endParaRPr lang="de-DE" sz="1200" b="0" u="none" strike="noStrike">
                <a:solidFill>
                  <a:srgbClr val="000000"/>
                </a:solidFill>
                <a:effectLst/>
                <a:uFillTx/>
                <a:latin typeface="Calibri"/>
              </a:endParaRPr>
            </a:p>
          </p:txBody>
        </p:sp>
        <p:sp>
          <p:nvSpPr>
            <p:cNvPr id="1150" name="Textfeld 19"/>
            <p:cNvSpPr/>
            <p:nvPr/>
          </p:nvSpPr>
          <p:spPr>
            <a:xfrm>
              <a:off x="3014280" y="5434200"/>
              <a:ext cx="3236040" cy="250200"/>
            </a:xfrm>
            <a:prstGeom prst="rect">
              <a:avLst/>
            </a:prstGeom>
            <a:noFill/>
            <a:ln w="0">
              <a:noFill/>
            </a:ln>
          </p:spPr>
          <p:style>
            <a:lnRef idx="0"/>
            <a:fillRef idx="0"/>
            <a:effectRef idx="0"/>
            <a:fontRef idx="minor"/>
          </p:style>
          <p:txBody>
            <a:bodyPr lIns="67680" tIns="33840" rIns="67680" bIns="33840" anchor="t">
              <a:spAutoFit/>
            </a:bodyPr>
            <a:p>
              <a:pPr algn="ctr" defTabSz="685800">
                <a:lnSpc>
                  <a:spcPct val="100000"/>
                </a:lnSpc>
                <a:tabLst>
                  <a:tab pos="0" algn="l"/>
                </a:tabLst>
              </a:pPr>
              <a:r>
                <a:rPr lang="en-GB" sz="1200" b="0" u="none" strike="noStrike">
                  <a:solidFill>
                    <a:srgbClr val="000000"/>
                  </a:solidFill>
                  <a:effectLst/>
                  <a:uFillTx/>
                  <a:latin typeface="Calibri"/>
                </a:rPr>
                <a:t>Spread / density: range</a:t>
              </a:r>
              <a:endParaRPr lang="de-DE" sz="1200" b="0" u="none" strike="noStrike">
                <a:solidFill>
                  <a:srgbClr val="000000"/>
                </a:solidFill>
                <a:effectLst/>
                <a:uFillTx/>
                <a:latin typeface="Calibri"/>
              </a:endParaRPr>
            </a:p>
          </p:txBody>
        </p:sp>
      </p:grpSp>
      <p:sp>
        <p:nvSpPr>
          <p:cNvPr id="1151" name="Metin kutusu 2"/>
          <p:cNvSpPr/>
          <p:nvPr/>
        </p:nvSpPr>
        <p:spPr>
          <a:xfrm>
            <a:off x="1143000" y="385200"/>
            <a:ext cx="7531920" cy="5774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3200" b="0" u="none" strike="noStrike">
                <a:solidFill>
                  <a:schemeClr val="dk1"/>
                </a:solidFill>
                <a:effectLst/>
                <a:uFillTx/>
                <a:latin typeface="Calibri Light"/>
              </a:rPr>
              <a:t>Content Knowledge Recap: Dotplots</a:t>
            </a:r>
            <a:endParaRPr lang="de-DE" sz="3200" b="0" u="none" strike="noStrike">
              <a:solidFill>
                <a:srgbClr val="000000"/>
              </a:solidFill>
              <a:effectLst/>
              <a:uFillTx/>
              <a:latin typeface="Calibri"/>
            </a:endParaRPr>
          </a:p>
        </p:txBody>
      </p:sp>
      <p:sp>
        <p:nvSpPr>
          <p:cNvPr id="1152" name="Eylem Düğmesi: Geri Dön 3">
            <a:hlinkClick r:id="rId2" action="ppaction://hlinksldjump"/>
          </p:cNvPr>
          <p:cNvSpPr/>
          <p:nvPr/>
        </p:nvSpPr>
        <p:spPr>
          <a:xfrm rot="16200000">
            <a:off x="8313120" y="28803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153" name="Metin kutusu 4"/>
          <p:cNvSpPr/>
          <p:nvPr/>
        </p:nvSpPr>
        <p:spPr>
          <a:xfrm>
            <a:off x="7300080" y="3408480"/>
            <a:ext cx="1950480" cy="25812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1100" b="0" u="none" strike="noStrike">
                <a:solidFill>
                  <a:schemeClr val="dk1"/>
                </a:solidFill>
                <a:effectLst/>
                <a:uFillTx/>
                <a:latin typeface="Calibri"/>
              </a:rPr>
              <a:t>Go back to the original slide</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72000" y="5058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628560" y="1404360"/>
            <a:ext cx="8098560" cy="47674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Eye-Teach-Stats</a:t>
            </a:r>
            <a:r>
              <a:rPr lang="en-GB" sz="1800" b="0" u="none" strike="noStrike">
                <a:solidFill>
                  <a:schemeClr val="dk2"/>
                </a:solidFill>
                <a:effectLst/>
                <a:uFillTx/>
                <a:latin typeface="Calibri"/>
              </a:rPr>
              <a:t> is an Erasmus+ project supporting pre- and in-service mathematics teachers in recognising and responding to students’ systematic errors in statistical graph interpretation.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course builds on eye-tracking research conducted by the project partners with primary and secondary school students, focusing on students’ conceptions and difficulties when interpreting and comparing statistical graphs </a:t>
            </a:r>
            <a:r>
              <a:rPr lang="en-GB"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training consists of five modules: eye-tracking information, dotplots, histograms, case-value plots, and boxplots, and is disseminated in English, German, and Dutch.</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Project partners:</a:t>
            </a:r>
            <a:br>
              <a:rPr sz="1800"/>
            </a:br>
            <a:r>
              <a:rPr lang="en-GB" sz="1800" b="0" u="none" strike="noStrike">
                <a:solidFill>
                  <a:schemeClr val="dk2"/>
                </a:solidFill>
                <a:effectLst/>
                <a:uFillTx/>
                <a:latin typeface="Calibri"/>
              </a:rPr>
              <a:t>Heidelberg University of Education (lead), HU University of Applied Sciences Utrecht, KU Leuven, University of Education Freiburg, and University of Education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More information:</a:t>
            </a:r>
            <a:r>
              <a:rPr lang="en-GB"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Rechteck 4"/>
          <p:cNvSpPr/>
          <p:nvPr/>
        </p:nvSpPr>
        <p:spPr>
          <a:xfrm>
            <a:off x="6755040" y="2208600"/>
            <a:ext cx="1456200" cy="4219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350" b="0" u="none" strike="noStrike">
              <a:solidFill>
                <a:schemeClr val="lt1"/>
              </a:solidFill>
              <a:effectLst/>
              <a:uFillTx/>
              <a:latin typeface="Calibri"/>
            </a:endParaRPr>
          </a:p>
        </p:txBody>
      </p:sp>
      <p:pic>
        <p:nvPicPr>
          <p:cNvPr id="1195" name="Picture 2" descr="Pädagogische Hochschule Heidelberg – Wikipedia"/>
          <p:cNvPicPr/>
          <p:nvPr/>
        </p:nvPicPr>
        <p:blipFill>
          <a:blip r:embed="rId1"/>
          <a:stretch/>
        </p:blipFill>
        <p:spPr>
          <a:xfrm>
            <a:off x="567360" y="2075760"/>
            <a:ext cx="1148040" cy="487080"/>
          </a:xfrm>
          <a:prstGeom prst="rect">
            <a:avLst/>
          </a:prstGeom>
          <a:noFill/>
          <a:ln w="0">
            <a:noFill/>
          </a:ln>
        </p:spPr>
      </p:pic>
      <p:pic>
        <p:nvPicPr>
          <p:cNvPr id="1196" name="Picture 6"/>
          <p:cNvPicPr/>
          <p:nvPr/>
        </p:nvPicPr>
        <p:blipFill>
          <a:blip r:embed="rId2"/>
          <a:stretch/>
        </p:blipFill>
        <p:spPr>
          <a:xfrm>
            <a:off x="1527840" y="3436560"/>
            <a:ext cx="1062000" cy="381240"/>
          </a:xfrm>
          <a:prstGeom prst="rect">
            <a:avLst/>
          </a:prstGeom>
          <a:noFill/>
          <a:ln w="0">
            <a:noFill/>
          </a:ln>
        </p:spPr>
      </p:pic>
      <p:pic>
        <p:nvPicPr>
          <p:cNvPr id="1197" name="Picture 10" descr="Deutschfachschaft PH Freiburg"/>
          <p:cNvPicPr/>
          <p:nvPr/>
        </p:nvPicPr>
        <p:blipFill>
          <a:blip r:embed="rId3"/>
          <a:stretch/>
        </p:blipFill>
        <p:spPr>
          <a:xfrm>
            <a:off x="4785840" y="3331080"/>
            <a:ext cx="1287360" cy="463680"/>
          </a:xfrm>
          <a:prstGeom prst="rect">
            <a:avLst/>
          </a:prstGeom>
          <a:noFill/>
          <a:ln w="0">
            <a:noFill/>
          </a:ln>
        </p:spPr>
      </p:pic>
      <p:sp>
        <p:nvSpPr>
          <p:cNvPr id="1198" name="Textfeld 8"/>
          <p:cNvSpPr/>
          <p:nvPr/>
        </p:nvSpPr>
        <p:spPr>
          <a:xfrm>
            <a:off x="1530720" y="2703960"/>
            <a:ext cx="2706120" cy="41112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99" name="Textfeld 9"/>
          <p:cNvSpPr/>
          <p:nvPr/>
        </p:nvSpPr>
        <p:spPr>
          <a:xfrm>
            <a:off x="2688120" y="4105080"/>
            <a:ext cx="1207080" cy="266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200" name="Textfeld 10"/>
          <p:cNvSpPr/>
          <p:nvPr/>
        </p:nvSpPr>
        <p:spPr>
          <a:xfrm>
            <a:off x="2028240" y="5452200"/>
            <a:ext cx="6270840" cy="3459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201" name="Grafik 12"/>
          <p:cNvPicPr/>
          <p:nvPr/>
        </p:nvPicPr>
        <p:blipFill>
          <a:blip r:embed="rId4"/>
          <a:stretch/>
        </p:blipFill>
        <p:spPr>
          <a:xfrm>
            <a:off x="5186160" y="2142360"/>
            <a:ext cx="1335600" cy="266400"/>
          </a:xfrm>
          <a:prstGeom prst="rect">
            <a:avLst/>
          </a:prstGeom>
          <a:noFill/>
          <a:ln w="0">
            <a:noFill/>
          </a:ln>
        </p:spPr>
      </p:pic>
      <p:sp>
        <p:nvSpPr>
          <p:cNvPr id="1202" name="Textfeld 13"/>
          <p:cNvSpPr/>
          <p:nvPr/>
        </p:nvSpPr>
        <p:spPr>
          <a:xfrm>
            <a:off x="6633720" y="2635920"/>
            <a:ext cx="1148040" cy="26640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203" name="Grafik 16"/>
          <p:cNvPicPr/>
          <p:nvPr/>
        </p:nvPicPr>
        <p:blipFill>
          <a:blip r:embed="rId5"/>
          <a:stretch/>
        </p:blipFill>
        <p:spPr>
          <a:xfrm>
            <a:off x="2217600" y="4799160"/>
            <a:ext cx="1213560" cy="463680"/>
          </a:xfrm>
          <a:prstGeom prst="rect">
            <a:avLst/>
          </a:prstGeom>
          <a:noFill/>
          <a:ln w="0">
            <a:noFill/>
          </a:ln>
        </p:spPr>
      </p:pic>
      <p:sp>
        <p:nvSpPr>
          <p:cNvPr id="1204" name="Grafik 28"/>
          <p:cNvSpPr/>
          <p:nvPr/>
        </p:nvSpPr>
        <p:spPr>
          <a:xfrm>
            <a:off x="1801440" y="1789920"/>
            <a:ext cx="941400" cy="94140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5" name="Grafik 29"/>
          <p:cNvSpPr/>
          <p:nvPr/>
        </p:nvSpPr>
        <p:spPr>
          <a:xfrm>
            <a:off x="6687720" y="1687680"/>
            <a:ext cx="941400" cy="94140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6" name="Grafik 31"/>
          <p:cNvSpPr/>
          <p:nvPr/>
        </p:nvSpPr>
        <p:spPr>
          <a:xfrm>
            <a:off x="2928600" y="1800000"/>
            <a:ext cx="941400" cy="94140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7" name="Picture 2"/>
          <p:cNvSpPr/>
          <p:nvPr/>
        </p:nvSpPr>
        <p:spPr>
          <a:xfrm>
            <a:off x="2855880" y="3161520"/>
            <a:ext cx="941400" cy="94140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8" name="Grafik 32"/>
          <p:cNvSpPr/>
          <p:nvPr/>
        </p:nvSpPr>
        <p:spPr>
          <a:xfrm>
            <a:off x="6170760" y="3085920"/>
            <a:ext cx="941400" cy="94140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9" name="Grafik 33"/>
          <p:cNvSpPr/>
          <p:nvPr/>
        </p:nvSpPr>
        <p:spPr>
          <a:xfrm>
            <a:off x="3625200" y="4471200"/>
            <a:ext cx="936720" cy="94140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0" name="Picture 4"/>
          <p:cNvSpPr/>
          <p:nvPr/>
        </p:nvSpPr>
        <p:spPr>
          <a:xfrm>
            <a:off x="7209720" y="3106440"/>
            <a:ext cx="936720" cy="94140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1" name="Picture 6"/>
          <p:cNvSpPr/>
          <p:nvPr/>
        </p:nvSpPr>
        <p:spPr>
          <a:xfrm>
            <a:off x="4738320" y="4486320"/>
            <a:ext cx="941400" cy="94140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2" name="Picture 8"/>
          <p:cNvSpPr/>
          <p:nvPr/>
        </p:nvSpPr>
        <p:spPr>
          <a:xfrm>
            <a:off x="5855760" y="4479480"/>
            <a:ext cx="941400" cy="94140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3" name="PlaceHolder 1"/>
          <p:cNvSpPr>
            <a:spLocks noGrp="1"/>
          </p:cNvSpPr>
          <p:nvPr>
            <p:ph type="title"/>
          </p:nvPr>
        </p:nvSpPr>
        <p:spPr>
          <a:xfrm>
            <a:off x="628560" y="1131120"/>
            <a:ext cx="7883280" cy="64188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2700" b="0" u="none" strike="noStrike">
                <a:solidFill>
                  <a:schemeClr val="dk2"/>
                </a:solidFill>
                <a:effectLst/>
                <a:uFillTx/>
                <a:latin typeface="Calibri Light"/>
              </a:rPr>
              <a:t>Project 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4" name="PlaceHolder 1"/>
          <p:cNvSpPr>
            <a:spLocks noGrp="1"/>
          </p:cNvSpPr>
          <p:nvPr>
            <p:ph type="title"/>
          </p:nvPr>
        </p:nvSpPr>
        <p:spPr>
          <a:xfrm>
            <a:off x="984600" y="61488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Disclaimer &amp; License</a:t>
            </a:r>
            <a:endParaRPr lang="de-DE" sz="4000" b="0" u="none" strike="noStrike">
              <a:solidFill>
                <a:schemeClr val="dk2"/>
              </a:solidFill>
              <a:effectLst/>
              <a:uFillTx/>
              <a:latin typeface="Calibri Light"/>
            </a:endParaRPr>
          </a:p>
        </p:txBody>
      </p:sp>
      <p:sp>
        <p:nvSpPr>
          <p:cNvPr id="1215" name="PlaceHolder 2"/>
          <p:cNvSpPr>
            <a:spLocks noGrp="1"/>
          </p:cNvSpPr>
          <p:nvPr>
            <p:ph/>
          </p:nvPr>
        </p:nvSpPr>
        <p:spPr>
          <a:xfrm>
            <a:off x="595440" y="2267280"/>
            <a:ext cx="7914960" cy="390456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en-GB" sz="2000" b="0" u="none" strike="noStrike">
                <a:solidFill>
                  <a:schemeClr val="dk2"/>
                </a:solidFill>
                <a:effectLst/>
                <a:uFillTx/>
                <a:latin typeface="Calibri"/>
              </a:rPr>
              <a:t>The ‘Eye-teach-stats’ project (2023-1-DE03-KA220-SCH-000158223) is funded by the European Union. Views and opinions expressed are, however, those of the authors only and do not necessarily reflect those of the European Union or the National Agency. Neither the European Union nor the granting authority can be held responsible for them.</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en-GB" sz="2000" b="0" u="none" strike="noStrike">
                <a:solidFill>
                  <a:schemeClr val="dk2"/>
                </a:solidFill>
                <a:effectLst/>
                <a:uFillTx/>
                <a:latin typeface="Calibri"/>
              </a:rPr>
              <a:t>Teaching Modules © 2026 by Eye-Teach-Stats Project is licensed under CC BY-SA 4.0. To view a copy of this license, visit creativecommons.org/licenses/by-sa/4.0/</a:t>
            </a:r>
            <a:endParaRPr lang="de-DE" sz="2000" b="0" u="none" strike="noStrike">
              <a:solidFill>
                <a:schemeClr val="dk2"/>
              </a:solidFill>
              <a:effectLst/>
              <a:uFillTx/>
              <a:latin typeface="Calibri"/>
            </a:endParaRPr>
          </a:p>
        </p:txBody>
      </p:sp>
      <p:pic>
        <p:nvPicPr>
          <p:cNvPr id="1216" name="Resim 3"/>
          <p:cNvPicPr/>
          <p:nvPr/>
        </p:nvPicPr>
        <p:blipFill>
          <a:blip r:embed="rId1"/>
          <a:stretch/>
        </p:blipFill>
        <p:spPr>
          <a:xfrm>
            <a:off x="721440" y="4437360"/>
            <a:ext cx="1071000" cy="365760"/>
          </a:xfrm>
          <a:prstGeom prst="rect">
            <a:avLst/>
          </a:prstGeom>
          <a:noFill/>
          <a:ln w="0">
            <a:noFill/>
          </a:ln>
        </p:spPr>
      </p:pic>
      <p:pic>
        <p:nvPicPr>
          <p:cNvPr id="1217" name="Resim 4" descr="Co-funded by the European Union logo in png for web usage"/>
          <p:cNvPicPr/>
          <p:nvPr/>
        </p:nvPicPr>
        <p:blipFill>
          <a:blip r:embed="rId2"/>
          <a:stretch/>
        </p:blipFill>
        <p:spPr>
          <a:xfrm>
            <a:off x="721440" y="1635480"/>
            <a:ext cx="2448000" cy="505800"/>
          </a:xfrm>
          <a:prstGeom prst="rect">
            <a:avLst/>
          </a:prstGeom>
          <a:noFill/>
          <a:ln w="0">
            <a:noFill/>
          </a:ln>
        </p:spPr>
      </p:pic>
      <p:pic>
        <p:nvPicPr>
          <p:cNvPr id="1218" name="Resim 1"/>
          <p:cNvPicPr/>
          <p:nvPr/>
        </p:nvPicPr>
        <p:blipFill>
          <a:blip r:embed="rId3"/>
          <a:stretch/>
        </p:blipFill>
        <p:spPr>
          <a:xfrm>
            <a:off x="3170880" y="1499760"/>
            <a:ext cx="2056320" cy="70380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title"/>
          </p:nvPr>
        </p:nvSpPr>
        <p:spPr>
          <a:xfrm>
            <a:off x="997200" y="954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References</a:t>
            </a:r>
            <a:endParaRPr lang="de-DE" sz="4000" b="0" u="none" strike="noStrike">
              <a:solidFill>
                <a:schemeClr val="dk2"/>
              </a:solidFill>
              <a:effectLst/>
              <a:uFillTx/>
              <a:latin typeface="Calibri Light"/>
            </a:endParaRPr>
          </a:p>
        </p:txBody>
      </p:sp>
      <p:sp>
        <p:nvSpPr>
          <p:cNvPr id="1220" name="PlaceHolder 2"/>
          <p:cNvSpPr>
            <a:spLocks noGrp="1"/>
          </p:cNvSpPr>
          <p:nvPr>
            <p:ph/>
          </p:nvPr>
        </p:nvSpPr>
        <p:spPr>
          <a:xfrm>
            <a:off x="591840" y="867960"/>
            <a:ext cx="7725960" cy="51181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221" name="Başlık 1"/>
          <p:cNvSpPr/>
          <p:nvPr/>
        </p:nvSpPr>
        <p:spPr>
          <a:xfrm>
            <a:off x="591840" y="5806800"/>
            <a:ext cx="7725960" cy="104760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For a list of publications in the project, please click: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3640</TotalTime>
  <Application>Collabora_Office/25.04.11.3$Linux_X86_64 LibreOffice_project/fcd27e92423bc48e8424a181f54405504d3ba72b</Application>
  <AppVersion>15.0000</AppVersion>
  <Words>7154</Words>
  <Paragraphs>456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2026-10-09T10:41:03Z</dcterms:modified>
  <cp:revision>322</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37</vt:i4>
  </property>
  <property fmtid="{D5CDD505-2E9C-101B-9397-08002B2CF9AE}" pid="4" name="PresentationFormat">
    <vt:lpwstr>Ekran Gösterisi (4:3)</vt:lpwstr>
  </property>
  <property fmtid="{D5CDD505-2E9C-101B-9397-08002B2CF9AE}" pid="5" name="Slides">
    <vt:i4>70</vt:i4>
  </property>
</Properties>
</file>