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57.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13.xml" ContentType="application/vnd.openxmlformats-officedocument.presentationml.slideMaster+xml"/>
  <Override PartName="/ppt/slideMasters/slideMaster24.xml" ContentType="application/vnd.openxmlformats-officedocument.presentationml.slideMaster+xml"/>
  <Override PartName="/ppt/slideMasters/slideMaster36.xml" ContentType="application/vnd.openxmlformats-officedocument.presentationml.slideMaster+xml"/>
  <Override PartName="/ppt/slideMasters/slideMaster47.xml" ContentType="application/vnd.openxmlformats-officedocument.presentationml.slideMaster+xml"/>
  <Override PartName="/ppt/slides/slide1.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5.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86.xml" ContentType="application/vnd.openxmlformats-officedocument.theme+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3" r:id="rId4"/>
    <p:sldMasterId id="2147483686" r:id="rId5"/>
    <p:sldMasterId id="2147483698" r:id="rId6"/>
  </p:sldMasterIdLst>
  <p:notesMasterIdLst>
    <p:notesMasterId r:id="rId7"/>
  </p:notesMasterIdLst>
  <p:sldIdLst>
    <p:sldId id="256" r:id="rId8"/>
    <p:sldId id="260" r:id="rId12"/>
    <p:sldId id="264" r:id="rId16"/>
    <p:sldId id="279" r:id="rId31"/>
    <p:sldId id="280" r:id="rId32"/>
    <p:sldId id="281" r:id="rId33"/>
    <p:sldId id="282" r:id="rId34"/>
    <p:sldId id="283" r:id="rId35"/>
    <p:sldId id="284" r:id="rId36"/>
    <p:sldId id="285" r:id="rId37"/>
    <p:sldId id="286" r:id="rId38"/>
    <p:sldId id="287" r:id="rId39"/>
    <p:sldId id="288" r:id="rId40"/>
    <p:sldId id="312" r:id="rId64"/>
    <p:sldId id="313" r:id="rId65"/>
    <p:sldId id="314" r:id="rId66"/>
    <p:sldId id="322" r:id="rId74"/>
    <p:sldId id="323" r:id="rId75"/>
    <p:sldId id="324" r:id="rId76"/>
    <p:sldId id="325" r:id="rId77"/>
  </p:sldIdLst>
  <p:sldSz cx="9144000" cy="6858000"/>
  <p:notesSz cx="7772400" cy="10058400"/>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13.xml"/><Relationship Id="rId4" Type="http://schemas.openxmlformats.org/officeDocument/2006/relationships/slideMaster" Target="slideMasters/slideMaster24.xml"/><Relationship Id="rId5" Type="http://schemas.openxmlformats.org/officeDocument/2006/relationships/slideMaster" Target="slideMasters/slideMaster36.xml"/><Relationship Id="rId6" Type="http://schemas.openxmlformats.org/officeDocument/2006/relationships/slideMaster" Target="slideMasters/slideMaster47.xml"/><Relationship Id="rId7" Type="http://schemas.openxmlformats.org/officeDocument/2006/relationships/notesMaster" Target="notesMasters/notesMaster1.xml"/><Relationship Id="rId8" Type="http://schemas.openxmlformats.org/officeDocument/2006/relationships/slide" Target="slides/slide1.xml"/><Relationship Id="rId12" Type="http://schemas.openxmlformats.org/officeDocument/2006/relationships/slide" Target="slides/slide5.xml"/><Relationship Id="rId16" Type="http://schemas.openxmlformats.org/officeDocument/2006/relationships/slide" Target="slides/slide9.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6.xml"/></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1" name="PlaceHolder 1"/>
          <p:cNvSpPr>
            <a:spLocks noGrp="1"/>
          </p:cNvSpPr>
          <p:nvPr>
            <p:ph type="sldImg"/>
          </p:nvPr>
        </p:nvSpPr>
        <p:spPr>
          <a:xfrm>
            <a:off x="0" y="812520"/>
            <a:ext cx="0" cy="0"/>
          </a:xfrm>
          <a:prstGeom prst="rect">
            <a:avLst/>
          </a:prstGeom>
          <a:noFill/>
          <a:ln w="0">
            <a:noFill/>
          </a:ln>
        </p:spPr>
        <p:txBody>
          <a:bodyPr lIns="0" tIns="0" rIns="0" bIns="0" anchor="ctr">
            <a:noAutofit/>
          </a:bodyPr>
          <a:p>
            <a:pPr algn="r" defTabSz="914400">
              <a:lnSpc>
                <a:spcPct val="97000"/>
              </a:lnSpc>
              <a:tabLst>
                <a:tab pos="0" algn="l"/>
              </a:tabLst>
            </a:pPr>
            <a:r>
              <a:rPr lang="de-DE" sz="3300" b="0" u="none" strike="noStrike">
                <a:solidFill>
                  <a:schemeClr val="dk1"/>
                </a:solidFill>
                <a:effectLst/>
                <a:uFillTx/>
                <a:latin typeface="Calibri Light"/>
              </a:rPr>
              <a:t>Click to move the slide</a:t>
            </a:r>
            <a:endParaRPr lang="de-DE" sz="3300" b="0" u="none" strike="noStrike">
              <a:solidFill>
                <a:schemeClr val="dk1"/>
              </a:solidFill>
              <a:effectLst/>
              <a:uFillTx/>
              <a:latin typeface="Calibri Light"/>
            </a:endParaRPr>
          </a:p>
        </p:txBody>
      </p:sp>
      <p:sp>
        <p:nvSpPr>
          <p:cNvPr id="96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p>
            <a:pPr indent="0" algn="l">
              <a:lnSpc>
                <a:spcPct val="83000"/>
              </a:lnSpc>
              <a:buNone/>
            </a:pPr>
            <a:r>
              <a:rPr lang="de-DE" sz="2000" b="0" u="none" strike="noStrike">
                <a:solidFill>
                  <a:srgbClr val="000000"/>
                </a:solidFill>
                <a:effectLst/>
                <a:uFillTx/>
                <a:latin typeface="Calibri"/>
              </a:rPr>
              <a:t>Click to edit the notes format</a:t>
            </a:r>
            <a:endParaRPr lang="de-DE" sz="2000" b="0" u="none" strike="noStrike">
              <a:solidFill>
                <a:srgbClr val="000000"/>
              </a:solidFill>
              <a:effectLst/>
              <a:uFillTx/>
              <a:latin typeface="Calibri"/>
            </a:endParaRPr>
          </a:p>
        </p:txBody>
      </p:sp>
      <p:sp>
        <p:nvSpPr>
          <p:cNvPr id="963" name="PlaceHolder 3"/>
          <p:cNvSpPr>
            <a:spLocks noGrp="1"/>
          </p:cNvSpPr>
          <p:nvPr>
            <p:ph type="hdr"/>
          </p:nvPr>
        </p:nvSpPr>
        <p:spPr>
          <a:xfrm>
            <a:off x="0" y="0"/>
            <a:ext cx="3280680" cy="534240"/>
          </a:xfrm>
          <a:prstGeom prst="rect">
            <a:avLst/>
          </a:prstGeom>
          <a:noFill/>
          <a:ln w="0">
            <a:noFill/>
          </a:ln>
        </p:spPr>
        <p:txBody>
          <a:bodyPr lIns="0" tIns="0" rIns="0" bIns="0" anchor="t">
            <a:noAutofit/>
          </a:bodyPr>
          <a:p>
            <a:pPr indent="0" algn="l">
              <a:lnSpc>
                <a:spcPct val="83000"/>
              </a:lnSpc>
              <a:buNone/>
            </a:pPr>
            <a:r>
              <a:rPr lang="de-DE" sz="1400" b="0" u="none" strike="noStrike">
                <a:solidFill>
                  <a:srgbClr val="000000"/>
                </a:solidFill>
                <a:effectLst/>
                <a:uFillTx/>
                <a:latin typeface="Calibri"/>
              </a:rPr>
              <a:t>&lt;header&gt;</a:t>
            </a:r>
            <a:endParaRPr lang="de-DE" sz="1400" b="0" u="none" strike="noStrike">
              <a:solidFill>
                <a:srgbClr val="000000"/>
              </a:solidFill>
              <a:effectLst/>
              <a:uFillTx/>
              <a:latin typeface="Calibri"/>
            </a:endParaRPr>
          </a:p>
        </p:txBody>
      </p:sp>
      <p:sp>
        <p:nvSpPr>
          <p:cNvPr id="964" name="PlaceHolder 4"/>
          <p:cNvSpPr>
            <a:spLocks noGrp="1"/>
          </p:cNvSpPr>
          <p:nvPr>
            <p:ph type="dt" idx="8"/>
          </p:nvPr>
        </p:nvSpPr>
        <p:spPr>
          <a:xfrm>
            <a:off x="4278960" y="0"/>
            <a:ext cx="3280680" cy="534240"/>
          </a:xfrm>
          <a:prstGeom prst="rect">
            <a:avLst/>
          </a:prstGeom>
          <a:noFill/>
          <a:ln w="0">
            <a:noFill/>
          </a:ln>
        </p:spPr>
        <p:txBody>
          <a:bodyPr lIns="0" tIns="0" rIns="0" bIns="0" anchor="t">
            <a:noAutofit/>
          </a:bodyPr>
          <a:lstStyle>
            <a:lvl1pPr indent="0" algn="r">
              <a:lnSpc>
                <a:spcPct val="83000"/>
              </a:lnSpc>
              <a:buNone/>
              <a:defRPr lang="de-DE" sz="1400" b="0" u="none" strike="noStrike">
                <a:solidFill>
                  <a:srgbClr val="000000"/>
                </a:solidFill>
                <a:effectLst/>
                <a:uFillTx/>
                <a:latin typeface="Calibri"/>
              </a:defRPr>
            </a:lvl1pPr>
          </a:lstStyle>
          <a:p>
            <a:pPr indent="0" algn="r">
              <a:lnSpc>
                <a:spcPct val="83000"/>
              </a:lnSpc>
              <a:buNone/>
            </a:pPr>
            <a:r>
              <a:rPr lang="de-DE" sz="1400" b="0" u="none" strike="noStrike">
                <a:solidFill>
                  <a:srgbClr val="000000"/>
                </a:solidFill>
                <a:effectLst/>
                <a:uFillTx/>
                <a:latin typeface="Calibri"/>
              </a:rPr>
              <a:t>&lt;date/time&gt;</a:t>
            </a:r>
            <a:endParaRPr lang="de-DE" sz="1400" b="0" u="none" strike="noStrike">
              <a:solidFill>
                <a:srgbClr val="000000"/>
              </a:solidFill>
              <a:effectLst/>
              <a:uFillTx/>
              <a:latin typeface="Calibri"/>
            </a:endParaRPr>
          </a:p>
        </p:txBody>
      </p:sp>
      <p:sp>
        <p:nvSpPr>
          <p:cNvPr id="965" name="PlaceHolder 5"/>
          <p:cNvSpPr>
            <a:spLocks noGrp="1"/>
          </p:cNvSpPr>
          <p:nvPr>
            <p:ph type="ftr" idx="9"/>
          </p:nvPr>
        </p:nvSpPr>
        <p:spPr>
          <a:xfrm>
            <a:off x="0" y="10157400"/>
            <a:ext cx="3280680" cy="534240"/>
          </a:xfrm>
          <a:prstGeom prst="rect">
            <a:avLst/>
          </a:prstGeom>
          <a:noFill/>
          <a:ln w="0">
            <a:noFill/>
          </a:ln>
        </p:spPr>
        <p:txBody>
          <a:bodyPr lIns="0" tIns="0" rIns="0" bIns="0" anchor="b">
            <a:noAutofit/>
          </a:bodyPr>
          <a:lstStyle>
            <a:lvl1pPr indent="0" algn="l">
              <a:lnSpc>
                <a:spcPct val="83000"/>
              </a:lnSpc>
              <a:buNone/>
              <a:defRPr lang="de-DE" sz="1400" b="0" u="none" strike="noStrike">
                <a:solidFill>
                  <a:srgbClr val="000000"/>
                </a:solidFill>
                <a:effectLst/>
                <a:uFillTx/>
                <a:latin typeface="Calibri"/>
              </a:defRPr>
            </a:lvl1pPr>
          </a:lstStyle>
          <a:p>
            <a:pPr indent="0" algn="l">
              <a:lnSpc>
                <a:spcPct val="83000"/>
              </a:lnSpc>
              <a:buNone/>
            </a:pPr>
            <a:r>
              <a:rPr lang="de-DE" sz="1400" b="0" u="none" strike="noStrike">
                <a:solidFill>
                  <a:srgbClr val="000000"/>
                </a:solidFill>
                <a:effectLst/>
                <a:uFillTx/>
                <a:latin typeface="Calibri"/>
              </a:rPr>
              <a:t>&lt;footer&gt;</a:t>
            </a:r>
            <a:endParaRPr lang="de-DE" sz="1400" b="0" u="none" strike="noStrike">
              <a:solidFill>
                <a:srgbClr val="000000"/>
              </a:solidFill>
              <a:effectLst/>
              <a:uFillTx/>
              <a:latin typeface="Calibri"/>
            </a:endParaRPr>
          </a:p>
        </p:txBody>
      </p:sp>
      <p:sp>
        <p:nvSpPr>
          <p:cNvPr id="966" name="PlaceHolder 6"/>
          <p:cNvSpPr>
            <a:spLocks noGrp="1"/>
          </p:cNvSpPr>
          <p:nvPr>
            <p:ph type="sldNum" idx="10"/>
          </p:nvPr>
        </p:nvSpPr>
        <p:spPr>
          <a:xfrm>
            <a:off x="4278960" y="10157400"/>
            <a:ext cx="3280680" cy="534240"/>
          </a:xfrm>
          <a:prstGeom prst="rect">
            <a:avLst/>
          </a:prstGeom>
          <a:noFill/>
          <a:ln w="0">
            <a:noFill/>
          </a:ln>
        </p:spPr>
        <p:txBody>
          <a:bodyPr lIns="0" tIns="0" rIns="0" bIns="0" anchor="b">
            <a:noAutofit/>
          </a:bodyPr>
          <a:lstStyle>
            <a:lvl1pPr indent="0" algn="r">
              <a:lnSpc>
                <a:spcPct val="83000"/>
              </a:lnSpc>
              <a:buNone/>
              <a:defRPr lang="de-DE" sz="1400" b="0" u="none" strike="noStrike">
                <a:solidFill>
                  <a:srgbClr val="000000"/>
                </a:solidFill>
                <a:effectLst/>
                <a:uFillTx/>
                <a:latin typeface="Calibri"/>
              </a:defRPr>
            </a:lvl1pPr>
          </a:lstStyle>
          <a:p>
            <a:pPr indent="0" algn="r">
              <a:lnSpc>
                <a:spcPct val="83000"/>
              </a:lnSpc>
              <a:buNone/>
            </a:pPr>
            <a:fld id="{61E6E900-7FB0-45E8-9696-436AD119CCEA}" type="slidenum">
              <a:rPr lang="de-DE"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slide" Target="../slides/slide57.xml"/><Relationship Id="rId2"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slide" Target="../slides/slide69.xml"/><Relationship Id="rId2"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slide" Target="../slides/slide70.xml"/><Relationship Id="rId2" Type="http://schemas.openxmlformats.org/officeDocument/2006/relationships/notesMaster" Target="../notesMasters/notesMaster1.xml"/></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2" name="PlaceHolder 1"/>
          <p:cNvSpPr>
            <a:spLocks noGrp="1"/>
          </p:cNvSpPr>
          <p:nvPr>
            <p:ph type="sldImg"/>
          </p:nvPr>
        </p:nvSpPr>
        <p:spPr>
          <a:xfrm>
            <a:off x="0" y="763560"/>
            <a:ext cx="0" cy="0"/>
          </a:xfrm>
          <a:prstGeom prst="rect">
            <a:avLst/>
          </a:prstGeom>
          <a:ln w="0">
            <a:noFill/>
          </a:ln>
        </p:spPr>
      </p:sp>
      <p:sp>
        <p:nvSpPr>
          <p:cNvPr id="1223" name="PlaceHolder 2"/>
          <p:cNvSpPr>
            <a:spLocks noGrp="1"/>
          </p:cNvSpPr>
          <p:nvPr>
            <p:ph type="body"/>
          </p:nvPr>
        </p:nvSpPr>
        <p:spPr>
          <a:xfrm>
            <a:off x="777240" y="4777560"/>
            <a:ext cx="6214320" cy="4522680"/>
          </a:xfrm>
          <a:prstGeom prst="rect">
            <a:avLst/>
          </a:prstGeom>
          <a:noFill/>
          <a:ln w="0">
            <a:noFill/>
          </a:ln>
        </p:spPr>
        <p:txBody>
          <a:bodyPr lIns="0" tIns="0" rIns="0" bIns="0" anchor="t">
            <a:noAutofit/>
          </a:bodyPr>
          <a:p>
            <a:pPr indent="0" algn="l">
              <a:lnSpc>
                <a:spcPct val="100000"/>
              </a:lnSpc>
              <a:buNone/>
              <a:tabLst>
                <a:tab pos="0" algn="l"/>
              </a:tabLst>
            </a:pPr>
            <a:r>
              <a:rPr lang="nl-NL" sz="2000" b="0" u="none" strike="noStrike">
                <a:solidFill>
                  <a:srgbClr val="000000"/>
                </a:solidFill>
                <a:effectLst/>
                <a:uFillTx/>
                <a:latin typeface="Calibri"/>
              </a:rPr>
              <a:t>These modules were designed by: Ayline Heursen, Vuslat Șeker, Martin Abt, Anita Alexander, Frank Reinhold, Lonneke Boels, Wim Van Dooren, Saskia Schreiter and Markus Vogel.</a:t>
            </a:r>
            <a:endParaRPr lang="de-DE" sz="2000" b="0" u="none" strike="noStrike">
              <a:solidFill>
                <a:srgbClr val="000000"/>
              </a:solidFill>
              <a:effectLst/>
              <a:uFillTx/>
              <a:latin typeface="Calibri"/>
            </a:endParaRPr>
          </a:p>
        </p:txBody>
      </p:sp>
      <p:sp>
        <p:nvSpPr>
          <p:cNvPr id="1224" name="PlaceHolder 3"/>
          <p:cNvSpPr>
            <a:spLocks noGrp="1"/>
          </p:cNvSpPr>
          <p:nvPr>
            <p:ph type="sldNum" idx="11"/>
          </p:nvPr>
        </p:nvSpPr>
        <p:spPr>
          <a:xfrm>
            <a:off x="4399200" y="9555480"/>
            <a:ext cx="3369600" cy="49932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E0039CA7-D8F4-40F1-95FC-1CFF21473DDF}"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4" name="PlaceHolder 1"/>
          <p:cNvSpPr>
            <a:spLocks noGrp="1"/>
          </p:cNvSpPr>
          <p:nvPr>
            <p:ph type="sldImg"/>
          </p:nvPr>
        </p:nvSpPr>
        <p:spPr>
          <a:xfrm>
            <a:off x="1371600" y="1143000"/>
            <a:ext cx="4110480" cy="3081600"/>
          </a:xfrm>
          <a:prstGeom prst="rect">
            <a:avLst/>
          </a:prstGeom>
          <a:ln w="0">
            <a:noFill/>
          </a:ln>
        </p:spPr>
      </p:sp>
      <p:sp>
        <p:nvSpPr>
          <p:cNvPr id="1245" name="PlaceHolder 2"/>
          <p:cNvSpPr>
            <a:spLocks noGrp="1"/>
          </p:cNvSpPr>
          <p:nvPr>
            <p:ph type="body"/>
          </p:nvPr>
        </p:nvSpPr>
        <p:spPr>
          <a:xfrm>
            <a:off x="685800" y="4400640"/>
            <a:ext cx="5481360" cy="359532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These recap slides correspond to the supportive information provided in the vignettes. They are included here for teacher educators to use when content knowledge needs to be refreshed or discussed.</a:t>
            </a:r>
            <a:endParaRPr lang="de-DE" sz="2000" b="0" u="none" strike="noStrike">
              <a:solidFill>
                <a:srgbClr val="000000"/>
              </a:solidFill>
              <a:effectLst/>
              <a:uFillTx/>
              <a:latin typeface="Calibri"/>
            </a:endParaRP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6" name="PlaceHolder 1"/>
          <p:cNvSpPr>
            <a:spLocks noGrp="1"/>
          </p:cNvSpPr>
          <p:nvPr>
            <p:ph type="sldImg"/>
          </p:nvPr>
        </p:nvSpPr>
        <p:spPr>
          <a:xfrm>
            <a:off x="0" y="763560"/>
            <a:ext cx="0" cy="0"/>
          </a:xfrm>
          <a:prstGeom prst="rect">
            <a:avLst/>
          </a:prstGeom>
          <a:ln w="0">
            <a:noFill/>
          </a:ln>
        </p:spPr>
      </p:sp>
      <p:sp>
        <p:nvSpPr>
          <p:cNvPr id="1247" name="PlaceHolder 2"/>
          <p:cNvSpPr>
            <a:spLocks noGrp="1"/>
          </p:cNvSpPr>
          <p:nvPr>
            <p:ph type="body"/>
          </p:nvPr>
        </p:nvSpPr>
        <p:spPr>
          <a:xfrm>
            <a:off x="777240" y="4777560"/>
            <a:ext cx="6214680" cy="4523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48" name="PlaceHolder 3"/>
          <p:cNvSpPr>
            <a:spLocks noGrp="1"/>
          </p:cNvSpPr>
          <p:nvPr>
            <p:ph type="sldNum" idx="13"/>
          </p:nvPr>
        </p:nvSpPr>
        <p:spPr>
          <a:xfrm>
            <a:off x="4399200" y="9555480"/>
            <a:ext cx="3369960" cy="49968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C8F7FB44-5208-4A37-A127-73F19B161FFF}"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9" name="PlaceHolder 1"/>
          <p:cNvSpPr>
            <a:spLocks noGrp="1"/>
          </p:cNvSpPr>
          <p:nvPr>
            <p:ph type="sldImg"/>
          </p:nvPr>
        </p:nvSpPr>
        <p:spPr>
          <a:xfrm>
            <a:off x="1371600" y="1143000"/>
            <a:ext cx="4110120" cy="3081600"/>
          </a:xfrm>
          <a:prstGeom prst="rect">
            <a:avLst/>
          </a:prstGeom>
          <a:ln w="0">
            <a:noFill/>
          </a:ln>
        </p:spPr>
      </p:sp>
      <p:sp>
        <p:nvSpPr>
          <p:cNvPr id="1250" name="PlaceHolder 2"/>
          <p:cNvSpPr>
            <a:spLocks noGrp="1"/>
          </p:cNvSpPr>
          <p:nvPr>
            <p:ph type="body"/>
          </p:nvPr>
        </p:nvSpPr>
        <p:spPr>
          <a:xfrm>
            <a:off x="685800" y="4400640"/>
            <a:ext cx="5481360" cy="359532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Key questions for discussion:</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i="1" u="none" strike="noStrike">
                <a:solidFill>
                  <a:srgbClr val="000000"/>
                </a:solidFill>
                <a:effectLst/>
                <a:uFillTx/>
                <a:latin typeface="Calibri"/>
              </a:rPr>
              <a:t>What does the student think the bar height represents — a frequency or a data value?</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i="1" u="none" strike="noStrike">
                <a:solidFill>
                  <a:srgbClr val="000000"/>
                </a:solidFill>
                <a:effectLst/>
                <a:uFillTx/>
                <a:latin typeface="Calibri"/>
              </a:rPr>
              <a:t>How does the student's error relate to their understanding of the mean as a balance point of the distribution?</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1" name="PlaceHolder 1"/>
          <p:cNvSpPr>
            <a:spLocks noGrp="1"/>
          </p:cNvSpPr>
          <p:nvPr>
            <p:ph type="sldImg"/>
          </p:nvPr>
        </p:nvSpPr>
        <p:spPr>
          <a:xfrm>
            <a:off x="1371600" y="1143000"/>
            <a:ext cx="4110120" cy="3081600"/>
          </a:xfrm>
          <a:prstGeom prst="rect">
            <a:avLst/>
          </a:prstGeom>
          <a:ln w="0">
            <a:noFill/>
          </a:ln>
        </p:spPr>
      </p:sp>
      <p:sp>
        <p:nvSpPr>
          <p:cNvPr id="1252" name="PlaceHolder 2"/>
          <p:cNvSpPr>
            <a:spLocks noGrp="1"/>
          </p:cNvSpPr>
          <p:nvPr>
            <p:ph type="body"/>
          </p:nvPr>
        </p:nvSpPr>
        <p:spPr>
          <a:xfrm>
            <a:off x="685800" y="4400640"/>
            <a:ext cx="5481360" cy="359532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Teacher educator note:</a:t>
            </a:r>
            <a:br>
              <a:rPr sz="2000"/>
            </a:br>
            <a:r>
              <a:rPr lang="tr-TR" sz="2000" b="0" u="none" strike="noStrike">
                <a:solidFill>
                  <a:srgbClr val="000000"/>
                </a:solidFill>
                <a:effectLst/>
                <a:uFillTx/>
                <a:latin typeface="Calibri"/>
              </a:rPr>
              <a:t>This task asks participants to identify possible frequency–value confusion from several gaze plots. Focus the discussion on the evidence used for classification and on the limits of what can be inferred from gaze data alone.</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Possible guiding questions:</a:t>
            </a:r>
            <a:br>
              <a:rPr sz="2000"/>
            </a:br>
            <a:r>
              <a:rPr lang="tr-TR" sz="2000" b="0" u="none" strike="noStrike">
                <a:solidFill>
                  <a:srgbClr val="000000"/>
                </a:solidFill>
                <a:effectLst/>
                <a:uFillTx/>
                <a:latin typeface="Calibri"/>
              </a:rPr>
              <a:t>Which gaze patterns provide evidence for frequency–value confusion in this histogram task?</a:t>
            </a:r>
            <a:br>
              <a:rPr sz="2000"/>
            </a:br>
            <a:r>
              <a:rPr lang="tr-TR" sz="2000" b="0" u="none" strike="noStrike">
                <a:solidFill>
                  <a:srgbClr val="000000"/>
                </a:solidFill>
                <a:effectLst/>
                <a:uFillTx/>
                <a:latin typeface="Calibri"/>
              </a:rPr>
              <a:t>Which students were more difficult to classify, and what made the gaze evidence less clear?</a:t>
            </a:r>
            <a:br>
              <a:rPr sz="2000"/>
            </a:br>
            <a:r>
              <a:rPr lang="tr-TR" sz="2000" b="0" u="none" strike="noStrike">
                <a:solidFill>
                  <a:srgbClr val="000000"/>
                </a:solidFill>
                <a:effectLst/>
                <a:uFillTx/>
                <a:latin typeface="Calibri"/>
              </a:rPr>
              <a:t>How could the student’s answer or explanation strengthen or change your interpretation of the gaze data?</a:t>
            </a:r>
            <a:br>
              <a:rPr sz="2000"/>
            </a:br>
            <a:r>
              <a:rPr lang="tr-TR" sz="2000" b="0" u="none" strike="noStrike">
                <a:solidFill>
                  <a:srgbClr val="000000"/>
                </a:solidFill>
                <a:effectLst/>
                <a:uFillTx/>
                <a:latin typeface="Calibri"/>
              </a:rPr>
              <a:t>What might it suggest for instruction if several students show similar gaze patterns on the same task?</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3" name="PlaceHolder 1"/>
          <p:cNvSpPr>
            <a:spLocks noGrp="1"/>
          </p:cNvSpPr>
          <p:nvPr>
            <p:ph type="sldImg"/>
          </p:nvPr>
        </p:nvSpPr>
        <p:spPr>
          <a:xfrm>
            <a:off x="1371600" y="1143000"/>
            <a:ext cx="4110120" cy="3081600"/>
          </a:xfrm>
          <a:prstGeom prst="rect">
            <a:avLst/>
          </a:prstGeom>
          <a:ln w="0">
            <a:noFill/>
          </a:ln>
        </p:spPr>
      </p:sp>
      <p:sp>
        <p:nvSpPr>
          <p:cNvPr id="1254" name="PlaceHolder 2"/>
          <p:cNvSpPr>
            <a:spLocks noGrp="1"/>
          </p:cNvSpPr>
          <p:nvPr>
            <p:ph type="body"/>
          </p:nvPr>
        </p:nvSpPr>
        <p:spPr>
          <a:xfrm>
            <a:off x="685800" y="4400640"/>
            <a:ext cx="5481360" cy="359532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Teacher educator note:</a:t>
            </a:r>
            <a:br>
              <a:rPr sz="2000"/>
            </a:br>
            <a:r>
              <a:rPr lang="tr-TR" sz="2000" b="0" u="none" strike="noStrike">
                <a:solidFill>
                  <a:srgbClr val="000000"/>
                </a:solidFill>
                <a:effectLst/>
                <a:uFillTx/>
                <a:latin typeface="Calibri"/>
              </a:rPr>
              <a:t>Focus on how students may rely on a visible and countable feature of the histogram—the number of bars—rather than reasoning about the measured values, frequencies, and the distribution as a whole.</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Possible guiding questions:</a:t>
            </a:r>
            <a:br>
              <a:rPr sz="2000"/>
            </a:br>
            <a:r>
              <a:rPr lang="tr-TR" sz="2000" b="0" u="none" strike="noStrike">
                <a:solidFill>
                  <a:srgbClr val="000000"/>
                </a:solidFill>
                <a:effectLst/>
                <a:uFillTx/>
                <a:latin typeface="Calibri"/>
              </a:rPr>
              <a:t>Why might the number of visible bars be a salient feature for students in this task?</a:t>
            </a:r>
            <a:br>
              <a:rPr sz="2000"/>
            </a:br>
            <a:r>
              <a:rPr lang="tr-TR" sz="2000" b="0" u="none" strike="noStrike">
                <a:solidFill>
                  <a:srgbClr val="000000"/>
                </a:solidFill>
                <a:effectLst/>
                <a:uFillTx/>
                <a:latin typeface="Calibri"/>
              </a:rPr>
              <a:t>What might a student overlook if they base their judgement mainly on the number of bars?</a:t>
            </a:r>
            <a:br>
              <a:rPr sz="2000"/>
            </a:br>
            <a:r>
              <a:rPr lang="tr-TR" sz="2000" b="0" u="none" strike="noStrike">
                <a:solidFill>
                  <a:srgbClr val="000000"/>
                </a:solidFill>
                <a:effectLst/>
                <a:uFillTx/>
                <a:latin typeface="Calibri"/>
              </a:rPr>
              <a:t>What gaze pattern would support the hypothesis that the student is focusing on the number of bars?</a:t>
            </a:r>
            <a:br>
              <a:rPr sz="2000"/>
            </a:br>
            <a:r>
              <a:rPr lang="tr-TR" sz="2000" b="0" u="none" strike="noStrike">
                <a:solidFill>
                  <a:srgbClr val="000000"/>
                </a:solidFill>
                <a:effectLst/>
                <a:uFillTx/>
                <a:latin typeface="Calibri"/>
              </a:rPr>
              <a:t>What follow-up question could help the student attend to the position of the bars and the overall distribution?</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5" name="PlaceHolder 1"/>
          <p:cNvSpPr>
            <a:spLocks noGrp="1"/>
          </p:cNvSpPr>
          <p:nvPr>
            <p:ph type="sldImg"/>
          </p:nvPr>
        </p:nvSpPr>
        <p:spPr>
          <a:xfrm>
            <a:off x="1371600" y="1143000"/>
            <a:ext cx="4110120" cy="3081600"/>
          </a:xfrm>
          <a:prstGeom prst="rect">
            <a:avLst/>
          </a:prstGeom>
          <a:ln w="0">
            <a:noFill/>
          </a:ln>
        </p:spPr>
      </p:sp>
      <p:sp>
        <p:nvSpPr>
          <p:cNvPr id="1256" name="PlaceHolder 2"/>
          <p:cNvSpPr>
            <a:spLocks noGrp="1"/>
          </p:cNvSpPr>
          <p:nvPr>
            <p:ph type="body"/>
          </p:nvPr>
        </p:nvSpPr>
        <p:spPr>
          <a:xfrm>
            <a:off x="685800" y="4400640"/>
            <a:ext cx="5481360" cy="3595320"/>
          </a:xfrm>
          <a:prstGeom prst="rect">
            <a:avLst/>
          </a:prstGeom>
          <a:noFill/>
          <a:ln w="0">
            <a:noFill/>
          </a:ln>
        </p:spPr>
        <p:txBody>
          <a:bodyPr lIns="91440" tIns="45720" rIns="91440" bIns="45720" anchor="t">
            <a:noAutofit/>
          </a:bodyPr>
          <a:p>
            <a:pPr indent="0" algn="l">
              <a:lnSpc>
                <a:spcPct val="100000"/>
              </a:lnSpc>
              <a:buNone/>
              <a:tabLst>
                <a:tab pos="0" algn="l"/>
              </a:tabLst>
            </a:pPr>
            <a:r>
              <a:rPr lang="en-GB" sz="2000" b="0" u="none" strike="noStrike">
                <a:solidFill>
                  <a:srgbClr val="000000"/>
                </a:solidFill>
                <a:effectLst/>
                <a:uFillTx/>
                <a:latin typeface="Calibri"/>
              </a:rPr>
              <a:t>Teacher educator note:</a:t>
            </a:r>
            <a:br>
              <a:rPr sz="2000"/>
            </a:br>
            <a:r>
              <a:rPr lang="en-GB" sz="2000" b="0" u="none" strike="noStrike">
                <a:solidFill>
                  <a:srgbClr val="000000"/>
                </a:solidFill>
                <a:effectLst/>
                <a:uFillTx/>
                <a:latin typeface="Calibri"/>
              </a:rPr>
              <a:t>Use this slide to distinguish the sum of frequencies error from other histogram errors. Focus on what the student may be treating as data and how the gaze pattern can provide evidence for this interpretation.</a:t>
            </a:r>
            <a:endParaRPr lang="de-DE" sz="2000" b="0" u="none" strike="noStrike">
              <a:solidFill>
                <a:srgbClr val="000000"/>
              </a:solidFill>
              <a:effectLst/>
              <a:uFillTx/>
              <a:latin typeface="Calibri"/>
            </a:endParaRPr>
          </a:p>
          <a:p>
            <a:pPr indent="0" algn="l">
              <a:lnSpc>
                <a:spcPct val="100000"/>
              </a:lnSpc>
              <a:buNone/>
              <a:tabLst>
                <a:tab pos="0" algn="l"/>
              </a:tabLst>
            </a:pPr>
            <a:r>
              <a:rPr lang="en-GB" sz="2000" b="0" u="none" strike="noStrike">
                <a:solidFill>
                  <a:srgbClr val="000000"/>
                </a:solidFill>
                <a:effectLst/>
                <a:uFillTx/>
                <a:latin typeface="Calibri"/>
              </a:rPr>
              <a:t>Possible guiding questions:</a:t>
            </a:r>
            <a:br>
              <a:rPr sz="2000"/>
            </a:br>
            <a:r>
              <a:rPr lang="en-GB" sz="2000" b="0" u="none" strike="noStrike">
                <a:solidFill>
                  <a:srgbClr val="000000"/>
                </a:solidFill>
                <a:effectLst/>
                <a:uFillTx/>
                <a:latin typeface="Calibri"/>
              </a:rPr>
              <a:t>What does the sum of frequencies error suggest about what the student treats as the data in a histogram?</a:t>
            </a:r>
            <a:br>
              <a:rPr sz="2000"/>
            </a:br>
            <a:r>
              <a:rPr lang="en-GB" sz="2000" b="0" u="none" strike="noStrike">
                <a:solidFill>
                  <a:srgbClr val="000000"/>
                </a:solidFill>
                <a:effectLst/>
                <a:uFillTx/>
                <a:latin typeface="Calibri"/>
              </a:rPr>
              <a:t>How is this error related to, but different from, frequency–value confusion?</a:t>
            </a:r>
            <a:br>
              <a:rPr sz="2000"/>
            </a:br>
            <a:r>
              <a:rPr lang="en-GB" sz="2000" b="0" u="none" strike="noStrike">
                <a:solidFill>
                  <a:srgbClr val="000000"/>
                </a:solidFill>
                <a:effectLst/>
                <a:uFillTx/>
                <a:latin typeface="Calibri"/>
              </a:rPr>
              <a:t>What gaze pattern would you expect from a student who adds frequencies and divides by the number of bars?</a:t>
            </a:r>
            <a:br>
              <a:rPr sz="2000"/>
            </a:br>
            <a:r>
              <a:rPr lang="en-GB" sz="2000" b="0" u="none" strike="noStrike">
                <a:solidFill>
                  <a:srgbClr val="000000"/>
                </a:solidFill>
                <a:effectLst/>
                <a:uFillTx/>
                <a:latin typeface="Calibri"/>
              </a:rPr>
              <a:t>What follow-up task or question could help you distinguish between frequency–value confusion and sum of frequencies?</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7" name="PlaceHolder 1"/>
          <p:cNvSpPr>
            <a:spLocks noGrp="1"/>
          </p:cNvSpPr>
          <p:nvPr>
            <p:ph type="sldImg"/>
          </p:nvPr>
        </p:nvSpPr>
        <p:spPr>
          <a:xfrm>
            <a:off x="1371600" y="1143000"/>
            <a:ext cx="4110120" cy="3081600"/>
          </a:xfrm>
          <a:prstGeom prst="rect">
            <a:avLst/>
          </a:prstGeom>
          <a:ln w="0">
            <a:noFill/>
          </a:ln>
        </p:spPr>
      </p:sp>
      <p:sp>
        <p:nvSpPr>
          <p:cNvPr id="1258" name="PlaceHolder 2"/>
          <p:cNvSpPr>
            <a:spLocks noGrp="1"/>
          </p:cNvSpPr>
          <p:nvPr>
            <p:ph type="body"/>
          </p:nvPr>
        </p:nvSpPr>
        <p:spPr>
          <a:xfrm>
            <a:off x="685800" y="4400640"/>
            <a:ext cx="5481360" cy="359532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Teacher educator note:</a:t>
            </a:r>
            <a:br>
              <a:rPr sz="2000"/>
            </a:br>
            <a:r>
              <a:rPr lang="tr-TR" sz="2000" b="0" u="none" strike="noStrike">
                <a:solidFill>
                  <a:srgbClr val="000000"/>
                </a:solidFill>
                <a:effectLst/>
                <a:uFillTx/>
                <a:latin typeface="Calibri"/>
              </a:rPr>
              <a:t>Focus on the student’s local, bar-by-bar comparison of two histograms. Use the discussion to contrast comparing individual bars with interpreting the overall distribution, including centre, shift, spread, and shape.</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Possible guiding questions:</a:t>
            </a:r>
            <a:br>
              <a:rPr sz="2000"/>
            </a:br>
            <a:r>
              <a:rPr lang="tr-TR" sz="2000" b="0" u="none" strike="noStrike">
                <a:solidFill>
                  <a:srgbClr val="000000"/>
                </a:solidFill>
                <a:effectLst/>
                <a:uFillTx/>
                <a:latin typeface="Calibri"/>
              </a:rPr>
              <a:t>What might pairwise stack comparison reveal about how the student compares the two histograms?</a:t>
            </a:r>
            <a:br>
              <a:rPr sz="2000"/>
            </a:br>
            <a:r>
              <a:rPr lang="tr-TR" sz="2000" b="0" u="none" strike="noStrike">
                <a:solidFill>
                  <a:srgbClr val="000000"/>
                </a:solidFill>
                <a:effectLst/>
                <a:uFillTx/>
                <a:latin typeface="Calibri"/>
              </a:rPr>
              <a:t>Which global features of the distributions might the student be overlooking?</a:t>
            </a:r>
            <a:br>
              <a:rPr sz="2000"/>
            </a:br>
            <a:r>
              <a:rPr lang="tr-TR" sz="2000" b="0" u="none" strike="noStrike">
                <a:solidFill>
                  <a:srgbClr val="000000"/>
                </a:solidFill>
                <a:effectLst/>
                <a:uFillTx/>
                <a:latin typeface="Calibri"/>
              </a:rPr>
              <a:t>What gaze pattern would support the hypothesis that the student is comparing bars pairwise?</a:t>
            </a:r>
            <a:br>
              <a:rPr sz="2000"/>
            </a:br>
            <a:r>
              <a:rPr lang="tr-TR" sz="2000" b="0" u="none" strike="noStrike">
                <a:solidFill>
                  <a:srgbClr val="000000"/>
                </a:solidFill>
                <a:effectLst/>
                <a:uFillTx/>
                <a:latin typeface="Calibri"/>
              </a:rPr>
              <a:t>How could you prompt the student to compare the distributions as wholes rather than focusing only on corresponding bars?</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2" name="PlaceHolder 1"/>
          <p:cNvSpPr>
            <a:spLocks noGrp="1"/>
          </p:cNvSpPr>
          <p:nvPr>
            <p:ph type="sldImg"/>
          </p:nvPr>
        </p:nvSpPr>
        <p:spPr>
          <a:xfrm>
            <a:off x="0" y="763560"/>
            <a:ext cx="0" cy="0"/>
          </a:xfrm>
          <a:prstGeom prst="rect">
            <a:avLst/>
          </a:prstGeom>
          <a:ln w="0">
            <a:noFill/>
          </a:ln>
        </p:spPr>
      </p:sp>
      <p:sp>
        <p:nvSpPr>
          <p:cNvPr id="1293" name="PlaceHolder 2"/>
          <p:cNvSpPr>
            <a:spLocks noGrp="1"/>
          </p:cNvSpPr>
          <p:nvPr>
            <p:ph type="body"/>
          </p:nvPr>
        </p:nvSpPr>
        <p:spPr>
          <a:xfrm>
            <a:off x="777240" y="4777560"/>
            <a:ext cx="6214680" cy="4523040"/>
          </a:xfrm>
          <a:prstGeom prst="rect">
            <a:avLst/>
          </a:prstGeom>
          <a:noFill/>
          <a:ln w="0">
            <a:noFill/>
          </a:ln>
        </p:spPr>
        <p:txBody>
          <a:bodyPr lIns="0" tIns="0" rIns="0" bIns="0" anchor="t">
            <a:noAutofit/>
          </a:bodyPr>
          <a:p>
            <a:pPr indent="0" algn="l" defTabSz="914400">
              <a:lnSpc>
                <a:spcPct val="100000"/>
              </a:lnSpc>
              <a:buNone/>
              <a:tabLst>
                <a:tab pos="0" algn="l"/>
              </a:tabLst>
            </a:pPr>
            <a:r>
              <a:rPr lang="en-US" sz="2000" b="0" u="none" strike="noStrike">
                <a:solidFill>
                  <a:srgbClr val="000000"/>
                </a:solidFill>
                <a:effectLst/>
                <a:uFillTx/>
                <a:latin typeface="Calibri"/>
              </a:rPr>
              <a:t>Slide 58-59 Histogram</a:t>
            </a:r>
            <a:endParaRPr lang="de-DE" sz="2000" b="0" u="none" strike="noStrike">
              <a:solidFill>
                <a:srgbClr val="000000"/>
              </a:solidFill>
              <a:effectLst/>
              <a:uFillTx/>
              <a:latin typeface="Calibri"/>
            </a:endParaRPr>
          </a:p>
          <a:p>
            <a:pPr indent="0" algn="l" defTabSz="914400">
              <a:lnSpc>
                <a:spcPct val="100000"/>
              </a:lnSpc>
              <a:buNone/>
              <a:tabLst>
                <a:tab pos="0" algn="l"/>
              </a:tabLst>
            </a:pPr>
            <a:endParaRPr lang="de-DE" sz="2000" b="0" u="none" strike="noStrike">
              <a:solidFill>
                <a:srgbClr val="000000"/>
              </a:solidFill>
              <a:effectLst/>
              <a:uFillTx/>
              <a:latin typeface="Calibri"/>
            </a:endParaRPr>
          </a:p>
        </p:txBody>
      </p:sp>
      <p:sp>
        <p:nvSpPr>
          <p:cNvPr id="1294" name="PlaceHolder 3"/>
          <p:cNvSpPr>
            <a:spLocks noGrp="1"/>
          </p:cNvSpPr>
          <p:nvPr>
            <p:ph type="sldNum" idx="21"/>
          </p:nvPr>
        </p:nvSpPr>
        <p:spPr>
          <a:xfrm>
            <a:off x="4399200" y="9555480"/>
            <a:ext cx="3369960" cy="49968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4F9C1A71-9B61-4D88-A8AE-FE9208A1FADF}"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7" name="PlaceHolder 1"/>
          <p:cNvSpPr>
            <a:spLocks noGrp="1"/>
          </p:cNvSpPr>
          <p:nvPr>
            <p:ph type="sldImg"/>
          </p:nvPr>
        </p:nvSpPr>
        <p:spPr>
          <a:xfrm>
            <a:off x="0" y="763560"/>
            <a:ext cx="0" cy="0"/>
          </a:xfrm>
          <a:prstGeom prst="rect">
            <a:avLst/>
          </a:prstGeom>
          <a:ln w="0">
            <a:noFill/>
          </a:ln>
        </p:spPr>
      </p:sp>
      <p:sp>
        <p:nvSpPr>
          <p:cNvPr id="1308" name="PlaceHolder 2"/>
          <p:cNvSpPr>
            <a:spLocks noGrp="1"/>
          </p:cNvSpPr>
          <p:nvPr>
            <p:ph type="body"/>
          </p:nvPr>
        </p:nvSpPr>
        <p:spPr>
          <a:xfrm>
            <a:off x="777240" y="4777560"/>
            <a:ext cx="6213960" cy="452232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09" name="PlaceHolder 3"/>
          <p:cNvSpPr>
            <a:spLocks noGrp="1"/>
          </p:cNvSpPr>
          <p:nvPr>
            <p:ph type="sldNum" idx="26"/>
          </p:nvPr>
        </p:nvSpPr>
        <p:spPr>
          <a:xfrm>
            <a:off x="4399200" y="9555480"/>
            <a:ext cx="3369240" cy="49896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6C45C31D-44D1-446D-8F0E-C69A3C4E1A52}"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0" name="PlaceHolder 1"/>
          <p:cNvSpPr>
            <a:spLocks noGrp="1"/>
          </p:cNvSpPr>
          <p:nvPr>
            <p:ph type="sldImg"/>
          </p:nvPr>
        </p:nvSpPr>
        <p:spPr>
          <a:xfrm>
            <a:off x="0" y="763560"/>
            <a:ext cx="0" cy="0"/>
          </a:xfrm>
          <a:prstGeom prst="rect">
            <a:avLst/>
          </a:prstGeom>
          <a:ln w="0">
            <a:noFill/>
          </a:ln>
        </p:spPr>
      </p:sp>
      <p:sp>
        <p:nvSpPr>
          <p:cNvPr id="1311" name="PlaceHolder 2"/>
          <p:cNvSpPr>
            <a:spLocks noGrp="1"/>
          </p:cNvSpPr>
          <p:nvPr>
            <p:ph type="body"/>
          </p:nvPr>
        </p:nvSpPr>
        <p:spPr>
          <a:xfrm>
            <a:off x="777240" y="4777560"/>
            <a:ext cx="6213960" cy="452232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12" name="PlaceHolder 3"/>
          <p:cNvSpPr>
            <a:spLocks noGrp="1"/>
          </p:cNvSpPr>
          <p:nvPr>
            <p:ph type="sldNum" idx="27"/>
          </p:nvPr>
        </p:nvSpPr>
        <p:spPr>
          <a:xfrm>
            <a:off x="4399200" y="9555480"/>
            <a:ext cx="3369240" cy="49896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465C5ED4-C4B5-4548-83F2-6140A09E9CD1}"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el und vertikaler Text">
    <p:bg>
      <p:bgPr>
        <a:solidFill>
          <a:schemeClr val="lt1">
            <a:lumMod val="95000"/>
            <a:alpha val="49000"/>
          </a:schemeClr>
        </a:solidFill>
      </p:bgPr>
    </p:bg>
    <p:spTree>
      <p:nvGrpSpPr>
        <p:cNvPr id="1" name=""/>
        <p:cNvGrpSpPr/>
        <p:nvPr/>
      </p:nvGrpSpPr>
      <p:grpSpPr>
        <a:xfrm>
          <a:off x="0" y="0"/>
          <a:ext cx="0" cy="0"/>
          <a:chOff x="0" y="0"/>
          <a:chExt cx="0" cy="0"/>
        </a:xfrm>
      </p:grpSpPr>
      <p:sp>
        <p:nvSpPr>
          <p:cNvPr id="2"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 name="Grafik 21"/>
          <p:cNvPicPr/>
          <p:nvPr/>
        </p:nvPicPr>
        <p:blipFill>
          <a:blip r:embed="rId2"/>
          <a:stretch/>
        </p:blipFill>
        <p:spPr>
          <a:xfrm>
            <a:off x="8141400" y="5590800"/>
            <a:ext cx="1003680" cy="1257120"/>
          </a:xfrm>
          <a:prstGeom prst="rect">
            <a:avLst/>
          </a:prstGeom>
          <a:noFill/>
          <a:ln w="0">
            <a:noFill/>
          </a:ln>
        </p:spPr>
      </p:pic>
      <p:cxnSp>
        <p:nvCxnSpPr>
          <p:cNvPr id="4" name="Gerader Verbinder 22"/>
          <p:cNvCxnSpPr/>
          <p:nvPr/>
        </p:nvCxnSpPr>
        <p:spPr>
          <a:xfrm>
            <a:off x="2289600" y="6504480"/>
            <a:ext cx="5040" cy="370080"/>
          </a:xfrm>
          <a:prstGeom prst="straightConnector1">
            <a:avLst/>
          </a:prstGeom>
          <a:ln w="0">
            <a:solidFill>
              <a:srgbClr val="444D26"/>
            </a:solidFill>
          </a:ln>
        </p:spPr>
      </p:cxnSp>
      <p:cxnSp>
        <p:nvCxnSpPr>
          <p:cNvPr id="5" name="Gerader Verbinder 23"/>
          <p:cNvCxnSpPr/>
          <p:nvPr/>
        </p:nvCxnSpPr>
        <p:spPr>
          <a:xfrm>
            <a:off x="6201360" y="6504480"/>
            <a:ext cx="5040" cy="370080"/>
          </a:xfrm>
          <a:prstGeom prst="straightConnector1">
            <a:avLst/>
          </a:prstGeom>
          <a:ln w="0">
            <a:solidFill>
              <a:srgbClr val="444D26"/>
            </a:solidFill>
          </a:ln>
        </p:spPr>
      </p:cxnSp>
      <p:sp>
        <p:nvSpPr>
          <p:cNvPr id="6"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7"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D3600EC-38E5-4384-9189-D87A8C6966F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0"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D5BDAA9-C5A2-42FD-B6D7-397C1301310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1" name="Resim 1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2" name="Resim 1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ild mit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13"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4" name="Grafik 21"/>
          <p:cNvPicPr/>
          <p:nvPr/>
        </p:nvPicPr>
        <p:blipFill>
          <a:blip r:embed="rId2"/>
          <a:stretch/>
        </p:blipFill>
        <p:spPr>
          <a:xfrm>
            <a:off x="8141400" y="5590800"/>
            <a:ext cx="1003680" cy="1257120"/>
          </a:xfrm>
          <a:prstGeom prst="rect">
            <a:avLst/>
          </a:prstGeom>
          <a:noFill/>
          <a:ln w="0">
            <a:noFill/>
          </a:ln>
        </p:spPr>
      </p:pic>
      <p:cxnSp>
        <p:nvCxnSpPr>
          <p:cNvPr id="15" name="Gerader Verbinder 22"/>
          <p:cNvCxnSpPr/>
          <p:nvPr/>
        </p:nvCxnSpPr>
        <p:spPr>
          <a:xfrm>
            <a:off x="2289600" y="6504480"/>
            <a:ext cx="5040" cy="370080"/>
          </a:xfrm>
          <a:prstGeom prst="straightConnector1">
            <a:avLst/>
          </a:prstGeom>
          <a:ln w="0">
            <a:solidFill>
              <a:srgbClr val="444D26"/>
            </a:solidFill>
          </a:ln>
        </p:spPr>
      </p:cxnSp>
      <p:cxnSp>
        <p:nvCxnSpPr>
          <p:cNvPr id="16" name="Gerader Verbinder 23"/>
          <p:cNvCxnSpPr/>
          <p:nvPr/>
        </p:nvCxnSpPr>
        <p:spPr>
          <a:xfrm>
            <a:off x="6201360" y="6504480"/>
            <a:ext cx="5040" cy="370080"/>
          </a:xfrm>
          <a:prstGeom prst="straightConnector1">
            <a:avLst/>
          </a:prstGeom>
          <a:ln w="0">
            <a:solidFill>
              <a:srgbClr val="444D26"/>
            </a:solidFill>
          </a:ln>
        </p:spPr>
      </p:cxnSp>
      <p:sp>
        <p:nvSpPr>
          <p:cNvPr id="17"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8"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15BB9AF-E9CD-42C8-B972-2A0FE23EDD6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9"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20" name="PlaceHolder 2"/>
          <p:cNvSpPr>
            <a:spLocks noGrp="1"/>
          </p:cNvSpPr>
          <p:nvPr>
            <p:ph type="body"/>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21"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2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5F24CBE-0124-4FBA-AF09-A0706E6952D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kaler Titel und Text">
    <p:bg>
      <p:bgPr>
        <a:solidFill>
          <a:schemeClr val="lt1">
            <a:lumMod val="95000"/>
            <a:alpha val="49000"/>
          </a:schemeClr>
        </a:solidFill>
      </p:bgPr>
    </p:bg>
    <p:spTree>
      <p:nvGrpSpPr>
        <p:cNvPr id="1" name=""/>
        <p:cNvGrpSpPr/>
        <p:nvPr/>
      </p:nvGrpSpPr>
      <p:grpSpPr>
        <a:xfrm>
          <a:off x="0" y="0"/>
          <a:ext cx="0" cy="0"/>
          <a:chOff x="0" y="0"/>
          <a:chExt cx="0" cy="0"/>
        </a:xfrm>
      </p:grpSpPr>
      <p:sp>
        <p:nvSpPr>
          <p:cNvPr id="25"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6" name="Grafik 21"/>
          <p:cNvPicPr/>
          <p:nvPr/>
        </p:nvPicPr>
        <p:blipFill>
          <a:blip r:embed="rId2"/>
          <a:stretch/>
        </p:blipFill>
        <p:spPr>
          <a:xfrm>
            <a:off x="8141400" y="5590800"/>
            <a:ext cx="1003680" cy="1257120"/>
          </a:xfrm>
          <a:prstGeom prst="rect">
            <a:avLst/>
          </a:prstGeom>
          <a:noFill/>
          <a:ln w="0">
            <a:noFill/>
          </a:ln>
        </p:spPr>
      </p:pic>
      <p:cxnSp>
        <p:nvCxnSpPr>
          <p:cNvPr id="27" name="Gerader Verbinder 22"/>
          <p:cNvCxnSpPr/>
          <p:nvPr/>
        </p:nvCxnSpPr>
        <p:spPr>
          <a:xfrm>
            <a:off x="2289600" y="6504480"/>
            <a:ext cx="5040" cy="370080"/>
          </a:xfrm>
          <a:prstGeom prst="straightConnector1">
            <a:avLst/>
          </a:prstGeom>
          <a:ln w="0">
            <a:solidFill>
              <a:srgbClr val="444D26"/>
            </a:solidFill>
          </a:ln>
        </p:spPr>
      </p:cxnSp>
      <p:cxnSp>
        <p:nvCxnSpPr>
          <p:cNvPr id="28" name="Gerader Verbinder 23"/>
          <p:cNvCxnSpPr/>
          <p:nvPr/>
        </p:nvCxnSpPr>
        <p:spPr>
          <a:xfrm>
            <a:off x="6201360" y="6504480"/>
            <a:ext cx="5040" cy="370080"/>
          </a:xfrm>
          <a:prstGeom prst="straightConnector1">
            <a:avLst/>
          </a:prstGeom>
          <a:ln w="0">
            <a:solidFill>
              <a:srgbClr val="444D26"/>
            </a:solidFill>
          </a:ln>
        </p:spPr>
      </p:cxnSp>
      <p:sp>
        <p:nvSpPr>
          <p:cNvPr id="29"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30"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347CB54-E156-4065-9FFF-922A964263A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1"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2"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3"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37A1AFC-5DBB-4E5B-B15A-59A2F2362D2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4" name="Resim 4"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5"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enutzerdefiniertes Layout">
    <p:bg>
      <p:bgPr>
        <a:solidFill>
          <a:schemeClr val="lt1">
            <a:lumMod val="95000"/>
            <a:alpha val="49000"/>
          </a:schemeClr>
        </a:solidFill>
      </p:bgPr>
    </p:bg>
    <p:spTree>
      <p:nvGrpSpPr>
        <p:cNvPr id="1" name=""/>
        <p:cNvGrpSpPr/>
        <p:nvPr/>
      </p:nvGrpSpPr>
      <p:grpSpPr>
        <a:xfrm>
          <a:off x="0" y="0"/>
          <a:ext cx="0" cy="0"/>
          <a:chOff x="0" y="0"/>
          <a:chExt cx="0" cy="0"/>
        </a:xfrm>
      </p:grpSpPr>
      <p:sp>
        <p:nvSpPr>
          <p:cNvPr id="36"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7" name="Grafik 21"/>
          <p:cNvPicPr/>
          <p:nvPr/>
        </p:nvPicPr>
        <p:blipFill>
          <a:blip r:embed="rId2"/>
          <a:stretch/>
        </p:blipFill>
        <p:spPr>
          <a:xfrm>
            <a:off x="8141400" y="5590800"/>
            <a:ext cx="1003680" cy="1257120"/>
          </a:xfrm>
          <a:prstGeom prst="rect">
            <a:avLst/>
          </a:prstGeom>
          <a:noFill/>
          <a:ln w="0">
            <a:noFill/>
          </a:ln>
        </p:spPr>
      </p:pic>
      <p:cxnSp>
        <p:nvCxnSpPr>
          <p:cNvPr id="38" name="Gerader Verbinder 22"/>
          <p:cNvCxnSpPr/>
          <p:nvPr/>
        </p:nvCxnSpPr>
        <p:spPr>
          <a:xfrm>
            <a:off x="2289600" y="6504480"/>
            <a:ext cx="5040" cy="370080"/>
          </a:xfrm>
          <a:prstGeom prst="straightConnector1">
            <a:avLst/>
          </a:prstGeom>
          <a:ln w="0">
            <a:solidFill>
              <a:srgbClr val="444D26"/>
            </a:solidFill>
          </a:ln>
        </p:spPr>
      </p:cxnSp>
      <p:cxnSp>
        <p:nvCxnSpPr>
          <p:cNvPr id="39" name="Gerader Verbinder 23"/>
          <p:cNvCxnSpPr/>
          <p:nvPr/>
        </p:nvCxnSpPr>
        <p:spPr>
          <a:xfrm>
            <a:off x="6201360" y="6504480"/>
            <a:ext cx="5040" cy="370080"/>
          </a:xfrm>
          <a:prstGeom prst="straightConnector1">
            <a:avLst/>
          </a:prstGeom>
          <a:ln w="0">
            <a:solidFill>
              <a:srgbClr val="444D26"/>
            </a:solidFill>
          </a:ln>
        </p:spPr>
      </p:cxnSp>
      <p:sp>
        <p:nvSpPr>
          <p:cNvPr id="40"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41"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B89C525-79A6-4B67-9A04-D018DBE03C7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2"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3"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2069A62-5D8C-49CE-B139-392008E5A35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4" name="Resim 4"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5"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el und Inhalt">
    <p:bg>
      <p:bgPr>
        <a:solidFill>
          <a:schemeClr val="lt1">
            <a:lumMod val="95000"/>
            <a:alpha val="49000"/>
          </a:schemeClr>
        </a:solidFill>
      </p:bgPr>
    </p:bg>
    <p:spTree>
      <p:nvGrpSpPr>
        <p:cNvPr id="1" name=""/>
        <p:cNvGrpSpPr/>
        <p:nvPr/>
      </p:nvGrpSpPr>
      <p:grpSpPr>
        <a:xfrm>
          <a:off x="0" y="0"/>
          <a:ext cx="0" cy="0"/>
          <a:chOff x="0" y="0"/>
          <a:chExt cx="0" cy="0"/>
        </a:xfrm>
      </p:grpSpPr>
      <p:sp>
        <p:nvSpPr>
          <p:cNvPr id="46"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7" name="Grafik 21"/>
          <p:cNvPicPr/>
          <p:nvPr/>
        </p:nvPicPr>
        <p:blipFill>
          <a:blip r:embed="rId2"/>
          <a:stretch/>
        </p:blipFill>
        <p:spPr>
          <a:xfrm>
            <a:off x="8141400" y="5590800"/>
            <a:ext cx="1003680" cy="1257120"/>
          </a:xfrm>
          <a:prstGeom prst="rect">
            <a:avLst/>
          </a:prstGeom>
          <a:noFill/>
          <a:ln w="0">
            <a:noFill/>
          </a:ln>
        </p:spPr>
      </p:pic>
      <p:cxnSp>
        <p:nvCxnSpPr>
          <p:cNvPr id="48" name="Gerader Verbinder 22"/>
          <p:cNvCxnSpPr/>
          <p:nvPr/>
        </p:nvCxnSpPr>
        <p:spPr>
          <a:xfrm>
            <a:off x="2289600" y="6504480"/>
            <a:ext cx="5040" cy="370080"/>
          </a:xfrm>
          <a:prstGeom prst="straightConnector1">
            <a:avLst/>
          </a:prstGeom>
          <a:ln w="0">
            <a:solidFill>
              <a:srgbClr val="444D26"/>
            </a:solidFill>
          </a:ln>
        </p:spPr>
      </p:cxnSp>
      <p:cxnSp>
        <p:nvCxnSpPr>
          <p:cNvPr id="49" name="Gerader Verbinder 23"/>
          <p:cNvCxnSpPr/>
          <p:nvPr/>
        </p:nvCxnSpPr>
        <p:spPr>
          <a:xfrm>
            <a:off x="6201360" y="6504480"/>
            <a:ext cx="5040" cy="370080"/>
          </a:xfrm>
          <a:prstGeom prst="straightConnector1">
            <a:avLst/>
          </a:prstGeom>
          <a:ln w="0">
            <a:solidFill>
              <a:srgbClr val="444D26"/>
            </a:solidFill>
          </a:ln>
        </p:spPr>
      </p:cxnSp>
      <p:sp>
        <p:nvSpPr>
          <p:cNvPr id="50"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51"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E4077DB-44C5-4ED0-B68A-9296F9F0E4A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2"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3"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4"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13601C6-450D-4EB1-94AF-F82DBD037ED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5" name="Resim 4"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56"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Abschnitts-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57"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8" name="Grafik 21"/>
          <p:cNvPicPr/>
          <p:nvPr/>
        </p:nvPicPr>
        <p:blipFill>
          <a:blip r:embed="rId2"/>
          <a:stretch/>
        </p:blipFill>
        <p:spPr>
          <a:xfrm>
            <a:off x="8141400" y="5590800"/>
            <a:ext cx="1003680" cy="1257120"/>
          </a:xfrm>
          <a:prstGeom prst="rect">
            <a:avLst/>
          </a:prstGeom>
          <a:noFill/>
          <a:ln w="0">
            <a:noFill/>
          </a:ln>
        </p:spPr>
      </p:pic>
      <p:cxnSp>
        <p:nvCxnSpPr>
          <p:cNvPr id="59" name="Gerader Verbinder 22"/>
          <p:cNvCxnSpPr/>
          <p:nvPr/>
        </p:nvCxnSpPr>
        <p:spPr>
          <a:xfrm>
            <a:off x="2289600" y="6504480"/>
            <a:ext cx="5040" cy="370080"/>
          </a:xfrm>
          <a:prstGeom prst="straightConnector1">
            <a:avLst/>
          </a:prstGeom>
          <a:ln w="0">
            <a:solidFill>
              <a:srgbClr val="444D26"/>
            </a:solidFill>
          </a:ln>
        </p:spPr>
      </p:cxnSp>
      <p:cxnSp>
        <p:nvCxnSpPr>
          <p:cNvPr id="60" name="Gerader Verbinder 23"/>
          <p:cNvCxnSpPr/>
          <p:nvPr/>
        </p:nvCxnSpPr>
        <p:spPr>
          <a:xfrm>
            <a:off x="6201360" y="6504480"/>
            <a:ext cx="5040" cy="370080"/>
          </a:xfrm>
          <a:prstGeom prst="straightConnector1">
            <a:avLst/>
          </a:prstGeom>
          <a:ln w="0">
            <a:solidFill>
              <a:srgbClr val="444D26"/>
            </a:solidFill>
          </a:ln>
        </p:spPr>
      </p:cxnSp>
      <p:sp>
        <p:nvSpPr>
          <p:cNvPr id="61"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62"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F7C7500-828D-43A7-9AE5-0AB7CA37B4E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3"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64"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65"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30ABFB0-B2EA-4AAC-92A1-42FB2CBB0F2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6" name="Resim 4"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67"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Zwei Inhalte">
    <p:bg>
      <p:bgPr>
        <a:solidFill>
          <a:schemeClr val="lt1">
            <a:lumMod val="95000"/>
            <a:alpha val="49000"/>
          </a:schemeClr>
        </a:solidFill>
      </p:bgPr>
    </p:bg>
    <p:spTree>
      <p:nvGrpSpPr>
        <p:cNvPr id="1" name=""/>
        <p:cNvGrpSpPr/>
        <p:nvPr/>
      </p:nvGrpSpPr>
      <p:grpSpPr>
        <a:xfrm>
          <a:off x="0" y="0"/>
          <a:ext cx="0" cy="0"/>
          <a:chOff x="0" y="0"/>
          <a:chExt cx="0" cy="0"/>
        </a:xfrm>
      </p:grpSpPr>
      <p:sp>
        <p:nvSpPr>
          <p:cNvPr id="68"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9" name="Grafik 21"/>
          <p:cNvPicPr/>
          <p:nvPr/>
        </p:nvPicPr>
        <p:blipFill>
          <a:blip r:embed="rId2"/>
          <a:stretch/>
        </p:blipFill>
        <p:spPr>
          <a:xfrm>
            <a:off x="8141400" y="5590800"/>
            <a:ext cx="1003680" cy="1257120"/>
          </a:xfrm>
          <a:prstGeom prst="rect">
            <a:avLst/>
          </a:prstGeom>
          <a:noFill/>
          <a:ln w="0">
            <a:noFill/>
          </a:ln>
        </p:spPr>
      </p:pic>
      <p:cxnSp>
        <p:nvCxnSpPr>
          <p:cNvPr id="70" name="Gerader Verbinder 22"/>
          <p:cNvCxnSpPr/>
          <p:nvPr/>
        </p:nvCxnSpPr>
        <p:spPr>
          <a:xfrm>
            <a:off x="2289600" y="6504480"/>
            <a:ext cx="5040" cy="370080"/>
          </a:xfrm>
          <a:prstGeom prst="straightConnector1">
            <a:avLst/>
          </a:prstGeom>
          <a:ln w="0">
            <a:solidFill>
              <a:srgbClr val="444D26"/>
            </a:solidFill>
          </a:ln>
        </p:spPr>
      </p:cxnSp>
      <p:cxnSp>
        <p:nvCxnSpPr>
          <p:cNvPr id="71" name="Gerader Verbinder 23"/>
          <p:cNvCxnSpPr/>
          <p:nvPr/>
        </p:nvCxnSpPr>
        <p:spPr>
          <a:xfrm>
            <a:off x="6201360" y="6504480"/>
            <a:ext cx="5040" cy="370080"/>
          </a:xfrm>
          <a:prstGeom prst="straightConnector1">
            <a:avLst/>
          </a:prstGeom>
          <a:ln w="0">
            <a:solidFill>
              <a:srgbClr val="444D26"/>
            </a:solidFill>
          </a:ln>
        </p:spPr>
      </p:cxnSp>
      <p:sp>
        <p:nvSpPr>
          <p:cNvPr id="72"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73"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C9BBE18-ECB5-4B33-864E-A3ADEC6D4C5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4"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5" name="PlaceHolder 2"/>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6" name="PlaceHolder 3"/>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7"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C67DAA9-A1CC-45AA-A32C-463A1AB261B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8" name="Resim 5"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79" name="Resim 6"/>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Vergleich">
    <p:bg>
      <p:bgPr>
        <a:solidFill>
          <a:schemeClr val="lt1">
            <a:lumMod val="95000"/>
            <a:alpha val="49000"/>
          </a:schemeClr>
        </a:solidFill>
      </p:bgPr>
    </p:bg>
    <p:spTree>
      <p:nvGrpSpPr>
        <p:cNvPr id="1" name=""/>
        <p:cNvGrpSpPr/>
        <p:nvPr/>
      </p:nvGrpSpPr>
      <p:grpSpPr>
        <a:xfrm>
          <a:off x="0" y="0"/>
          <a:ext cx="0" cy="0"/>
          <a:chOff x="0" y="0"/>
          <a:chExt cx="0" cy="0"/>
        </a:xfrm>
      </p:grpSpPr>
      <p:sp>
        <p:nvSpPr>
          <p:cNvPr id="80"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1" name="Grafik 21"/>
          <p:cNvPicPr/>
          <p:nvPr/>
        </p:nvPicPr>
        <p:blipFill>
          <a:blip r:embed="rId2"/>
          <a:stretch/>
        </p:blipFill>
        <p:spPr>
          <a:xfrm>
            <a:off x="8141400" y="5590800"/>
            <a:ext cx="1003680" cy="1257120"/>
          </a:xfrm>
          <a:prstGeom prst="rect">
            <a:avLst/>
          </a:prstGeom>
          <a:noFill/>
          <a:ln w="0">
            <a:noFill/>
          </a:ln>
        </p:spPr>
      </p:pic>
      <p:cxnSp>
        <p:nvCxnSpPr>
          <p:cNvPr id="82" name="Gerader Verbinder 22"/>
          <p:cNvCxnSpPr/>
          <p:nvPr/>
        </p:nvCxnSpPr>
        <p:spPr>
          <a:xfrm>
            <a:off x="2289600" y="6504480"/>
            <a:ext cx="5040" cy="370080"/>
          </a:xfrm>
          <a:prstGeom prst="straightConnector1">
            <a:avLst/>
          </a:prstGeom>
          <a:ln w="0">
            <a:solidFill>
              <a:srgbClr val="444D26"/>
            </a:solidFill>
          </a:ln>
        </p:spPr>
      </p:cxnSp>
      <p:cxnSp>
        <p:nvCxnSpPr>
          <p:cNvPr id="83" name="Gerader Verbinder 23"/>
          <p:cNvCxnSpPr/>
          <p:nvPr/>
        </p:nvCxnSpPr>
        <p:spPr>
          <a:xfrm>
            <a:off x="6201360" y="6504480"/>
            <a:ext cx="5040" cy="370080"/>
          </a:xfrm>
          <a:prstGeom prst="straightConnector1">
            <a:avLst/>
          </a:prstGeom>
          <a:ln w="0">
            <a:solidFill>
              <a:srgbClr val="444D26"/>
            </a:solidFill>
          </a:ln>
        </p:spPr>
      </p:cxnSp>
      <p:sp>
        <p:nvSpPr>
          <p:cNvPr id="84"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85"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3D28DA0-30E7-42F5-A4D6-6660425E497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6" name="PlaceHolder 1"/>
          <p:cNvSpPr>
            <a:spLocks noGrp="1"/>
          </p:cNvSpPr>
          <p:nvPr>
            <p:ph type="title"/>
          </p:nvPr>
        </p:nvSpPr>
        <p:spPr>
          <a:xfrm>
            <a:off x="6303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7" name="PlaceHolder 2"/>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8" name="PlaceHolder 3"/>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9" name="PlaceHolder 4"/>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90" name="PlaceHolder 5"/>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36B1771-C70D-479F-B084-DA2C386A874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9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Nur Titel">
    <p:bg>
      <p:bgPr>
        <a:solidFill>
          <a:schemeClr val="lt1">
            <a:lumMod val="95000"/>
            <a:alpha val="49000"/>
          </a:schemeClr>
        </a:solidFill>
      </p:bgPr>
    </p:bg>
    <p:spTree>
      <p:nvGrpSpPr>
        <p:cNvPr id="1" name=""/>
        <p:cNvGrpSpPr/>
        <p:nvPr/>
      </p:nvGrpSpPr>
      <p:grpSpPr>
        <a:xfrm>
          <a:off x="0" y="0"/>
          <a:ext cx="0" cy="0"/>
          <a:chOff x="0" y="0"/>
          <a:chExt cx="0" cy="0"/>
        </a:xfrm>
      </p:grpSpPr>
      <p:sp>
        <p:nvSpPr>
          <p:cNvPr id="94"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5" name="Grafik 21"/>
          <p:cNvPicPr/>
          <p:nvPr/>
        </p:nvPicPr>
        <p:blipFill>
          <a:blip r:embed="rId2"/>
          <a:stretch/>
        </p:blipFill>
        <p:spPr>
          <a:xfrm>
            <a:off x="8141400" y="5590800"/>
            <a:ext cx="1003680" cy="1257120"/>
          </a:xfrm>
          <a:prstGeom prst="rect">
            <a:avLst/>
          </a:prstGeom>
          <a:noFill/>
          <a:ln w="0">
            <a:noFill/>
          </a:ln>
        </p:spPr>
      </p:pic>
      <p:cxnSp>
        <p:nvCxnSpPr>
          <p:cNvPr id="96" name="Gerader Verbinder 22"/>
          <p:cNvCxnSpPr/>
          <p:nvPr/>
        </p:nvCxnSpPr>
        <p:spPr>
          <a:xfrm>
            <a:off x="2289600" y="6504480"/>
            <a:ext cx="5040" cy="370080"/>
          </a:xfrm>
          <a:prstGeom prst="straightConnector1">
            <a:avLst/>
          </a:prstGeom>
          <a:ln w="0">
            <a:solidFill>
              <a:srgbClr val="444D26"/>
            </a:solidFill>
          </a:ln>
        </p:spPr>
      </p:cxnSp>
      <p:cxnSp>
        <p:nvCxnSpPr>
          <p:cNvPr id="97" name="Gerader Verbinder 23"/>
          <p:cNvCxnSpPr/>
          <p:nvPr/>
        </p:nvCxnSpPr>
        <p:spPr>
          <a:xfrm>
            <a:off x="6201360" y="6504480"/>
            <a:ext cx="5040" cy="370080"/>
          </a:xfrm>
          <a:prstGeom prst="straightConnector1">
            <a:avLst/>
          </a:prstGeom>
          <a:ln w="0">
            <a:solidFill>
              <a:srgbClr val="444D26"/>
            </a:solidFill>
          </a:ln>
        </p:spPr>
      </p:cxnSp>
      <p:sp>
        <p:nvSpPr>
          <p:cNvPr id="98"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99"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58FC55A-32F2-4593-9D70-DADDFD4FE57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00"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0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E7CAAB3-C2F5-475D-9B68-D6E17A7E3FA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0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0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elfolie">
    <p:bg>
      <p:bgPr>
        <a:solidFill>
          <a:schemeClr val="lt1">
            <a:lumMod val="95000"/>
            <a:alpha val="49000"/>
          </a:schemeClr>
        </a:solidFill>
      </p:bgPr>
    </p:bg>
    <p:spTree>
      <p:nvGrpSpPr>
        <p:cNvPr id="1" name=""/>
        <p:cNvGrpSpPr/>
        <p:nvPr/>
      </p:nvGrpSpPr>
      <p:grpSpPr>
        <a:xfrm>
          <a:off x="0" y="0"/>
          <a:ext cx="0" cy="0"/>
          <a:chOff x="0" y="0"/>
          <a:chExt cx="0" cy="0"/>
        </a:xfrm>
      </p:grpSpPr>
      <p:sp>
        <p:nvSpPr>
          <p:cNvPr id="104"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05" name="Grafik 21"/>
          <p:cNvPicPr/>
          <p:nvPr/>
        </p:nvPicPr>
        <p:blipFill>
          <a:blip r:embed="rId2"/>
          <a:stretch/>
        </p:blipFill>
        <p:spPr>
          <a:xfrm>
            <a:off x="8141400" y="5590800"/>
            <a:ext cx="1003680" cy="1257120"/>
          </a:xfrm>
          <a:prstGeom prst="rect">
            <a:avLst/>
          </a:prstGeom>
          <a:noFill/>
          <a:ln w="0">
            <a:noFill/>
          </a:ln>
        </p:spPr>
      </p:pic>
      <p:cxnSp>
        <p:nvCxnSpPr>
          <p:cNvPr id="106" name="Gerader Verbinder 22"/>
          <p:cNvCxnSpPr/>
          <p:nvPr/>
        </p:nvCxnSpPr>
        <p:spPr>
          <a:xfrm>
            <a:off x="2289600" y="6504480"/>
            <a:ext cx="5040" cy="370080"/>
          </a:xfrm>
          <a:prstGeom prst="straightConnector1">
            <a:avLst/>
          </a:prstGeom>
          <a:ln w="0">
            <a:solidFill>
              <a:srgbClr val="444D26"/>
            </a:solidFill>
          </a:ln>
        </p:spPr>
      </p:cxnSp>
      <p:cxnSp>
        <p:nvCxnSpPr>
          <p:cNvPr id="107" name="Gerader Verbinder 23"/>
          <p:cNvCxnSpPr/>
          <p:nvPr/>
        </p:nvCxnSpPr>
        <p:spPr>
          <a:xfrm>
            <a:off x="6201360" y="6504480"/>
            <a:ext cx="5040" cy="370080"/>
          </a:xfrm>
          <a:prstGeom prst="straightConnector1">
            <a:avLst/>
          </a:prstGeom>
          <a:ln w="0">
            <a:solidFill>
              <a:srgbClr val="444D26"/>
            </a:solidFill>
          </a:ln>
        </p:spPr>
      </p:cxnSp>
      <p:sp>
        <p:nvSpPr>
          <p:cNvPr id="108"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09"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527FA49-3CD9-4253-B6A5-5A10C62B39E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10" name="PlaceHolder 1"/>
          <p:cNvSpPr>
            <a:spLocks noGrp="1"/>
          </p:cNvSpPr>
          <p:nvPr>
            <p:ph type="title"/>
          </p:nvPr>
        </p:nvSpPr>
        <p:spPr>
          <a:xfrm>
            <a:off x="1143000" y="1122480"/>
            <a:ext cx="6852960" cy="238248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11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3717085-AA35-44D1-9B19-E6444F95C9B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1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1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Leer">
    <p:bg>
      <p:bgPr>
        <a:solidFill>
          <a:schemeClr val="lt1">
            <a:lumMod val="95000"/>
            <a:alpha val="49000"/>
          </a:schemeClr>
        </a:solidFill>
      </p:bgPr>
    </p:bg>
    <p:spTree>
      <p:nvGrpSpPr>
        <p:cNvPr id="1" name=""/>
        <p:cNvGrpSpPr/>
        <p:nvPr/>
      </p:nvGrpSpPr>
      <p:grpSpPr>
        <a:xfrm>
          <a:off x="0" y="0"/>
          <a:ext cx="0" cy="0"/>
          <a:chOff x="0" y="0"/>
          <a:chExt cx="0" cy="0"/>
        </a:xfrm>
      </p:grpSpPr>
      <p:sp>
        <p:nvSpPr>
          <p:cNvPr id="114"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15" name="Grafik 21"/>
          <p:cNvPicPr/>
          <p:nvPr/>
        </p:nvPicPr>
        <p:blipFill>
          <a:blip r:embed="rId2"/>
          <a:stretch/>
        </p:blipFill>
        <p:spPr>
          <a:xfrm>
            <a:off x="8141400" y="5590800"/>
            <a:ext cx="1003680" cy="1257120"/>
          </a:xfrm>
          <a:prstGeom prst="rect">
            <a:avLst/>
          </a:prstGeom>
          <a:noFill/>
          <a:ln w="0">
            <a:noFill/>
          </a:ln>
        </p:spPr>
      </p:pic>
      <p:cxnSp>
        <p:nvCxnSpPr>
          <p:cNvPr id="116" name="Gerader Verbinder 22"/>
          <p:cNvCxnSpPr/>
          <p:nvPr/>
        </p:nvCxnSpPr>
        <p:spPr>
          <a:xfrm>
            <a:off x="2289600" y="6504480"/>
            <a:ext cx="5040" cy="370080"/>
          </a:xfrm>
          <a:prstGeom prst="straightConnector1">
            <a:avLst/>
          </a:prstGeom>
          <a:ln w="0">
            <a:solidFill>
              <a:srgbClr val="444D26"/>
            </a:solidFill>
          </a:ln>
        </p:spPr>
      </p:cxnSp>
      <p:cxnSp>
        <p:nvCxnSpPr>
          <p:cNvPr id="117" name="Gerader Verbinder 23"/>
          <p:cNvCxnSpPr/>
          <p:nvPr/>
        </p:nvCxnSpPr>
        <p:spPr>
          <a:xfrm>
            <a:off x="6201360" y="6504480"/>
            <a:ext cx="5040" cy="370080"/>
          </a:xfrm>
          <a:prstGeom prst="straightConnector1">
            <a:avLst/>
          </a:prstGeom>
          <a:ln w="0">
            <a:solidFill>
              <a:srgbClr val="444D26"/>
            </a:solidFill>
          </a:ln>
        </p:spPr>
      </p:cxnSp>
      <p:sp>
        <p:nvSpPr>
          <p:cNvPr id="118"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19"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5929234-EA02-4D48-9E1A-2ECFD0AA1DB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20"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09AD971-314E-41CF-A22E-D0C43F63A8A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21"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22"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Inhalt mit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123"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24" name="Grafik 21"/>
          <p:cNvPicPr/>
          <p:nvPr/>
        </p:nvPicPr>
        <p:blipFill>
          <a:blip r:embed="rId2"/>
          <a:stretch/>
        </p:blipFill>
        <p:spPr>
          <a:xfrm>
            <a:off x="8141400" y="5590800"/>
            <a:ext cx="1003680" cy="1257120"/>
          </a:xfrm>
          <a:prstGeom prst="rect">
            <a:avLst/>
          </a:prstGeom>
          <a:noFill/>
          <a:ln w="0">
            <a:noFill/>
          </a:ln>
        </p:spPr>
      </p:pic>
      <p:cxnSp>
        <p:nvCxnSpPr>
          <p:cNvPr id="125" name="Gerader Verbinder 22"/>
          <p:cNvCxnSpPr/>
          <p:nvPr/>
        </p:nvCxnSpPr>
        <p:spPr>
          <a:xfrm>
            <a:off x="2289600" y="6504480"/>
            <a:ext cx="5040" cy="370080"/>
          </a:xfrm>
          <a:prstGeom prst="straightConnector1">
            <a:avLst/>
          </a:prstGeom>
          <a:ln w="0">
            <a:solidFill>
              <a:srgbClr val="444D26"/>
            </a:solidFill>
          </a:ln>
        </p:spPr>
      </p:cxnSp>
      <p:cxnSp>
        <p:nvCxnSpPr>
          <p:cNvPr id="126" name="Gerader Verbinder 23"/>
          <p:cNvCxnSpPr/>
          <p:nvPr/>
        </p:nvCxnSpPr>
        <p:spPr>
          <a:xfrm>
            <a:off x="6201360" y="6504480"/>
            <a:ext cx="5040" cy="370080"/>
          </a:xfrm>
          <a:prstGeom prst="straightConnector1">
            <a:avLst/>
          </a:prstGeom>
          <a:ln w="0">
            <a:solidFill>
              <a:srgbClr val="444D26"/>
            </a:solidFill>
          </a:ln>
        </p:spPr>
      </p:cxnSp>
      <p:sp>
        <p:nvSpPr>
          <p:cNvPr id="127"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28"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881A7D0-E462-4042-8A54-9176F65512A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29"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30"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131"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3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FF5E60D-D100-4113-B11B-0F07042D53D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3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3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8">
    <p:bg>
      <p:bgPr>
        <a:solidFill>
          <a:schemeClr val="lt1">
            <a:lumMod val="95000"/>
            <a:alpha val="49000"/>
          </a:schemeClr>
        </a:solidFill>
      </p:bgPr>
    </p:bg>
    <p:spTree>
      <p:nvGrpSpPr>
        <p:cNvPr id="1" name=""/>
        <p:cNvGrpSpPr/>
        <p:nvPr/>
      </p:nvGrpSpPr>
      <p:grpSpPr>
        <a:xfrm>
          <a:off x="0" y="0"/>
          <a:ext cx="0" cy="0"/>
          <a:chOff x="0" y="0"/>
          <a:chExt cx="0" cy="0"/>
        </a:xfrm>
      </p:grpSpPr>
      <p:sp>
        <p:nvSpPr>
          <p:cNvPr id="135"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36" name="Grafik 9"/>
          <p:cNvPicPr/>
          <p:nvPr/>
        </p:nvPicPr>
        <p:blipFill>
          <a:blip r:embed="rId2"/>
          <a:stretch/>
        </p:blipFill>
        <p:spPr>
          <a:xfrm>
            <a:off x="8141400" y="5590800"/>
            <a:ext cx="1003680" cy="1257120"/>
          </a:xfrm>
          <a:prstGeom prst="rect">
            <a:avLst/>
          </a:prstGeom>
          <a:noFill/>
          <a:ln w="0">
            <a:noFill/>
          </a:ln>
        </p:spPr>
      </p:pic>
      <p:cxnSp>
        <p:nvCxnSpPr>
          <p:cNvPr id="137" name="Gerader Verbinder 8"/>
          <p:cNvCxnSpPr/>
          <p:nvPr/>
        </p:nvCxnSpPr>
        <p:spPr>
          <a:xfrm>
            <a:off x="2289600" y="6504480"/>
            <a:ext cx="5040" cy="370080"/>
          </a:xfrm>
          <a:prstGeom prst="straightConnector1">
            <a:avLst/>
          </a:prstGeom>
          <a:ln w="0">
            <a:solidFill>
              <a:srgbClr val="444D26"/>
            </a:solidFill>
          </a:ln>
        </p:spPr>
      </p:cxnSp>
      <p:cxnSp>
        <p:nvCxnSpPr>
          <p:cNvPr id="138" name="Gerader Verbinder 10"/>
          <p:cNvCxnSpPr/>
          <p:nvPr/>
        </p:nvCxnSpPr>
        <p:spPr>
          <a:xfrm>
            <a:off x="6201360" y="6504480"/>
            <a:ext cx="5040" cy="370080"/>
          </a:xfrm>
          <a:prstGeom prst="straightConnector1">
            <a:avLst/>
          </a:prstGeom>
          <a:ln w="0">
            <a:solidFill>
              <a:srgbClr val="444D26"/>
            </a:solidFill>
          </a:ln>
        </p:spPr>
      </p:cxnSp>
      <p:sp>
        <p:nvSpPr>
          <p:cNvPr id="139"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140"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B633F3F-7607-4EE2-A9B9-BA7744327B2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4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AEDF913-61A3-4239-8532-38C55ED5B35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4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43" name="Resim 4"/>
          <p:cNvPicPr/>
          <p:nvPr/>
        </p:nvPicPr>
        <p:blipFill>
          <a:blip r:embed="rId4"/>
          <a:stretch/>
        </p:blipFill>
        <p:spPr>
          <a:xfrm>
            <a:off x="6357600" y="6570360"/>
            <a:ext cx="588600" cy="199800"/>
          </a:xfrm>
          <a:prstGeom prst="rect">
            <a:avLst/>
          </a:prstGeom>
          <a:noFill/>
          <a:ln w="0">
            <a:noFill/>
          </a:ln>
        </p:spPr>
      </p:pic>
      <p:sp>
        <p:nvSpPr>
          <p:cNvPr id="144" name="PlaceHolder 1"/>
          <p:cNvSpPr>
            <a:spLocks noGrp="1"/>
          </p:cNvSpPr>
          <p:nvPr>
            <p:ph type="title"/>
          </p:nvPr>
        </p:nvSpPr>
        <p:spPr>
          <a:xfrm>
            <a:off x="457200" y="273600"/>
            <a:ext cx="8226000" cy="1141560"/>
          </a:xfrm>
          <a:prstGeom prst="rect">
            <a:avLst/>
          </a:prstGeom>
          <a:noFill/>
          <a:ln w="0">
            <a:noFill/>
          </a:ln>
        </p:spPr>
        <p:txBody>
          <a:bodyPr lIns="0" tIns="0" rIns="0" bIns="0" anchor="ctr">
            <a:noAutofit/>
          </a:bodyPr>
          <a:lstStyle>
            <a:lvl1pPr indent="0" algn="l" defTabSz="914400">
              <a:lnSpc>
                <a:spcPct val="102000"/>
              </a:lnSpc>
              <a:buNone/>
              <a:tabLst>
                <a:tab pos="0" algn="l"/>
              </a:tabLst>
              <a:defRPr lang="tr-TR" sz="1800" b="0" u="none" strike="noStrike">
                <a:solidFill>
                  <a:schemeClr val="dk1"/>
                </a:solidFill>
                <a:effectLst/>
                <a:uFillTx/>
                <a:latin typeface="Calibri"/>
              </a:defRPr>
            </a:lvl1pPr>
          </a:lstStyle>
          <a:p>
            <a:pPr indent="0" algn="l" defTabSz="914400">
              <a:lnSpc>
                <a:spcPct val="102000"/>
              </a:lnSpc>
              <a:buNone/>
              <a:tabLst>
                <a:tab pos="0" algn="l"/>
              </a:tabLst>
            </a:pPr>
            <a:r>
              <a:rPr lang="tr-TR" sz="1800" b="0" u="none" strike="noStrike">
                <a:solidFill>
                  <a:schemeClr val="dk1"/>
                </a:solidFill>
                <a:effectLst/>
                <a:uFillTx/>
                <a:latin typeface="Calibri"/>
              </a:rPr>
              <a:t>Click to edit the title text format</a:t>
            </a:r>
            <a:endParaRPr lang="tr-TR" sz="1800" b="0" u="none" strike="noStrike">
              <a:solidFill>
                <a:schemeClr val="dk1"/>
              </a:solidFill>
              <a:effectLst/>
              <a:uFillTx/>
              <a:latin typeface="Calibri"/>
            </a:endParaRPr>
          </a:p>
        </p:txBody>
      </p:sp>
      <p:sp>
        <p:nvSpPr>
          <p:cNvPr id="145" name="PlaceHolder 2"/>
          <p:cNvSpPr>
            <a:spLocks noGrp="1"/>
          </p:cNvSpPr>
          <p:nvPr>
            <p:ph type="body"/>
          </p:nvPr>
        </p:nvSpPr>
        <p:spPr>
          <a:xfrm>
            <a:off x="457200" y="1604520"/>
            <a:ext cx="8226000" cy="397404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9">
    <p:bg>
      <p:bgPr>
        <a:solidFill>
          <a:schemeClr val="lt1">
            <a:lumMod val="95000"/>
            <a:alpha val="49000"/>
          </a:schemeClr>
        </a:solidFill>
      </p:bgPr>
    </p:bg>
    <p:spTree>
      <p:nvGrpSpPr>
        <p:cNvPr id="1" name=""/>
        <p:cNvGrpSpPr/>
        <p:nvPr/>
      </p:nvGrpSpPr>
      <p:grpSpPr>
        <a:xfrm>
          <a:off x="0" y="0"/>
          <a:ext cx="0" cy="0"/>
          <a:chOff x="0" y="0"/>
          <a:chExt cx="0" cy="0"/>
        </a:xfrm>
      </p:grpSpPr>
      <p:sp>
        <p:nvSpPr>
          <p:cNvPr id="146"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47" name="Grafik 9"/>
          <p:cNvPicPr/>
          <p:nvPr/>
        </p:nvPicPr>
        <p:blipFill>
          <a:blip r:embed="rId2"/>
          <a:stretch/>
        </p:blipFill>
        <p:spPr>
          <a:xfrm>
            <a:off x="8141400" y="5590800"/>
            <a:ext cx="1003680" cy="1257120"/>
          </a:xfrm>
          <a:prstGeom prst="rect">
            <a:avLst/>
          </a:prstGeom>
          <a:noFill/>
          <a:ln w="0">
            <a:noFill/>
          </a:ln>
        </p:spPr>
      </p:pic>
      <p:cxnSp>
        <p:nvCxnSpPr>
          <p:cNvPr id="148" name="Gerader Verbinder 8"/>
          <p:cNvCxnSpPr/>
          <p:nvPr/>
        </p:nvCxnSpPr>
        <p:spPr>
          <a:xfrm>
            <a:off x="2289600" y="6504480"/>
            <a:ext cx="5040" cy="370080"/>
          </a:xfrm>
          <a:prstGeom prst="straightConnector1">
            <a:avLst/>
          </a:prstGeom>
          <a:ln w="0">
            <a:solidFill>
              <a:srgbClr val="444D26"/>
            </a:solidFill>
          </a:ln>
        </p:spPr>
      </p:cxnSp>
      <p:cxnSp>
        <p:nvCxnSpPr>
          <p:cNvPr id="149" name="Gerader Verbinder 10"/>
          <p:cNvCxnSpPr/>
          <p:nvPr/>
        </p:nvCxnSpPr>
        <p:spPr>
          <a:xfrm>
            <a:off x="6201360" y="6504480"/>
            <a:ext cx="5040" cy="370080"/>
          </a:xfrm>
          <a:prstGeom prst="straightConnector1">
            <a:avLst/>
          </a:prstGeom>
          <a:ln w="0">
            <a:solidFill>
              <a:srgbClr val="444D26"/>
            </a:solidFill>
          </a:ln>
        </p:spPr>
      </p:cxnSp>
      <p:sp>
        <p:nvSpPr>
          <p:cNvPr id="150"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151"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F06FF38-9597-4E66-B110-2C81FA81579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52"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53"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154"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55"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7F87310-2C6F-4105-A78B-DD4FFD441C8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56"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5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0">
    <p:bg>
      <p:bgPr>
        <a:solidFill>
          <a:schemeClr val="lt1">
            <a:lumMod val="95000"/>
            <a:alpha val="49000"/>
          </a:schemeClr>
        </a:solidFill>
      </p:bgPr>
    </p:bg>
    <p:spTree>
      <p:nvGrpSpPr>
        <p:cNvPr id="1" name=""/>
        <p:cNvGrpSpPr/>
        <p:nvPr/>
      </p:nvGrpSpPr>
      <p:grpSpPr>
        <a:xfrm>
          <a:off x="0" y="0"/>
          <a:ext cx="0" cy="0"/>
          <a:chOff x="0" y="0"/>
          <a:chExt cx="0" cy="0"/>
        </a:xfrm>
      </p:grpSpPr>
      <p:sp>
        <p:nvSpPr>
          <p:cNvPr id="158"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59" name="Grafik 9"/>
          <p:cNvPicPr/>
          <p:nvPr/>
        </p:nvPicPr>
        <p:blipFill>
          <a:blip r:embed="rId2"/>
          <a:stretch/>
        </p:blipFill>
        <p:spPr>
          <a:xfrm>
            <a:off x="8141400" y="5590800"/>
            <a:ext cx="1003680" cy="1257120"/>
          </a:xfrm>
          <a:prstGeom prst="rect">
            <a:avLst/>
          </a:prstGeom>
          <a:noFill/>
          <a:ln w="0">
            <a:noFill/>
          </a:ln>
        </p:spPr>
      </p:pic>
      <p:cxnSp>
        <p:nvCxnSpPr>
          <p:cNvPr id="160" name="Gerader Verbinder 8"/>
          <p:cNvCxnSpPr/>
          <p:nvPr/>
        </p:nvCxnSpPr>
        <p:spPr>
          <a:xfrm>
            <a:off x="2289600" y="6504480"/>
            <a:ext cx="5040" cy="370080"/>
          </a:xfrm>
          <a:prstGeom prst="straightConnector1">
            <a:avLst/>
          </a:prstGeom>
          <a:ln w="0">
            <a:solidFill>
              <a:srgbClr val="444D26"/>
            </a:solidFill>
          </a:ln>
        </p:spPr>
      </p:cxnSp>
      <p:cxnSp>
        <p:nvCxnSpPr>
          <p:cNvPr id="161" name="Gerader Verbinder 10"/>
          <p:cNvCxnSpPr/>
          <p:nvPr/>
        </p:nvCxnSpPr>
        <p:spPr>
          <a:xfrm>
            <a:off x="6201360" y="6504480"/>
            <a:ext cx="5040" cy="370080"/>
          </a:xfrm>
          <a:prstGeom prst="straightConnector1">
            <a:avLst/>
          </a:prstGeom>
          <a:ln w="0">
            <a:solidFill>
              <a:srgbClr val="444D26"/>
            </a:solidFill>
          </a:ln>
        </p:spPr>
      </p:cxnSp>
      <p:sp>
        <p:nvSpPr>
          <p:cNvPr id="162"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163"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1176FB4-8AEE-4084-8B36-1BE829AE43E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64"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65" name="PlaceHolder 2"/>
          <p:cNvSpPr>
            <a:spLocks noGrp="1"/>
          </p:cNvSpPr>
          <p:nvPr>
            <p:ph type="body"/>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166"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67"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327E2A4-EC32-4B0F-9C00-5EF4E542CDA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68"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69"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1">
    <p:bg>
      <p:bgPr>
        <a:solidFill>
          <a:schemeClr val="lt1">
            <a:lumMod val="95000"/>
            <a:alpha val="49000"/>
          </a:schemeClr>
        </a:solidFill>
      </p:bgPr>
    </p:bg>
    <p:spTree>
      <p:nvGrpSpPr>
        <p:cNvPr id="1" name=""/>
        <p:cNvGrpSpPr/>
        <p:nvPr/>
      </p:nvGrpSpPr>
      <p:grpSpPr>
        <a:xfrm>
          <a:off x="0" y="0"/>
          <a:ext cx="0" cy="0"/>
          <a:chOff x="0" y="0"/>
          <a:chExt cx="0" cy="0"/>
        </a:xfrm>
      </p:grpSpPr>
      <p:sp>
        <p:nvSpPr>
          <p:cNvPr id="170"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71" name="Grafik 9"/>
          <p:cNvPicPr/>
          <p:nvPr/>
        </p:nvPicPr>
        <p:blipFill>
          <a:blip r:embed="rId2"/>
          <a:stretch/>
        </p:blipFill>
        <p:spPr>
          <a:xfrm>
            <a:off x="8141400" y="5590800"/>
            <a:ext cx="1003680" cy="1257120"/>
          </a:xfrm>
          <a:prstGeom prst="rect">
            <a:avLst/>
          </a:prstGeom>
          <a:noFill/>
          <a:ln w="0">
            <a:noFill/>
          </a:ln>
        </p:spPr>
      </p:pic>
      <p:cxnSp>
        <p:nvCxnSpPr>
          <p:cNvPr id="172" name="Gerader Verbinder 8"/>
          <p:cNvCxnSpPr/>
          <p:nvPr/>
        </p:nvCxnSpPr>
        <p:spPr>
          <a:xfrm>
            <a:off x="2289600" y="6504480"/>
            <a:ext cx="5040" cy="370080"/>
          </a:xfrm>
          <a:prstGeom prst="straightConnector1">
            <a:avLst/>
          </a:prstGeom>
          <a:ln w="0">
            <a:solidFill>
              <a:srgbClr val="444D26"/>
            </a:solidFill>
          </a:ln>
        </p:spPr>
      </p:cxnSp>
      <p:cxnSp>
        <p:nvCxnSpPr>
          <p:cNvPr id="173" name="Gerader Verbinder 10"/>
          <p:cNvCxnSpPr/>
          <p:nvPr/>
        </p:nvCxnSpPr>
        <p:spPr>
          <a:xfrm>
            <a:off x="6201360" y="6504480"/>
            <a:ext cx="5040" cy="370080"/>
          </a:xfrm>
          <a:prstGeom prst="straightConnector1">
            <a:avLst/>
          </a:prstGeom>
          <a:ln w="0">
            <a:solidFill>
              <a:srgbClr val="444D26"/>
            </a:solidFill>
          </a:ln>
        </p:spPr>
      </p:cxnSp>
      <p:sp>
        <p:nvSpPr>
          <p:cNvPr id="174"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175"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25E9F6F-0431-435A-A790-5B6AFEE7059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76"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77"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78"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8898DDC-8421-4F62-B31F-99E06915589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79"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8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2">
    <p:bg>
      <p:bgPr>
        <a:solidFill>
          <a:schemeClr val="lt1">
            <a:lumMod val="95000"/>
            <a:alpha val="49000"/>
          </a:schemeClr>
        </a:solidFill>
      </p:bgPr>
    </p:bg>
    <p:spTree>
      <p:nvGrpSpPr>
        <p:cNvPr id="1" name=""/>
        <p:cNvGrpSpPr/>
        <p:nvPr/>
      </p:nvGrpSpPr>
      <p:grpSpPr>
        <a:xfrm>
          <a:off x="0" y="0"/>
          <a:ext cx="0" cy="0"/>
          <a:chOff x="0" y="0"/>
          <a:chExt cx="0" cy="0"/>
        </a:xfrm>
      </p:grpSpPr>
      <p:sp>
        <p:nvSpPr>
          <p:cNvPr id="181"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82" name="Grafik 9"/>
          <p:cNvPicPr/>
          <p:nvPr/>
        </p:nvPicPr>
        <p:blipFill>
          <a:blip r:embed="rId2"/>
          <a:stretch/>
        </p:blipFill>
        <p:spPr>
          <a:xfrm>
            <a:off x="8141400" y="5590800"/>
            <a:ext cx="1003680" cy="1257120"/>
          </a:xfrm>
          <a:prstGeom prst="rect">
            <a:avLst/>
          </a:prstGeom>
          <a:noFill/>
          <a:ln w="0">
            <a:noFill/>
          </a:ln>
        </p:spPr>
      </p:pic>
      <p:cxnSp>
        <p:nvCxnSpPr>
          <p:cNvPr id="183" name="Gerader Verbinder 8"/>
          <p:cNvCxnSpPr/>
          <p:nvPr/>
        </p:nvCxnSpPr>
        <p:spPr>
          <a:xfrm>
            <a:off x="2289600" y="6504480"/>
            <a:ext cx="5040" cy="370080"/>
          </a:xfrm>
          <a:prstGeom prst="straightConnector1">
            <a:avLst/>
          </a:prstGeom>
          <a:ln w="0">
            <a:solidFill>
              <a:srgbClr val="444D26"/>
            </a:solidFill>
          </a:ln>
        </p:spPr>
      </p:cxnSp>
      <p:cxnSp>
        <p:nvCxnSpPr>
          <p:cNvPr id="184" name="Gerader Verbinder 10"/>
          <p:cNvCxnSpPr/>
          <p:nvPr/>
        </p:nvCxnSpPr>
        <p:spPr>
          <a:xfrm>
            <a:off x="6201360" y="6504480"/>
            <a:ext cx="5040" cy="370080"/>
          </a:xfrm>
          <a:prstGeom prst="straightConnector1">
            <a:avLst/>
          </a:prstGeom>
          <a:ln w="0">
            <a:solidFill>
              <a:srgbClr val="444D26"/>
            </a:solidFill>
          </a:ln>
        </p:spPr>
      </p:cxnSp>
      <p:sp>
        <p:nvSpPr>
          <p:cNvPr id="185"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186"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95C5CE0-629F-423C-80FD-3B69F3DA656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87"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88"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89"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4FB35E6-CACD-4911-BCB9-C6341E0621C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90"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91"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
    <p:bg>
      <p:bgPr>
        <a:solidFill>
          <a:schemeClr val="lt1">
            <a:lumMod val="95000"/>
            <a:alpha val="49000"/>
          </a:schemeClr>
        </a:solidFill>
      </p:bgPr>
    </p:bg>
    <p:spTree>
      <p:nvGrpSpPr>
        <p:cNvPr id="1" name=""/>
        <p:cNvGrpSpPr/>
        <p:nvPr/>
      </p:nvGrpSpPr>
      <p:grpSpPr>
        <a:xfrm>
          <a:off x="0" y="0"/>
          <a:ext cx="0" cy="0"/>
          <a:chOff x="0" y="0"/>
          <a:chExt cx="0" cy="0"/>
        </a:xfrm>
      </p:grpSpPr>
      <p:sp>
        <p:nvSpPr>
          <p:cNvPr id="192"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93" name="Grafik 9"/>
          <p:cNvPicPr/>
          <p:nvPr/>
        </p:nvPicPr>
        <p:blipFill>
          <a:blip r:embed="rId2"/>
          <a:stretch/>
        </p:blipFill>
        <p:spPr>
          <a:xfrm>
            <a:off x="8141400" y="5590800"/>
            <a:ext cx="1003680" cy="1257120"/>
          </a:xfrm>
          <a:prstGeom prst="rect">
            <a:avLst/>
          </a:prstGeom>
          <a:noFill/>
          <a:ln w="0">
            <a:noFill/>
          </a:ln>
        </p:spPr>
      </p:pic>
      <p:cxnSp>
        <p:nvCxnSpPr>
          <p:cNvPr id="194" name="Gerader Verbinder 8"/>
          <p:cNvCxnSpPr/>
          <p:nvPr/>
        </p:nvCxnSpPr>
        <p:spPr>
          <a:xfrm>
            <a:off x="2289600" y="6504480"/>
            <a:ext cx="5040" cy="370080"/>
          </a:xfrm>
          <a:prstGeom prst="straightConnector1">
            <a:avLst/>
          </a:prstGeom>
          <a:ln w="0">
            <a:solidFill>
              <a:srgbClr val="444D26"/>
            </a:solidFill>
          </a:ln>
        </p:spPr>
      </p:cxnSp>
      <p:cxnSp>
        <p:nvCxnSpPr>
          <p:cNvPr id="195" name="Gerader Verbinder 10"/>
          <p:cNvCxnSpPr/>
          <p:nvPr/>
        </p:nvCxnSpPr>
        <p:spPr>
          <a:xfrm>
            <a:off x="6201360" y="6504480"/>
            <a:ext cx="5040" cy="370080"/>
          </a:xfrm>
          <a:prstGeom prst="straightConnector1">
            <a:avLst/>
          </a:prstGeom>
          <a:ln w="0">
            <a:solidFill>
              <a:srgbClr val="444D26"/>
            </a:solidFill>
          </a:ln>
        </p:spPr>
      </p:cxnSp>
      <p:sp>
        <p:nvSpPr>
          <p:cNvPr id="196"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197"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9B8A1E0-FF34-455A-A941-F054C547C41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98"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199"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200"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2D62675-32EB-4A04-81D3-1E58EA2B3F8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01"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02"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5">
    <p:bg>
      <p:bgPr>
        <a:solidFill>
          <a:schemeClr val="lt1">
            <a:lumMod val="95000"/>
            <a:alpha val="49000"/>
          </a:schemeClr>
        </a:solidFill>
      </p:bgPr>
    </p:bg>
    <p:spTree>
      <p:nvGrpSpPr>
        <p:cNvPr id="1" name=""/>
        <p:cNvGrpSpPr/>
        <p:nvPr/>
      </p:nvGrpSpPr>
      <p:grpSpPr>
        <a:xfrm>
          <a:off x="0" y="0"/>
          <a:ext cx="0" cy="0"/>
          <a:chOff x="0" y="0"/>
          <a:chExt cx="0" cy="0"/>
        </a:xfrm>
      </p:grpSpPr>
      <p:sp>
        <p:nvSpPr>
          <p:cNvPr id="203"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04" name="Grafik 9"/>
          <p:cNvPicPr/>
          <p:nvPr/>
        </p:nvPicPr>
        <p:blipFill>
          <a:blip r:embed="rId2"/>
          <a:stretch/>
        </p:blipFill>
        <p:spPr>
          <a:xfrm>
            <a:off x="8141400" y="5590800"/>
            <a:ext cx="1003680" cy="1257120"/>
          </a:xfrm>
          <a:prstGeom prst="rect">
            <a:avLst/>
          </a:prstGeom>
          <a:noFill/>
          <a:ln w="0">
            <a:noFill/>
          </a:ln>
        </p:spPr>
      </p:pic>
      <p:cxnSp>
        <p:nvCxnSpPr>
          <p:cNvPr id="205" name="Gerader Verbinder 8"/>
          <p:cNvCxnSpPr/>
          <p:nvPr/>
        </p:nvCxnSpPr>
        <p:spPr>
          <a:xfrm>
            <a:off x="2289600" y="6504480"/>
            <a:ext cx="5040" cy="370080"/>
          </a:xfrm>
          <a:prstGeom prst="straightConnector1">
            <a:avLst/>
          </a:prstGeom>
          <a:ln w="0">
            <a:solidFill>
              <a:srgbClr val="444D26"/>
            </a:solidFill>
          </a:ln>
        </p:spPr>
      </p:cxnSp>
      <p:cxnSp>
        <p:nvCxnSpPr>
          <p:cNvPr id="206" name="Gerader Verbinder 10"/>
          <p:cNvCxnSpPr/>
          <p:nvPr/>
        </p:nvCxnSpPr>
        <p:spPr>
          <a:xfrm>
            <a:off x="6201360" y="6504480"/>
            <a:ext cx="5040" cy="370080"/>
          </a:xfrm>
          <a:prstGeom prst="straightConnector1">
            <a:avLst/>
          </a:prstGeom>
          <a:ln w="0">
            <a:solidFill>
              <a:srgbClr val="444D26"/>
            </a:solidFill>
          </a:ln>
        </p:spPr>
      </p:cxnSp>
      <p:sp>
        <p:nvSpPr>
          <p:cNvPr id="207"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208"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38C9BBA-CDF9-45E9-B0D0-95EBB6CB069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09"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10" name="PlaceHolder 2"/>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11" name="PlaceHolder 3"/>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1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3FA06BF-4C5E-4EB5-9FDA-919CA0C7F3E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1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1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6">
    <p:bg>
      <p:bgPr>
        <a:solidFill>
          <a:schemeClr val="lt1">
            <a:lumMod val="95000"/>
            <a:alpha val="49000"/>
          </a:schemeClr>
        </a:solidFill>
      </p:bgPr>
    </p:bg>
    <p:spTree>
      <p:nvGrpSpPr>
        <p:cNvPr id="1" name=""/>
        <p:cNvGrpSpPr/>
        <p:nvPr/>
      </p:nvGrpSpPr>
      <p:grpSpPr>
        <a:xfrm>
          <a:off x="0" y="0"/>
          <a:ext cx="0" cy="0"/>
          <a:chOff x="0" y="0"/>
          <a:chExt cx="0" cy="0"/>
        </a:xfrm>
      </p:grpSpPr>
      <p:sp>
        <p:nvSpPr>
          <p:cNvPr id="215"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16" name="Grafik 9"/>
          <p:cNvPicPr/>
          <p:nvPr/>
        </p:nvPicPr>
        <p:blipFill>
          <a:blip r:embed="rId2"/>
          <a:stretch/>
        </p:blipFill>
        <p:spPr>
          <a:xfrm>
            <a:off x="8141400" y="5590800"/>
            <a:ext cx="1003680" cy="1257120"/>
          </a:xfrm>
          <a:prstGeom prst="rect">
            <a:avLst/>
          </a:prstGeom>
          <a:noFill/>
          <a:ln w="0">
            <a:noFill/>
          </a:ln>
        </p:spPr>
      </p:pic>
      <p:cxnSp>
        <p:nvCxnSpPr>
          <p:cNvPr id="217" name="Gerader Verbinder 8"/>
          <p:cNvCxnSpPr/>
          <p:nvPr/>
        </p:nvCxnSpPr>
        <p:spPr>
          <a:xfrm>
            <a:off x="2289600" y="6504480"/>
            <a:ext cx="5040" cy="370080"/>
          </a:xfrm>
          <a:prstGeom prst="straightConnector1">
            <a:avLst/>
          </a:prstGeom>
          <a:ln w="0">
            <a:solidFill>
              <a:srgbClr val="444D26"/>
            </a:solidFill>
          </a:ln>
        </p:spPr>
      </p:cxnSp>
      <p:cxnSp>
        <p:nvCxnSpPr>
          <p:cNvPr id="218" name="Gerader Verbinder 10"/>
          <p:cNvCxnSpPr/>
          <p:nvPr/>
        </p:nvCxnSpPr>
        <p:spPr>
          <a:xfrm>
            <a:off x="6201360" y="6504480"/>
            <a:ext cx="5040" cy="370080"/>
          </a:xfrm>
          <a:prstGeom prst="straightConnector1">
            <a:avLst/>
          </a:prstGeom>
          <a:ln w="0">
            <a:solidFill>
              <a:srgbClr val="444D26"/>
            </a:solidFill>
          </a:ln>
        </p:spPr>
      </p:cxnSp>
      <p:sp>
        <p:nvSpPr>
          <p:cNvPr id="219"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220"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46E7062-3DCE-43DB-99E0-0A641C46BB2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21" name="PlaceHolder 1"/>
          <p:cNvSpPr>
            <a:spLocks noGrp="1"/>
          </p:cNvSpPr>
          <p:nvPr>
            <p:ph type="title"/>
          </p:nvPr>
        </p:nvSpPr>
        <p:spPr>
          <a:xfrm>
            <a:off x="6303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22" name="PlaceHolder 2"/>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223" name="PlaceHolder 3"/>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24" name="PlaceHolder 4"/>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225" name="PlaceHolder 5"/>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26"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0E9AB86-D185-4830-941D-D9729404438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27"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2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7">
    <p:bg>
      <p:bgPr>
        <a:solidFill>
          <a:schemeClr val="lt1">
            <a:lumMod val="95000"/>
            <a:alpha val="49000"/>
          </a:schemeClr>
        </a:solidFill>
      </p:bgPr>
    </p:bg>
    <p:spTree>
      <p:nvGrpSpPr>
        <p:cNvPr id="1" name=""/>
        <p:cNvGrpSpPr/>
        <p:nvPr/>
      </p:nvGrpSpPr>
      <p:grpSpPr>
        <a:xfrm>
          <a:off x="0" y="0"/>
          <a:ext cx="0" cy="0"/>
          <a:chOff x="0" y="0"/>
          <a:chExt cx="0" cy="0"/>
        </a:xfrm>
      </p:grpSpPr>
      <p:sp>
        <p:nvSpPr>
          <p:cNvPr id="229"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30" name="Grafik 9"/>
          <p:cNvPicPr/>
          <p:nvPr/>
        </p:nvPicPr>
        <p:blipFill>
          <a:blip r:embed="rId2"/>
          <a:stretch/>
        </p:blipFill>
        <p:spPr>
          <a:xfrm>
            <a:off x="8141400" y="5590800"/>
            <a:ext cx="1003680" cy="1257120"/>
          </a:xfrm>
          <a:prstGeom prst="rect">
            <a:avLst/>
          </a:prstGeom>
          <a:noFill/>
          <a:ln w="0">
            <a:noFill/>
          </a:ln>
        </p:spPr>
      </p:pic>
      <p:cxnSp>
        <p:nvCxnSpPr>
          <p:cNvPr id="231" name="Gerader Verbinder 8"/>
          <p:cNvCxnSpPr/>
          <p:nvPr/>
        </p:nvCxnSpPr>
        <p:spPr>
          <a:xfrm>
            <a:off x="2289600" y="6504480"/>
            <a:ext cx="5040" cy="370080"/>
          </a:xfrm>
          <a:prstGeom prst="straightConnector1">
            <a:avLst/>
          </a:prstGeom>
          <a:ln w="0">
            <a:solidFill>
              <a:srgbClr val="444D26"/>
            </a:solidFill>
          </a:ln>
        </p:spPr>
      </p:cxnSp>
      <p:cxnSp>
        <p:nvCxnSpPr>
          <p:cNvPr id="232" name="Gerader Verbinder 10"/>
          <p:cNvCxnSpPr/>
          <p:nvPr/>
        </p:nvCxnSpPr>
        <p:spPr>
          <a:xfrm>
            <a:off x="6201360" y="6504480"/>
            <a:ext cx="5040" cy="370080"/>
          </a:xfrm>
          <a:prstGeom prst="straightConnector1">
            <a:avLst/>
          </a:prstGeom>
          <a:ln w="0">
            <a:solidFill>
              <a:srgbClr val="444D26"/>
            </a:solidFill>
          </a:ln>
        </p:spPr>
      </p:cxnSp>
      <p:sp>
        <p:nvSpPr>
          <p:cNvPr id="233"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234"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8B35321-E674-4B15-8BC2-7C17C706544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35"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36"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105D466-777E-401A-8170-B900669169A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37"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3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p:bg>
      <p:bgPr>
        <a:solidFill>
          <a:schemeClr val="lt1">
            <a:lumMod val="95000"/>
            <a:alpha val="49000"/>
          </a:schemeClr>
        </a:solidFill>
      </p:bgPr>
    </p:bg>
    <p:spTree>
      <p:nvGrpSpPr>
        <p:cNvPr id="1" name=""/>
        <p:cNvGrpSpPr/>
        <p:nvPr/>
      </p:nvGrpSpPr>
      <p:grpSpPr>
        <a:xfrm>
          <a:off x="0" y="0"/>
          <a:ext cx="0" cy="0"/>
          <a:chOff x="0" y="0"/>
          <a:chExt cx="0" cy="0"/>
        </a:xfrm>
      </p:grpSpPr>
      <p:sp>
        <p:nvSpPr>
          <p:cNvPr id="239"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40" name="Grafik 9"/>
          <p:cNvPicPr/>
          <p:nvPr/>
        </p:nvPicPr>
        <p:blipFill>
          <a:blip r:embed="rId2"/>
          <a:stretch/>
        </p:blipFill>
        <p:spPr>
          <a:xfrm>
            <a:off x="8141400" y="5590800"/>
            <a:ext cx="1003680" cy="1257120"/>
          </a:xfrm>
          <a:prstGeom prst="rect">
            <a:avLst/>
          </a:prstGeom>
          <a:noFill/>
          <a:ln w="0">
            <a:noFill/>
          </a:ln>
        </p:spPr>
      </p:pic>
      <p:cxnSp>
        <p:nvCxnSpPr>
          <p:cNvPr id="241" name="Gerader Verbinder 8"/>
          <p:cNvCxnSpPr/>
          <p:nvPr/>
        </p:nvCxnSpPr>
        <p:spPr>
          <a:xfrm>
            <a:off x="2289600" y="6504480"/>
            <a:ext cx="5040" cy="370080"/>
          </a:xfrm>
          <a:prstGeom prst="straightConnector1">
            <a:avLst/>
          </a:prstGeom>
          <a:ln w="0">
            <a:solidFill>
              <a:srgbClr val="444D26"/>
            </a:solidFill>
          </a:ln>
        </p:spPr>
      </p:cxnSp>
      <p:cxnSp>
        <p:nvCxnSpPr>
          <p:cNvPr id="242" name="Gerader Verbinder 10"/>
          <p:cNvCxnSpPr/>
          <p:nvPr/>
        </p:nvCxnSpPr>
        <p:spPr>
          <a:xfrm>
            <a:off x="6201360" y="6504480"/>
            <a:ext cx="5040" cy="370080"/>
          </a:xfrm>
          <a:prstGeom prst="straightConnector1">
            <a:avLst/>
          </a:prstGeom>
          <a:ln w="0">
            <a:solidFill>
              <a:srgbClr val="444D26"/>
            </a:solidFill>
          </a:ln>
        </p:spPr>
      </p:cxnSp>
      <p:sp>
        <p:nvSpPr>
          <p:cNvPr id="243"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244"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FAA7CDB-F448-4AAA-A106-4562D51749A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45" name="PlaceHolder 1"/>
          <p:cNvSpPr>
            <a:spLocks noGrp="1"/>
          </p:cNvSpPr>
          <p:nvPr>
            <p:ph type="title"/>
          </p:nvPr>
        </p:nvSpPr>
        <p:spPr>
          <a:xfrm>
            <a:off x="1143000" y="1122480"/>
            <a:ext cx="6852960" cy="238248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246"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2BAF69A-99FD-4151-BF1C-2B4A4580E17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47"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4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
    <p:bg>
      <p:bgPr>
        <a:solidFill>
          <a:schemeClr val="lt1">
            <a:lumMod val="95000"/>
            <a:alpha val="49000"/>
          </a:schemeClr>
        </a:solidFill>
      </p:bgPr>
    </p:bg>
    <p:spTree>
      <p:nvGrpSpPr>
        <p:cNvPr id="1" name=""/>
        <p:cNvGrpSpPr/>
        <p:nvPr/>
      </p:nvGrpSpPr>
      <p:grpSpPr>
        <a:xfrm>
          <a:off x="0" y="0"/>
          <a:ext cx="0" cy="0"/>
          <a:chOff x="0" y="0"/>
          <a:chExt cx="0" cy="0"/>
        </a:xfrm>
      </p:grpSpPr>
      <p:sp>
        <p:nvSpPr>
          <p:cNvPr id="249"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50" name="Grafik 9"/>
          <p:cNvPicPr/>
          <p:nvPr/>
        </p:nvPicPr>
        <p:blipFill>
          <a:blip r:embed="rId2"/>
          <a:stretch/>
        </p:blipFill>
        <p:spPr>
          <a:xfrm>
            <a:off x="8141400" y="5590800"/>
            <a:ext cx="1003680" cy="1257120"/>
          </a:xfrm>
          <a:prstGeom prst="rect">
            <a:avLst/>
          </a:prstGeom>
          <a:noFill/>
          <a:ln w="0">
            <a:noFill/>
          </a:ln>
        </p:spPr>
      </p:pic>
      <p:cxnSp>
        <p:nvCxnSpPr>
          <p:cNvPr id="251" name="Gerader Verbinder 8"/>
          <p:cNvCxnSpPr/>
          <p:nvPr/>
        </p:nvCxnSpPr>
        <p:spPr>
          <a:xfrm>
            <a:off x="2289600" y="6504480"/>
            <a:ext cx="5040" cy="370080"/>
          </a:xfrm>
          <a:prstGeom prst="straightConnector1">
            <a:avLst/>
          </a:prstGeom>
          <a:ln w="0">
            <a:solidFill>
              <a:srgbClr val="444D26"/>
            </a:solidFill>
          </a:ln>
        </p:spPr>
      </p:cxnSp>
      <p:cxnSp>
        <p:nvCxnSpPr>
          <p:cNvPr id="252" name="Gerader Verbinder 10"/>
          <p:cNvCxnSpPr/>
          <p:nvPr/>
        </p:nvCxnSpPr>
        <p:spPr>
          <a:xfrm>
            <a:off x="6201360" y="6504480"/>
            <a:ext cx="5040" cy="370080"/>
          </a:xfrm>
          <a:prstGeom prst="straightConnector1">
            <a:avLst/>
          </a:prstGeom>
          <a:ln w="0">
            <a:solidFill>
              <a:srgbClr val="444D26"/>
            </a:solidFill>
          </a:ln>
        </p:spPr>
      </p:cxnSp>
      <p:sp>
        <p:nvSpPr>
          <p:cNvPr id="253"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254"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D68D5C8-3B17-4FBA-A12F-1F4C17DA84C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55"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56"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57"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2F162D7-D536-4163-88B1-B6297322877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58"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59"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12">
    <p:bg>
      <p:bgPr>
        <a:solidFill>
          <a:schemeClr val="lt1">
            <a:lumMod val="95000"/>
            <a:alpha val="49000"/>
          </a:schemeClr>
        </a:solidFill>
      </p:bgPr>
    </p:bg>
    <p:spTree>
      <p:nvGrpSpPr>
        <p:cNvPr id="1" name=""/>
        <p:cNvGrpSpPr/>
        <p:nvPr/>
      </p:nvGrpSpPr>
      <p:grpSpPr>
        <a:xfrm>
          <a:off x="0" y="0"/>
          <a:ext cx="0" cy="0"/>
          <a:chOff x="0" y="0"/>
          <a:chExt cx="0" cy="0"/>
        </a:xfrm>
      </p:grpSpPr>
      <p:sp>
        <p:nvSpPr>
          <p:cNvPr id="260"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61" name="Grafik 10"/>
          <p:cNvPicPr/>
          <p:nvPr/>
        </p:nvPicPr>
        <p:blipFill>
          <a:blip r:embed="rId2"/>
          <a:stretch/>
        </p:blipFill>
        <p:spPr>
          <a:xfrm>
            <a:off x="8141400" y="5590800"/>
            <a:ext cx="1003680" cy="1257120"/>
          </a:xfrm>
          <a:prstGeom prst="rect">
            <a:avLst/>
          </a:prstGeom>
          <a:noFill/>
          <a:ln w="0">
            <a:noFill/>
          </a:ln>
        </p:spPr>
      </p:pic>
      <p:cxnSp>
        <p:nvCxnSpPr>
          <p:cNvPr id="262" name="Gerader Verbinder 8"/>
          <p:cNvCxnSpPr/>
          <p:nvPr/>
        </p:nvCxnSpPr>
        <p:spPr>
          <a:xfrm>
            <a:off x="2289600" y="6504480"/>
            <a:ext cx="5040" cy="370080"/>
          </a:xfrm>
          <a:prstGeom prst="straightConnector1">
            <a:avLst/>
          </a:prstGeom>
          <a:ln w="0">
            <a:solidFill>
              <a:srgbClr val="444D26"/>
            </a:solidFill>
          </a:ln>
        </p:spPr>
      </p:cxnSp>
      <p:cxnSp>
        <p:nvCxnSpPr>
          <p:cNvPr id="263" name="Gerader Verbinder 9"/>
          <p:cNvCxnSpPr/>
          <p:nvPr/>
        </p:nvCxnSpPr>
        <p:spPr>
          <a:xfrm>
            <a:off x="6201360" y="6504480"/>
            <a:ext cx="5040" cy="370080"/>
          </a:xfrm>
          <a:prstGeom prst="straightConnector1">
            <a:avLst/>
          </a:prstGeom>
          <a:ln w="0">
            <a:solidFill>
              <a:srgbClr val="444D26"/>
            </a:solidFill>
          </a:ln>
        </p:spPr>
      </p:cxnSp>
      <p:sp>
        <p:nvSpPr>
          <p:cNvPr id="264"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65"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87E00FF-12CD-4F3E-8746-B59D2B13006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66"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67"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68"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1C6BBEC-8115-4CF9-9249-4156D7118EA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69"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7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1">
    <p:bg>
      <p:bgPr>
        <a:solidFill>
          <a:schemeClr val="lt1">
            <a:lumMod val="95000"/>
            <a:alpha val="49000"/>
          </a:schemeClr>
        </a:solidFill>
      </p:bgPr>
    </p:bg>
    <p:spTree>
      <p:nvGrpSpPr>
        <p:cNvPr id="1" name=""/>
        <p:cNvGrpSpPr/>
        <p:nvPr/>
      </p:nvGrpSpPr>
      <p:grpSpPr>
        <a:xfrm>
          <a:off x="0" y="0"/>
          <a:ext cx="0" cy="0"/>
          <a:chOff x="0" y="0"/>
          <a:chExt cx="0" cy="0"/>
        </a:xfrm>
      </p:grpSpPr>
      <p:sp>
        <p:nvSpPr>
          <p:cNvPr id="271"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72" name="Grafik 10"/>
          <p:cNvPicPr/>
          <p:nvPr/>
        </p:nvPicPr>
        <p:blipFill>
          <a:blip r:embed="rId2"/>
          <a:stretch/>
        </p:blipFill>
        <p:spPr>
          <a:xfrm>
            <a:off x="8141400" y="5590800"/>
            <a:ext cx="1003680" cy="1257120"/>
          </a:xfrm>
          <a:prstGeom prst="rect">
            <a:avLst/>
          </a:prstGeom>
          <a:noFill/>
          <a:ln w="0">
            <a:noFill/>
          </a:ln>
        </p:spPr>
      </p:pic>
      <p:cxnSp>
        <p:nvCxnSpPr>
          <p:cNvPr id="273" name="Gerader Verbinder 8"/>
          <p:cNvCxnSpPr/>
          <p:nvPr/>
        </p:nvCxnSpPr>
        <p:spPr>
          <a:xfrm>
            <a:off x="2289600" y="6504480"/>
            <a:ext cx="5040" cy="370080"/>
          </a:xfrm>
          <a:prstGeom prst="straightConnector1">
            <a:avLst/>
          </a:prstGeom>
          <a:ln w="0">
            <a:solidFill>
              <a:srgbClr val="444D26"/>
            </a:solidFill>
          </a:ln>
        </p:spPr>
      </p:cxnSp>
      <p:cxnSp>
        <p:nvCxnSpPr>
          <p:cNvPr id="274" name="Gerader Verbinder 9"/>
          <p:cNvCxnSpPr/>
          <p:nvPr/>
        </p:nvCxnSpPr>
        <p:spPr>
          <a:xfrm>
            <a:off x="6201360" y="6504480"/>
            <a:ext cx="5040" cy="370080"/>
          </a:xfrm>
          <a:prstGeom prst="straightConnector1">
            <a:avLst/>
          </a:prstGeom>
          <a:ln w="0">
            <a:solidFill>
              <a:srgbClr val="444D26"/>
            </a:solidFill>
          </a:ln>
        </p:spPr>
      </p:cxnSp>
      <p:sp>
        <p:nvSpPr>
          <p:cNvPr id="275"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76"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570564D-CA1D-4A1C-8783-5FF0F99E57A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77"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278" name="PlaceHolder 2"/>
          <p:cNvSpPr>
            <a:spLocks noGrp="1"/>
          </p:cNvSpPr>
          <p:nvPr>
            <p:ph type="body"/>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279"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280"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D4C4225-153A-47C3-A599-1DE1CA542FE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81"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82"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13">
    <p:bg>
      <p:bgPr>
        <a:solidFill>
          <a:schemeClr val="lt1">
            <a:lumMod val="95000"/>
            <a:alpha val="49000"/>
          </a:schemeClr>
        </a:solidFill>
      </p:bgPr>
    </p:bg>
    <p:spTree>
      <p:nvGrpSpPr>
        <p:cNvPr id="1" name=""/>
        <p:cNvGrpSpPr/>
        <p:nvPr/>
      </p:nvGrpSpPr>
      <p:grpSpPr>
        <a:xfrm>
          <a:off x="0" y="0"/>
          <a:ext cx="0" cy="0"/>
          <a:chOff x="0" y="0"/>
          <a:chExt cx="0" cy="0"/>
        </a:xfrm>
      </p:grpSpPr>
      <p:sp>
        <p:nvSpPr>
          <p:cNvPr id="283"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84" name="Grafik 10"/>
          <p:cNvPicPr/>
          <p:nvPr/>
        </p:nvPicPr>
        <p:blipFill>
          <a:blip r:embed="rId2"/>
          <a:stretch/>
        </p:blipFill>
        <p:spPr>
          <a:xfrm>
            <a:off x="8141400" y="5590800"/>
            <a:ext cx="1003680" cy="1257120"/>
          </a:xfrm>
          <a:prstGeom prst="rect">
            <a:avLst/>
          </a:prstGeom>
          <a:noFill/>
          <a:ln w="0">
            <a:noFill/>
          </a:ln>
        </p:spPr>
      </p:pic>
      <p:cxnSp>
        <p:nvCxnSpPr>
          <p:cNvPr id="285" name="Gerader Verbinder 8"/>
          <p:cNvCxnSpPr/>
          <p:nvPr/>
        </p:nvCxnSpPr>
        <p:spPr>
          <a:xfrm>
            <a:off x="2289600" y="6504480"/>
            <a:ext cx="5040" cy="370080"/>
          </a:xfrm>
          <a:prstGeom prst="straightConnector1">
            <a:avLst/>
          </a:prstGeom>
          <a:ln w="0">
            <a:solidFill>
              <a:srgbClr val="444D26"/>
            </a:solidFill>
          </a:ln>
        </p:spPr>
      </p:cxnSp>
      <p:cxnSp>
        <p:nvCxnSpPr>
          <p:cNvPr id="286" name="Gerader Verbinder 9"/>
          <p:cNvCxnSpPr/>
          <p:nvPr/>
        </p:nvCxnSpPr>
        <p:spPr>
          <a:xfrm>
            <a:off x="6201360" y="6504480"/>
            <a:ext cx="5040" cy="370080"/>
          </a:xfrm>
          <a:prstGeom prst="straightConnector1">
            <a:avLst/>
          </a:prstGeom>
          <a:ln w="0">
            <a:solidFill>
              <a:srgbClr val="444D26"/>
            </a:solidFill>
          </a:ln>
        </p:spPr>
      </p:cxnSp>
      <p:sp>
        <p:nvSpPr>
          <p:cNvPr id="287"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88"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BA25DCA-FF3B-4F33-98E7-C2DC295278C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89"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90"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9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F34858B-0467-4C18-9B6D-A6232B5A3AF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9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9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Titel und Inhalt">
    <p:bg>
      <p:bgPr>
        <a:solidFill>
          <a:srgbClr val="FFFFFF"/>
        </a:solidFill>
      </p:bgPr>
    </p:bg>
    <p:spTree>
      <p:nvGrpSpPr>
        <p:cNvPr id="1" name=""/>
        <p:cNvGrpSpPr/>
        <p:nvPr/>
      </p:nvGrpSpPr>
      <p:grpSpPr>
        <a:xfrm>
          <a:off x="0" y="0"/>
          <a:ext cx="0" cy="0"/>
          <a:chOff x="0" y="0"/>
          <a:chExt cx="0" cy="0"/>
        </a:xfrm>
      </p:grpSpPr>
      <p:sp>
        <p:nvSpPr>
          <p:cNvPr id="294"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95" name="Grafik 10"/>
          <p:cNvPicPr/>
          <p:nvPr/>
        </p:nvPicPr>
        <p:blipFill>
          <a:blip r:embed="rId2"/>
          <a:stretch/>
        </p:blipFill>
        <p:spPr>
          <a:xfrm>
            <a:off x="8141400" y="5590800"/>
            <a:ext cx="1003680" cy="1257120"/>
          </a:xfrm>
          <a:prstGeom prst="rect">
            <a:avLst/>
          </a:prstGeom>
          <a:noFill/>
          <a:ln w="0">
            <a:noFill/>
          </a:ln>
        </p:spPr>
      </p:pic>
      <p:cxnSp>
        <p:nvCxnSpPr>
          <p:cNvPr id="296" name="Gerader Verbinder 8"/>
          <p:cNvCxnSpPr/>
          <p:nvPr/>
        </p:nvCxnSpPr>
        <p:spPr>
          <a:xfrm>
            <a:off x="2289600" y="6504480"/>
            <a:ext cx="5040" cy="370080"/>
          </a:xfrm>
          <a:prstGeom prst="straightConnector1">
            <a:avLst/>
          </a:prstGeom>
          <a:ln w="0">
            <a:solidFill>
              <a:srgbClr val="444D26"/>
            </a:solidFill>
          </a:ln>
        </p:spPr>
      </p:cxnSp>
      <p:cxnSp>
        <p:nvCxnSpPr>
          <p:cNvPr id="297" name="Gerader Verbinder 9"/>
          <p:cNvCxnSpPr/>
          <p:nvPr/>
        </p:nvCxnSpPr>
        <p:spPr>
          <a:xfrm>
            <a:off x="6201360" y="6504480"/>
            <a:ext cx="5040" cy="370080"/>
          </a:xfrm>
          <a:prstGeom prst="straightConnector1">
            <a:avLst/>
          </a:prstGeom>
          <a:ln w="0">
            <a:solidFill>
              <a:srgbClr val="444D26"/>
            </a:solidFill>
          </a:ln>
        </p:spPr>
      </p:cxnSp>
      <p:sp>
        <p:nvSpPr>
          <p:cNvPr id="298"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99"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75AC078-2680-40F8-A628-42F1D18A7FA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00" name="PlaceHolder 1"/>
          <p:cNvSpPr>
            <a:spLocks noGrp="1"/>
          </p:cNvSpPr>
          <p:nvPr>
            <p:ph type="title"/>
          </p:nvPr>
        </p:nvSpPr>
        <p:spPr>
          <a:xfrm>
            <a:off x="628560" y="365040"/>
            <a:ext cx="7880760" cy="1319400"/>
          </a:xfrm>
          <a:prstGeom prst="rect">
            <a:avLst/>
          </a:prstGeom>
          <a:noFill/>
          <a:ln w="0">
            <a:noFill/>
          </a:ln>
        </p:spPr>
        <p:txBody>
          <a:bodyPr lIns="91440" tIns="45720" rIns="91440" bIns="45720" anchor="ctr">
            <a:noAutofit/>
          </a:bodyPr>
          <a:lstStyle>
            <a:lvl1pPr indent="0" algn="l" defTabSz="914400">
              <a:lnSpc>
                <a:spcPct val="90000"/>
              </a:lnSpc>
              <a:buNone/>
              <a:tabLst>
                <a:tab pos="0" algn="l"/>
              </a:tabLst>
              <a:defRPr lang="de-DE" sz="3300" b="0" u="none" strike="noStrike">
                <a:solidFill>
                  <a:schemeClr val="dk1"/>
                </a:solidFill>
                <a:effectLst/>
                <a:uFillTx/>
                <a:latin typeface="Calibri Light"/>
              </a:defRPr>
            </a:lvl1pPr>
          </a:lstStyle>
          <a:p>
            <a:pPr indent="0" algn="l"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301" name="PlaceHolder 2"/>
          <p:cNvSpPr>
            <a:spLocks noGrp="1"/>
          </p:cNvSpPr>
          <p:nvPr>
            <p:ph type="body"/>
          </p:nvPr>
        </p:nvSpPr>
        <p:spPr>
          <a:xfrm>
            <a:off x="628560" y="1825560"/>
            <a:ext cx="7880760" cy="43452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302" name="PlaceHolder 3"/>
          <p:cNvSpPr>
            <a:spLocks noGrp="1"/>
          </p:cNvSpPr>
          <p:nvPr>
            <p:ph type="ftr" idx="1"/>
          </p:nvPr>
        </p:nvSpPr>
        <p:spPr>
          <a:xfrm>
            <a:off x="3029040" y="6356520"/>
            <a:ext cx="3080160" cy="35892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tr-TR" sz="1050" b="0" u="none" strike="noStrike">
                <a:solidFill>
                  <a:srgbClr val="000000"/>
                </a:solidFill>
                <a:effectLst/>
                <a:uFillTx/>
                <a:latin typeface="Calibri"/>
              </a:defRPr>
            </a:lvl1pPr>
          </a:lstStyle>
          <a:p>
            <a:pPr indent="0" algn="ctr" defTabSz="457200">
              <a:lnSpc>
                <a:spcPct val="100000"/>
              </a:lnSpc>
              <a:buNone/>
              <a:tabLst>
                <a:tab pos="0" algn="l"/>
              </a:tabLst>
            </a:pPr>
            <a:r>
              <a:rPr lang="tr-TR" sz="1050" b="0" u="none" strike="noStrike">
                <a:solidFill>
                  <a:srgbClr val="000000"/>
                </a:solidFill>
                <a:effectLst/>
                <a:uFillTx/>
                <a:latin typeface="Calibri"/>
              </a:rPr>
              <a:t>&lt;footer&gt;</a:t>
            </a:r>
            <a:endParaRPr lang="de-DE" sz="1050" b="0" u="none" strike="noStrike">
              <a:solidFill>
                <a:srgbClr val="000000"/>
              </a:solidFill>
              <a:effectLst/>
              <a:uFillTx/>
              <a:latin typeface="Calibri"/>
            </a:endParaRPr>
          </a:p>
        </p:txBody>
      </p:sp>
      <p:sp>
        <p:nvSpPr>
          <p:cNvPr id="303" name="PlaceHolder 4"/>
          <p:cNvSpPr>
            <a:spLocks noGrp="1"/>
          </p:cNvSpPr>
          <p:nvPr>
            <p:ph type="sldNum" idx="2"/>
          </p:nvPr>
        </p:nvSpPr>
        <p:spPr>
          <a:xfrm>
            <a:off x="6458040" y="6356520"/>
            <a:ext cx="2051640" cy="35892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B44CB02E-BD74-41F7-AAB3-E100291287E7}"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304"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8F73590-4B1E-4312-B660-E9993198C1A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05"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06"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14">
    <p:bg>
      <p:bgPr>
        <a:solidFill>
          <a:schemeClr val="lt1">
            <a:lumMod val="95000"/>
            <a:alpha val="49000"/>
          </a:schemeClr>
        </a:solidFill>
      </p:bgPr>
    </p:bg>
    <p:spTree>
      <p:nvGrpSpPr>
        <p:cNvPr id="1" name=""/>
        <p:cNvGrpSpPr/>
        <p:nvPr/>
      </p:nvGrpSpPr>
      <p:grpSpPr>
        <a:xfrm>
          <a:off x="0" y="0"/>
          <a:ext cx="0" cy="0"/>
          <a:chOff x="0" y="0"/>
          <a:chExt cx="0" cy="0"/>
        </a:xfrm>
      </p:grpSpPr>
      <p:sp>
        <p:nvSpPr>
          <p:cNvPr id="307"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08" name="Grafik 10"/>
          <p:cNvPicPr/>
          <p:nvPr/>
        </p:nvPicPr>
        <p:blipFill>
          <a:blip r:embed="rId2"/>
          <a:stretch/>
        </p:blipFill>
        <p:spPr>
          <a:xfrm>
            <a:off x="8141400" y="5590800"/>
            <a:ext cx="1003680" cy="1257120"/>
          </a:xfrm>
          <a:prstGeom prst="rect">
            <a:avLst/>
          </a:prstGeom>
          <a:noFill/>
          <a:ln w="0">
            <a:noFill/>
          </a:ln>
        </p:spPr>
      </p:pic>
      <p:cxnSp>
        <p:nvCxnSpPr>
          <p:cNvPr id="309" name="Gerader Verbinder 8"/>
          <p:cNvCxnSpPr/>
          <p:nvPr/>
        </p:nvCxnSpPr>
        <p:spPr>
          <a:xfrm>
            <a:off x="2289600" y="6504480"/>
            <a:ext cx="5040" cy="370080"/>
          </a:xfrm>
          <a:prstGeom prst="straightConnector1">
            <a:avLst/>
          </a:prstGeom>
          <a:ln w="0">
            <a:solidFill>
              <a:srgbClr val="444D26"/>
            </a:solidFill>
          </a:ln>
        </p:spPr>
      </p:cxnSp>
      <p:cxnSp>
        <p:nvCxnSpPr>
          <p:cNvPr id="310" name="Gerader Verbinder 9"/>
          <p:cNvCxnSpPr/>
          <p:nvPr/>
        </p:nvCxnSpPr>
        <p:spPr>
          <a:xfrm>
            <a:off x="6201360" y="6504480"/>
            <a:ext cx="5040" cy="370080"/>
          </a:xfrm>
          <a:prstGeom prst="straightConnector1">
            <a:avLst/>
          </a:prstGeom>
          <a:ln w="0">
            <a:solidFill>
              <a:srgbClr val="444D26"/>
            </a:solidFill>
          </a:ln>
        </p:spPr>
      </p:cxnSp>
      <p:sp>
        <p:nvSpPr>
          <p:cNvPr id="311"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12"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329C83D-750C-4CF6-9228-D9490E208BE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13"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14"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15"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96DE2E2-260A-429F-A076-7343BDDFC7D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16"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1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5">
    <p:bg>
      <p:bgPr>
        <a:solidFill>
          <a:schemeClr val="lt1">
            <a:lumMod val="95000"/>
            <a:alpha val="49000"/>
          </a:schemeClr>
        </a:solidFill>
      </p:bgPr>
    </p:bg>
    <p:spTree>
      <p:nvGrpSpPr>
        <p:cNvPr id="1" name=""/>
        <p:cNvGrpSpPr/>
        <p:nvPr/>
      </p:nvGrpSpPr>
      <p:grpSpPr>
        <a:xfrm>
          <a:off x="0" y="0"/>
          <a:ext cx="0" cy="0"/>
          <a:chOff x="0" y="0"/>
          <a:chExt cx="0" cy="0"/>
        </a:xfrm>
      </p:grpSpPr>
      <p:sp>
        <p:nvSpPr>
          <p:cNvPr id="318"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19" name="Grafik 10"/>
          <p:cNvPicPr/>
          <p:nvPr/>
        </p:nvPicPr>
        <p:blipFill>
          <a:blip r:embed="rId2"/>
          <a:stretch/>
        </p:blipFill>
        <p:spPr>
          <a:xfrm>
            <a:off x="8141400" y="5590800"/>
            <a:ext cx="1003680" cy="1257120"/>
          </a:xfrm>
          <a:prstGeom prst="rect">
            <a:avLst/>
          </a:prstGeom>
          <a:noFill/>
          <a:ln w="0">
            <a:noFill/>
          </a:ln>
        </p:spPr>
      </p:pic>
      <p:cxnSp>
        <p:nvCxnSpPr>
          <p:cNvPr id="320" name="Gerader Verbinder 8"/>
          <p:cNvCxnSpPr/>
          <p:nvPr/>
        </p:nvCxnSpPr>
        <p:spPr>
          <a:xfrm>
            <a:off x="2289600" y="6504480"/>
            <a:ext cx="5040" cy="370080"/>
          </a:xfrm>
          <a:prstGeom prst="straightConnector1">
            <a:avLst/>
          </a:prstGeom>
          <a:ln w="0">
            <a:solidFill>
              <a:srgbClr val="444D26"/>
            </a:solidFill>
          </a:ln>
        </p:spPr>
      </p:cxnSp>
      <p:cxnSp>
        <p:nvCxnSpPr>
          <p:cNvPr id="321" name="Gerader Verbinder 9"/>
          <p:cNvCxnSpPr/>
          <p:nvPr/>
        </p:nvCxnSpPr>
        <p:spPr>
          <a:xfrm>
            <a:off x="6201360" y="6504480"/>
            <a:ext cx="5040" cy="370080"/>
          </a:xfrm>
          <a:prstGeom prst="straightConnector1">
            <a:avLst/>
          </a:prstGeom>
          <a:ln w="0">
            <a:solidFill>
              <a:srgbClr val="444D26"/>
            </a:solidFill>
          </a:ln>
        </p:spPr>
      </p:cxnSp>
      <p:sp>
        <p:nvSpPr>
          <p:cNvPr id="322"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23"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7F97A7D-3912-497B-81CC-662EF8FACF7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24"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325"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326"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97931FF-64D4-4099-B796-B33776A4A19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27"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2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16">
    <p:bg>
      <p:bgPr>
        <a:solidFill>
          <a:schemeClr val="lt1">
            <a:lumMod val="95000"/>
            <a:alpha val="49000"/>
          </a:schemeClr>
        </a:solidFill>
      </p:bgPr>
    </p:bg>
    <p:spTree>
      <p:nvGrpSpPr>
        <p:cNvPr id="1" name=""/>
        <p:cNvGrpSpPr/>
        <p:nvPr/>
      </p:nvGrpSpPr>
      <p:grpSpPr>
        <a:xfrm>
          <a:off x="0" y="0"/>
          <a:ext cx="0" cy="0"/>
          <a:chOff x="0" y="0"/>
          <a:chExt cx="0" cy="0"/>
        </a:xfrm>
      </p:grpSpPr>
      <p:sp>
        <p:nvSpPr>
          <p:cNvPr id="329"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30" name="Grafik 10"/>
          <p:cNvPicPr/>
          <p:nvPr/>
        </p:nvPicPr>
        <p:blipFill>
          <a:blip r:embed="rId2"/>
          <a:stretch/>
        </p:blipFill>
        <p:spPr>
          <a:xfrm>
            <a:off x="8141400" y="5590800"/>
            <a:ext cx="1003680" cy="1257120"/>
          </a:xfrm>
          <a:prstGeom prst="rect">
            <a:avLst/>
          </a:prstGeom>
          <a:noFill/>
          <a:ln w="0">
            <a:noFill/>
          </a:ln>
        </p:spPr>
      </p:pic>
      <p:cxnSp>
        <p:nvCxnSpPr>
          <p:cNvPr id="331" name="Gerader Verbinder 8"/>
          <p:cNvCxnSpPr/>
          <p:nvPr/>
        </p:nvCxnSpPr>
        <p:spPr>
          <a:xfrm>
            <a:off x="2289600" y="6504480"/>
            <a:ext cx="5040" cy="370080"/>
          </a:xfrm>
          <a:prstGeom prst="straightConnector1">
            <a:avLst/>
          </a:prstGeom>
          <a:ln w="0">
            <a:solidFill>
              <a:srgbClr val="444D26"/>
            </a:solidFill>
          </a:ln>
        </p:spPr>
      </p:cxnSp>
      <p:cxnSp>
        <p:nvCxnSpPr>
          <p:cNvPr id="332" name="Gerader Verbinder 9"/>
          <p:cNvCxnSpPr/>
          <p:nvPr/>
        </p:nvCxnSpPr>
        <p:spPr>
          <a:xfrm>
            <a:off x="6201360" y="6504480"/>
            <a:ext cx="5040" cy="370080"/>
          </a:xfrm>
          <a:prstGeom prst="straightConnector1">
            <a:avLst/>
          </a:prstGeom>
          <a:ln w="0">
            <a:solidFill>
              <a:srgbClr val="444D26"/>
            </a:solidFill>
          </a:ln>
        </p:spPr>
      </p:cxnSp>
      <p:sp>
        <p:nvSpPr>
          <p:cNvPr id="333"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34"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4F93633-0B9D-485B-8EC6-8708322BD45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35"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36" name="PlaceHolder 2"/>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37" name="PlaceHolder 3"/>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38"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AD93600-7F57-452D-8AEB-A99674B0A01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39"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4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7">
    <p:bg>
      <p:bgPr>
        <a:solidFill>
          <a:schemeClr val="lt1">
            <a:lumMod val="95000"/>
            <a:alpha val="49000"/>
          </a:schemeClr>
        </a:solidFill>
      </p:bgPr>
    </p:bg>
    <p:spTree>
      <p:nvGrpSpPr>
        <p:cNvPr id="1" name=""/>
        <p:cNvGrpSpPr/>
        <p:nvPr/>
      </p:nvGrpSpPr>
      <p:grpSpPr>
        <a:xfrm>
          <a:off x="0" y="0"/>
          <a:ext cx="0" cy="0"/>
          <a:chOff x="0" y="0"/>
          <a:chExt cx="0" cy="0"/>
        </a:xfrm>
      </p:grpSpPr>
      <p:sp>
        <p:nvSpPr>
          <p:cNvPr id="341"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42" name="Grafik 10"/>
          <p:cNvPicPr/>
          <p:nvPr/>
        </p:nvPicPr>
        <p:blipFill>
          <a:blip r:embed="rId2"/>
          <a:stretch/>
        </p:blipFill>
        <p:spPr>
          <a:xfrm>
            <a:off x="8141400" y="5590800"/>
            <a:ext cx="1003680" cy="1257120"/>
          </a:xfrm>
          <a:prstGeom prst="rect">
            <a:avLst/>
          </a:prstGeom>
          <a:noFill/>
          <a:ln w="0">
            <a:noFill/>
          </a:ln>
        </p:spPr>
      </p:pic>
      <p:cxnSp>
        <p:nvCxnSpPr>
          <p:cNvPr id="343" name="Gerader Verbinder 8"/>
          <p:cNvCxnSpPr/>
          <p:nvPr/>
        </p:nvCxnSpPr>
        <p:spPr>
          <a:xfrm>
            <a:off x="2289600" y="6504480"/>
            <a:ext cx="5040" cy="370080"/>
          </a:xfrm>
          <a:prstGeom prst="straightConnector1">
            <a:avLst/>
          </a:prstGeom>
          <a:ln w="0">
            <a:solidFill>
              <a:srgbClr val="444D26"/>
            </a:solidFill>
          </a:ln>
        </p:spPr>
      </p:cxnSp>
      <p:cxnSp>
        <p:nvCxnSpPr>
          <p:cNvPr id="344" name="Gerader Verbinder 9"/>
          <p:cNvCxnSpPr/>
          <p:nvPr/>
        </p:nvCxnSpPr>
        <p:spPr>
          <a:xfrm>
            <a:off x="6201360" y="6504480"/>
            <a:ext cx="5040" cy="370080"/>
          </a:xfrm>
          <a:prstGeom prst="straightConnector1">
            <a:avLst/>
          </a:prstGeom>
          <a:ln w="0">
            <a:solidFill>
              <a:srgbClr val="444D26"/>
            </a:solidFill>
          </a:ln>
        </p:spPr>
      </p:cxnSp>
      <p:sp>
        <p:nvSpPr>
          <p:cNvPr id="345"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46"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B11C1DD-8E10-4068-BF31-63E6D94C3EB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47" name="PlaceHolder 1"/>
          <p:cNvSpPr>
            <a:spLocks noGrp="1"/>
          </p:cNvSpPr>
          <p:nvPr>
            <p:ph type="title"/>
          </p:nvPr>
        </p:nvSpPr>
        <p:spPr>
          <a:xfrm>
            <a:off x="6303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48" name="PlaceHolder 2"/>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349" name="PlaceHolder 3"/>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50" name="PlaceHolder 4"/>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351" name="PlaceHolder 5"/>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5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B6F944E-250B-435E-BFC2-99109DBD37D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5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5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18">
    <p:bg>
      <p:bgPr>
        <a:solidFill>
          <a:schemeClr val="lt1">
            <a:lumMod val="95000"/>
            <a:alpha val="49000"/>
          </a:schemeClr>
        </a:solidFill>
      </p:bgPr>
    </p:bg>
    <p:spTree>
      <p:nvGrpSpPr>
        <p:cNvPr id="1" name=""/>
        <p:cNvGrpSpPr/>
        <p:nvPr/>
      </p:nvGrpSpPr>
      <p:grpSpPr>
        <a:xfrm>
          <a:off x="0" y="0"/>
          <a:ext cx="0" cy="0"/>
          <a:chOff x="0" y="0"/>
          <a:chExt cx="0" cy="0"/>
        </a:xfrm>
      </p:grpSpPr>
      <p:sp>
        <p:nvSpPr>
          <p:cNvPr id="355"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56" name="Grafik 10"/>
          <p:cNvPicPr/>
          <p:nvPr/>
        </p:nvPicPr>
        <p:blipFill>
          <a:blip r:embed="rId2"/>
          <a:stretch/>
        </p:blipFill>
        <p:spPr>
          <a:xfrm>
            <a:off x="8141400" y="5590800"/>
            <a:ext cx="1003680" cy="1257120"/>
          </a:xfrm>
          <a:prstGeom prst="rect">
            <a:avLst/>
          </a:prstGeom>
          <a:noFill/>
          <a:ln w="0">
            <a:noFill/>
          </a:ln>
        </p:spPr>
      </p:pic>
      <p:cxnSp>
        <p:nvCxnSpPr>
          <p:cNvPr id="357" name="Gerader Verbinder 8"/>
          <p:cNvCxnSpPr/>
          <p:nvPr/>
        </p:nvCxnSpPr>
        <p:spPr>
          <a:xfrm>
            <a:off x="2289600" y="6504480"/>
            <a:ext cx="5040" cy="370080"/>
          </a:xfrm>
          <a:prstGeom prst="straightConnector1">
            <a:avLst/>
          </a:prstGeom>
          <a:ln w="0">
            <a:solidFill>
              <a:srgbClr val="444D26"/>
            </a:solidFill>
          </a:ln>
        </p:spPr>
      </p:cxnSp>
      <p:cxnSp>
        <p:nvCxnSpPr>
          <p:cNvPr id="358" name="Gerader Verbinder 9"/>
          <p:cNvCxnSpPr/>
          <p:nvPr/>
        </p:nvCxnSpPr>
        <p:spPr>
          <a:xfrm>
            <a:off x="6201360" y="6504480"/>
            <a:ext cx="5040" cy="370080"/>
          </a:xfrm>
          <a:prstGeom prst="straightConnector1">
            <a:avLst/>
          </a:prstGeom>
          <a:ln w="0">
            <a:solidFill>
              <a:srgbClr val="444D26"/>
            </a:solidFill>
          </a:ln>
        </p:spPr>
      </p:cxnSp>
      <p:sp>
        <p:nvSpPr>
          <p:cNvPr id="359"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60"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8458460-DBD7-4F88-8DC5-AC8C9E0405A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6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6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043E401-296D-45E8-89E4-899336CD3CC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6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6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1">
    <p:bg>
      <p:bgPr>
        <a:solidFill>
          <a:schemeClr val="lt1">
            <a:lumMod val="95000"/>
            <a:alpha val="49000"/>
          </a:schemeClr>
        </a:solidFill>
      </p:bgPr>
    </p:bg>
    <p:spTree>
      <p:nvGrpSpPr>
        <p:cNvPr id="1" name=""/>
        <p:cNvGrpSpPr/>
        <p:nvPr/>
      </p:nvGrpSpPr>
      <p:grpSpPr>
        <a:xfrm>
          <a:off x="0" y="0"/>
          <a:ext cx="0" cy="0"/>
          <a:chOff x="0" y="0"/>
          <a:chExt cx="0" cy="0"/>
        </a:xfrm>
      </p:grpSpPr>
      <p:sp>
        <p:nvSpPr>
          <p:cNvPr id="365"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66" name="Grafik 10"/>
          <p:cNvPicPr/>
          <p:nvPr/>
        </p:nvPicPr>
        <p:blipFill>
          <a:blip r:embed="rId2"/>
          <a:stretch/>
        </p:blipFill>
        <p:spPr>
          <a:xfrm>
            <a:off x="8141400" y="5590800"/>
            <a:ext cx="1003680" cy="1257120"/>
          </a:xfrm>
          <a:prstGeom prst="rect">
            <a:avLst/>
          </a:prstGeom>
          <a:noFill/>
          <a:ln w="0">
            <a:noFill/>
          </a:ln>
        </p:spPr>
      </p:pic>
      <p:cxnSp>
        <p:nvCxnSpPr>
          <p:cNvPr id="367" name="Gerader Verbinder 8"/>
          <p:cNvCxnSpPr/>
          <p:nvPr/>
        </p:nvCxnSpPr>
        <p:spPr>
          <a:xfrm>
            <a:off x="2289600" y="6504480"/>
            <a:ext cx="5040" cy="370080"/>
          </a:xfrm>
          <a:prstGeom prst="straightConnector1">
            <a:avLst/>
          </a:prstGeom>
          <a:ln w="0">
            <a:solidFill>
              <a:srgbClr val="444D26"/>
            </a:solidFill>
          </a:ln>
        </p:spPr>
      </p:cxnSp>
      <p:cxnSp>
        <p:nvCxnSpPr>
          <p:cNvPr id="368" name="Gerader Verbinder 9"/>
          <p:cNvCxnSpPr/>
          <p:nvPr/>
        </p:nvCxnSpPr>
        <p:spPr>
          <a:xfrm>
            <a:off x="6201360" y="6504480"/>
            <a:ext cx="5040" cy="370080"/>
          </a:xfrm>
          <a:prstGeom prst="straightConnector1">
            <a:avLst/>
          </a:prstGeom>
          <a:ln w="0">
            <a:solidFill>
              <a:srgbClr val="444D26"/>
            </a:solidFill>
          </a:ln>
        </p:spPr>
      </p:cxnSp>
      <p:sp>
        <p:nvSpPr>
          <p:cNvPr id="369"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70"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5230A00-942D-4DA6-AC4F-0D4D8F2CD3D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71" name="PlaceHolder 1"/>
          <p:cNvSpPr>
            <a:spLocks noGrp="1"/>
          </p:cNvSpPr>
          <p:nvPr>
            <p:ph type="title"/>
          </p:nvPr>
        </p:nvSpPr>
        <p:spPr>
          <a:xfrm>
            <a:off x="1143000" y="1122480"/>
            <a:ext cx="6852960" cy="238248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37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1C41785-7714-494C-AB49-1F7958EEFEA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7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7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9">
    <p:bg>
      <p:bgPr>
        <a:solidFill>
          <a:schemeClr val="lt1">
            <a:lumMod val="95000"/>
            <a:alpha val="49000"/>
          </a:schemeClr>
        </a:solidFill>
      </p:bgPr>
    </p:bg>
    <p:spTree>
      <p:nvGrpSpPr>
        <p:cNvPr id="1" name=""/>
        <p:cNvGrpSpPr/>
        <p:nvPr/>
      </p:nvGrpSpPr>
      <p:grpSpPr>
        <a:xfrm>
          <a:off x="0" y="0"/>
          <a:ext cx="0" cy="0"/>
          <a:chOff x="0" y="0"/>
          <a:chExt cx="0" cy="0"/>
        </a:xfrm>
      </p:grpSpPr>
      <p:sp>
        <p:nvSpPr>
          <p:cNvPr id="375"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76" name="Grafik 10"/>
          <p:cNvPicPr/>
          <p:nvPr/>
        </p:nvPicPr>
        <p:blipFill>
          <a:blip r:embed="rId2"/>
          <a:stretch/>
        </p:blipFill>
        <p:spPr>
          <a:xfrm>
            <a:off x="8141400" y="5590800"/>
            <a:ext cx="1003680" cy="1257120"/>
          </a:xfrm>
          <a:prstGeom prst="rect">
            <a:avLst/>
          </a:prstGeom>
          <a:noFill/>
          <a:ln w="0">
            <a:noFill/>
          </a:ln>
        </p:spPr>
      </p:pic>
      <p:cxnSp>
        <p:nvCxnSpPr>
          <p:cNvPr id="377" name="Gerader Verbinder 8"/>
          <p:cNvCxnSpPr/>
          <p:nvPr/>
        </p:nvCxnSpPr>
        <p:spPr>
          <a:xfrm>
            <a:off x="2289600" y="6504480"/>
            <a:ext cx="5040" cy="370080"/>
          </a:xfrm>
          <a:prstGeom prst="straightConnector1">
            <a:avLst/>
          </a:prstGeom>
          <a:ln w="0">
            <a:solidFill>
              <a:srgbClr val="444D26"/>
            </a:solidFill>
          </a:ln>
        </p:spPr>
      </p:cxnSp>
      <p:cxnSp>
        <p:nvCxnSpPr>
          <p:cNvPr id="378" name="Gerader Verbinder 9"/>
          <p:cNvCxnSpPr/>
          <p:nvPr/>
        </p:nvCxnSpPr>
        <p:spPr>
          <a:xfrm>
            <a:off x="6201360" y="6504480"/>
            <a:ext cx="5040" cy="370080"/>
          </a:xfrm>
          <a:prstGeom prst="straightConnector1">
            <a:avLst/>
          </a:prstGeom>
          <a:ln w="0">
            <a:solidFill>
              <a:srgbClr val="444D26"/>
            </a:solidFill>
          </a:ln>
        </p:spPr>
      </p:cxnSp>
      <p:sp>
        <p:nvSpPr>
          <p:cNvPr id="379"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80"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5040296-8DEB-4258-8651-F6ADD8E228E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8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65D0FC5-C662-4C75-A752-2978F224320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8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8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0">
    <p:bg>
      <p:bgPr>
        <a:solidFill>
          <a:schemeClr val="lt1">
            <a:lumMod val="95000"/>
            <a:alpha val="49000"/>
          </a:schemeClr>
        </a:solidFill>
      </p:bgPr>
    </p:bg>
    <p:spTree>
      <p:nvGrpSpPr>
        <p:cNvPr id="1" name=""/>
        <p:cNvGrpSpPr/>
        <p:nvPr/>
      </p:nvGrpSpPr>
      <p:grpSpPr>
        <a:xfrm>
          <a:off x="0" y="0"/>
          <a:ext cx="0" cy="0"/>
          <a:chOff x="0" y="0"/>
          <a:chExt cx="0" cy="0"/>
        </a:xfrm>
      </p:grpSpPr>
      <p:sp>
        <p:nvSpPr>
          <p:cNvPr id="384"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85" name="Grafik 10"/>
          <p:cNvPicPr/>
          <p:nvPr/>
        </p:nvPicPr>
        <p:blipFill>
          <a:blip r:embed="rId2"/>
          <a:stretch/>
        </p:blipFill>
        <p:spPr>
          <a:xfrm>
            <a:off x="8141400" y="5590800"/>
            <a:ext cx="1003680" cy="1257120"/>
          </a:xfrm>
          <a:prstGeom prst="rect">
            <a:avLst/>
          </a:prstGeom>
          <a:noFill/>
          <a:ln w="0">
            <a:noFill/>
          </a:ln>
        </p:spPr>
      </p:pic>
      <p:cxnSp>
        <p:nvCxnSpPr>
          <p:cNvPr id="386" name="Gerader Verbinder 8"/>
          <p:cNvCxnSpPr/>
          <p:nvPr/>
        </p:nvCxnSpPr>
        <p:spPr>
          <a:xfrm>
            <a:off x="2289600" y="6504480"/>
            <a:ext cx="5040" cy="370080"/>
          </a:xfrm>
          <a:prstGeom prst="straightConnector1">
            <a:avLst/>
          </a:prstGeom>
          <a:ln w="0">
            <a:solidFill>
              <a:srgbClr val="444D26"/>
            </a:solidFill>
          </a:ln>
        </p:spPr>
      </p:cxnSp>
      <p:cxnSp>
        <p:nvCxnSpPr>
          <p:cNvPr id="387" name="Gerader Verbinder 9"/>
          <p:cNvCxnSpPr/>
          <p:nvPr/>
        </p:nvCxnSpPr>
        <p:spPr>
          <a:xfrm>
            <a:off x="6201360" y="6504480"/>
            <a:ext cx="5040" cy="370080"/>
          </a:xfrm>
          <a:prstGeom prst="straightConnector1">
            <a:avLst/>
          </a:prstGeom>
          <a:ln w="0">
            <a:solidFill>
              <a:srgbClr val="444D26"/>
            </a:solidFill>
          </a:ln>
        </p:spPr>
      </p:cxnSp>
      <p:sp>
        <p:nvSpPr>
          <p:cNvPr id="388"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89"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635C7C5-64CE-49CE-95C9-4BAA2453819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90"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391"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392"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393"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972232E-C495-4728-96E9-4D4C82E8B42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94"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95"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0">
    <p:bg>
      <p:bgPr>
        <a:solidFill>
          <a:schemeClr val="lt1">
            <a:lumMod val="95000"/>
            <a:alpha val="49000"/>
          </a:schemeClr>
        </a:solidFill>
      </p:bgPr>
    </p:bg>
    <p:spTree>
      <p:nvGrpSpPr>
        <p:cNvPr id="1" name=""/>
        <p:cNvGrpSpPr/>
        <p:nvPr/>
      </p:nvGrpSpPr>
      <p:grpSpPr>
        <a:xfrm>
          <a:off x="0" y="0"/>
          <a:ext cx="0" cy="0"/>
          <a:chOff x="0" y="0"/>
          <a:chExt cx="0" cy="0"/>
        </a:xfrm>
      </p:grpSpPr>
      <p:sp>
        <p:nvSpPr>
          <p:cNvPr id="396"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97" name="Grafik 8"/>
          <p:cNvPicPr/>
          <p:nvPr/>
        </p:nvPicPr>
        <p:blipFill>
          <a:blip r:embed="rId2"/>
          <a:stretch/>
        </p:blipFill>
        <p:spPr>
          <a:xfrm>
            <a:off x="8141400" y="5590800"/>
            <a:ext cx="1003680" cy="1257120"/>
          </a:xfrm>
          <a:prstGeom prst="rect">
            <a:avLst/>
          </a:prstGeom>
          <a:noFill/>
          <a:ln w="0">
            <a:noFill/>
          </a:ln>
        </p:spPr>
      </p:pic>
      <p:cxnSp>
        <p:nvCxnSpPr>
          <p:cNvPr id="398" name="Gerader Verbinder 11"/>
          <p:cNvCxnSpPr/>
          <p:nvPr/>
        </p:nvCxnSpPr>
        <p:spPr>
          <a:xfrm>
            <a:off x="2289600" y="6504480"/>
            <a:ext cx="5040" cy="370080"/>
          </a:xfrm>
          <a:prstGeom prst="straightConnector1">
            <a:avLst/>
          </a:prstGeom>
          <a:ln w="0">
            <a:solidFill>
              <a:srgbClr val="444D26"/>
            </a:solidFill>
          </a:ln>
        </p:spPr>
      </p:cxnSp>
      <p:cxnSp>
        <p:nvCxnSpPr>
          <p:cNvPr id="399" name="Gerader Verbinder 12"/>
          <p:cNvCxnSpPr/>
          <p:nvPr/>
        </p:nvCxnSpPr>
        <p:spPr>
          <a:xfrm>
            <a:off x="6201360" y="6504480"/>
            <a:ext cx="5040" cy="370080"/>
          </a:xfrm>
          <a:prstGeom prst="straightConnector1">
            <a:avLst/>
          </a:prstGeom>
          <a:ln w="0">
            <a:solidFill>
              <a:srgbClr val="444D26"/>
            </a:solidFill>
          </a:ln>
        </p:spPr>
      </p:cxnSp>
      <p:sp>
        <p:nvSpPr>
          <p:cNvPr id="400"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01"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EE00CEA-BA8A-4A46-BB83-219A01D4E11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0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92DF400-1BE8-4EA4-B99E-E4ED1244B13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0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0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1">
    <p:bg>
      <p:bgPr>
        <a:solidFill>
          <a:schemeClr val="lt1">
            <a:lumMod val="95000"/>
            <a:alpha val="49000"/>
          </a:schemeClr>
        </a:solidFill>
      </p:bgPr>
    </p:bg>
    <p:spTree>
      <p:nvGrpSpPr>
        <p:cNvPr id="1" name=""/>
        <p:cNvGrpSpPr/>
        <p:nvPr/>
      </p:nvGrpSpPr>
      <p:grpSpPr>
        <a:xfrm>
          <a:off x="0" y="0"/>
          <a:ext cx="0" cy="0"/>
          <a:chOff x="0" y="0"/>
          <a:chExt cx="0" cy="0"/>
        </a:xfrm>
      </p:grpSpPr>
      <p:sp>
        <p:nvSpPr>
          <p:cNvPr id="405"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06" name="Grafik 8"/>
          <p:cNvPicPr/>
          <p:nvPr/>
        </p:nvPicPr>
        <p:blipFill>
          <a:blip r:embed="rId2"/>
          <a:stretch/>
        </p:blipFill>
        <p:spPr>
          <a:xfrm>
            <a:off x="8141400" y="5590800"/>
            <a:ext cx="1003680" cy="1257120"/>
          </a:xfrm>
          <a:prstGeom prst="rect">
            <a:avLst/>
          </a:prstGeom>
          <a:noFill/>
          <a:ln w="0">
            <a:noFill/>
          </a:ln>
        </p:spPr>
      </p:pic>
      <p:cxnSp>
        <p:nvCxnSpPr>
          <p:cNvPr id="407" name="Gerader Verbinder 11"/>
          <p:cNvCxnSpPr/>
          <p:nvPr/>
        </p:nvCxnSpPr>
        <p:spPr>
          <a:xfrm>
            <a:off x="2289600" y="6504480"/>
            <a:ext cx="5040" cy="370080"/>
          </a:xfrm>
          <a:prstGeom prst="straightConnector1">
            <a:avLst/>
          </a:prstGeom>
          <a:ln w="0">
            <a:solidFill>
              <a:srgbClr val="444D26"/>
            </a:solidFill>
          </a:ln>
        </p:spPr>
      </p:cxnSp>
      <p:cxnSp>
        <p:nvCxnSpPr>
          <p:cNvPr id="408" name="Gerader Verbinder 12"/>
          <p:cNvCxnSpPr/>
          <p:nvPr/>
        </p:nvCxnSpPr>
        <p:spPr>
          <a:xfrm>
            <a:off x="6201360" y="6504480"/>
            <a:ext cx="5040" cy="370080"/>
          </a:xfrm>
          <a:prstGeom prst="straightConnector1">
            <a:avLst/>
          </a:prstGeom>
          <a:ln w="0">
            <a:solidFill>
              <a:srgbClr val="444D26"/>
            </a:solidFill>
          </a:ln>
        </p:spPr>
      </p:cxnSp>
      <p:sp>
        <p:nvSpPr>
          <p:cNvPr id="409"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10"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92BD1F0-4BFD-4AF1-9D93-06F675826FB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11"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412"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413"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414"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7046E36-6FE2-4A18-8D07-0419CC47BA8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15" name="Resim 6"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16" name="Resim 7"/>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2">
    <p:bg>
      <p:bgPr>
        <a:solidFill>
          <a:schemeClr val="lt1">
            <a:lumMod val="95000"/>
            <a:alpha val="49000"/>
          </a:schemeClr>
        </a:solidFill>
      </p:bgPr>
    </p:bg>
    <p:spTree>
      <p:nvGrpSpPr>
        <p:cNvPr id="1" name=""/>
        <p:cNvGrpSpPr/>
        <p:nvPr/>
      </p:nvGrpSpPr>
      <p:grpSpPr>
        <a:xfrm>
          <a:off x="0" y="0"/>
          <a:ext cx="0" cy="0"/>
          <a:chOff x="0" y="0"/>
          <a:chExt cx="0" cy="0"/>
        </a:xfrm>
      </p:grpSpPr>
      <p:sp>
        <p:nvSpPr>
          <p:cNvPr id="417"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18" name="Grafik 8"/>
          <p:cNvPicPr/>
          <p:nvPr/>
        </p:nvPicPr>
        <p:blipFill>
          <a:blip r:embed="rId2"/>
          <a:stretch/>
        </p:blipFill>
        <p:spPr>
          <a:xfrm>
            <a:off x="8141400" y="5590800"/>
            <a:ext cx="1003680" cy="1257120"/>
          </a:xfrm>
          <a:prstGeom prst="rect">
            <a:avLst/>
          </a:prstGeom>
          <a:noFill/>
          <a:ln w="0">
            <a:noFill/>
          </a:ln>
        </p:spPr>
      </p:pic>
      <p:cxnSp>
        <p:nvCxnSpPr>
          <p:cNvPr id="419" name="Gerader Verbinder 11"/>
          <p:cNvCxnSpPr/>
          <p:nvPr/>
        </p:nvCxnSpPr>
        <p:spPr>
          <a:xfrm>
            <a:off x="2289600" y="6504480"/>
            <a:ext cx="5040" cy="370080"/>
          </a:xfrm>
          <a:prstGeom prst="straightConnector1">
            <a:avLst/>
          </a:prstGeom>
          <a:ln w="0">
            <a:solidFill>
              <a:srgbClr val="444D26"/>
            </a:solidFill>
          </a:ln>
        </p:spPr>
      </p:cxnSp>
      <p:cxnSp>
        <p:nvCxnSpPr>
          <p:cNvPr id="420" name="Gerader Verbinder 12"/>
          <p:cNvCxnSpPr/>
          <p:nvPr/>
        </p:nvCxnSpPr>
        <p:spPr>
          <a:xfrm>
            <a:off x="6201360" y="6504480"/>
            <a:ext cx="5040" cy="370080"/>
          </a:xfrm>
          <a:prstGeom prst="straightConnector1">
            <a:avLst/>
          </a:prstGeom>
          <a:ln w="0">
            <a:solidFill>
              <a:srgbClr val="444D26"/>
            </a:solidFill>
          </a:ln>
        </p:spPr>
      </p:cxnSp>
      <p:sp>
        <p:nvSpPr>
          <p:cNvPr id="421"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22"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5219983-8969-438F-AB3F-1AC29CB6520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23"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424" name="PlaceHolder 2"/>
          <p:cNvSpPr>
            <a:spLocks noGrp="1"/>
          </p:cNvSpPr>
          <p:nvPr>
            <p:ph type="body" hasCustomPrompt="1"/>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vl8pPr marL="228600" indent="0" algn="l" defTabSz="914400">
              <a:lnSpc>
                <a:spcPct val="90000"/>
              </a:lnSpc>
              <a:spcBef>
                <a:spcPts val="283"/>
              </a:spcBef>
              <a:buNone/>
              <a:tabLst>
                <a:tab pos="0" algn="l"/>
              </a:tabLst>
              <a:defRPr lang="de-DE" sz="3200" b="0" u="none" strike="noStrike">
                <a:solidFill>
                  <a:schemeClr val="dk2"/>
                </a:solidFill>
                <a:effectLst/>
                <a:uFillTx/>
                <a:latin typeface="Calibri"/>
              </a:defRPr>
            </a:lvl8pPr>
            <a:lvl9pPr marL="228600" indent="0" algn="l" defTabSz="914400">
              <a:lnSpc>
                <a:spcPct val="90000"/>
              </a:lnSpc>
              <a:spcBef>
                <a:spcPts val="283"/>
              </a:spcBef>
              <a:buNone/>
              <a:tabLst>
                <a:tab pos="0" algn="l"/>
              </a:tabLst>
              <a:defRPr lang="de-DE" sz="3200" b="0" u="none" strike="noStrike">
                <a:solidFill>
                  <a:schemeClr val="dk2"/>
                </a:solidFill>
                <a:effectLst/>
                <a:uFillTx/>
                <a:latin typeface="Calibri"/>
              </a:defRPr>
            </a:lvl9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a:p>
            <a:pPr marL="228600" indent="0" algn="l" defTabSz="914400">
              <a:lnSpc>
                <a:spcPct val="90000"/>
              </a:lnSpc>
              <a:spcBef>
                <a:spcPts val="283"/>
              </a:spcBef>
              <a:buNone/>
              <a:tabLst>
                <a:tab pos="0" algn="l"/>
              </a:tabLst>
            </a:pPr>
            <a:endParaRPr lang="de-DE" sz="3200" b="0" u="none" strike="noStrike">
              <a:solidFill>
                <a:schemeClr val="dk2"/>
              </a:solidFill>
              <a:effectLst/>
              <a:uFillTx/>
              <a:latin typeface="Calibri"/>
            </a:endParaRPr>
          </a:p>
          <a:p>
            <a:pPr marL="228600" indent="0" algn="l" defTabSz="914400">
              <a:lnSpc>
                <a:spcPct val="90000"/>
              </a:lnSpc>
              <a:spcBef>
                <a:spcPts val="283"/>
              </a:spcBef>
              <a:buNone/>
              <a:tabLst>
                <a:tab pos="0" algn="l"/>
              </a:tabLst>
            </a:pPr>
            <a:endParaRPr lang="de-DE" sz="3200" b="0" u="none" strike="noStrike">
              <a:solidFill>
                <a:schemeClr val="dk2"/>
              </a:solidFill>
              <a:effectLst/>
              <a:uFillTx/>
              <a:latin typeface="Calibri"/>
            </a:endParaRPr>
          </a:p>
        </p:txBody>
      </p:sp>
      <p:sp>
        <p:nvSpPr>
          <p:cNvPr id="425"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426"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9797296-2C11-4059-9540-8964F754D44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27" name="Resim 7"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28" name="Resim 8"/>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23">
    <p:bg>
      <p:bgPr>
        <a:solidFill>
          <a:schemeClr val="lt1">
            <a:lumMod val="95000"/>
            <a:alpha val="49000"/>
          </a:schemeClr>
        </a:solidFill>
      </p:bgPr>
    </p:bg>
    <p:spTree>
      <p:nvGrpSpPr>
        <p:cNvPr id="1" name=""/>
        <p:cNvGrpSpPr/>
        <p:nvPr/>
      </p:nvGrpSpPr>
      <p:grpSpPr>
        <a:xfrm>
          <a:off x="0" y="0"/>
          <a:ext cx="0" cy="0"/>
          <a:chOff x="0" y="0"/>
          <a:chExt cx="0" cy="0"/>
        </a:xfrm>
      </p:grpSpPr>
      <p:sp>
        <p:nvSpPr>
          <p:cNvPr id="429"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30" name="Grafik 8"/>
          <p:cNvPicPr/>
          <p:nvPr/>
        </p:nvPicPr>
        <p:blipFill>
          <a:blip r:embed="rId2"/>
          <a:stretch/>
        </p:blipFill>
        <p:spPr>
          <a:xfrm>
            <a:off x="8141400" y="5590800"/>
            <a:ext cx="1003680" cy="1257120"/>
          </a:xfrm>
          <a:prstGeom prst="rect">
            <a:avLst/>
          </a:prstGeom>
          <a:noFill/>
          <a:ln w="0">
            <a:noFill/>
          </a:ln>
        </p:spPr>
      </p:pic>
      <p:cxnSp>
        <p:nvCxnSpPr>
          <p:cNvPr id="431" name="Gerader Verbinder 11"/>
          <p:cNvCxnSpPr/>
          <p:nvPr/>
        </p:nvCxnSpPr>
        <p:spPr>
          <a:xfrm>
            <a:off x="2289600" y="6504480"/>
            <a:ext cx="5040" cy="370080"/>
          </a:xfrm>
          <a:prstGeom prst="straightConnector1">
            <a:avLst/>
          </a:prstGeom>
          <a:ln w="0">
            <a:solidFill>
              <a:srgbClr val="444D26"/>
            </a:solidFill>
          </a:ln>
        </p:spPr>
      </p:cxnSp>
      <p:cxnSp>
        <p:nvCxnSpPr>
          <p:cNvPr id="432" name="Gerader Verbinder 12"/>
          <p:cNvCxnSpPr/>
          <p:nvPr/>
        </p:nvCxnSpPr>
        <p:spPr>
          <a:xfrm>
            <a:off x="6201360" y="6504480"/>
            <a:ext cx="5040" cy="370080"/>
          </a:xfrm>
          <a:prstGeom prst="straightConnector1">
            <a:avLst/>
          </a:prstGeom>
          <a:ln w="0">
            <a:solidFill>
              <a:srgbClr val="444D26"/>
            </a:solidFill>
          </a:ln>
        </p:spPr>
      </p:cxnSp>
      <p:sp>
        <p:nvSpPr>
          <p:cNvPr id="433"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34"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E166FF3-A500-4389-A6F1-3A2A928227D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35" name="PlaceHolder 1"/>
          <p:cNvSpPr>
            <a:spLocks noGrp="1"/>
          </p:cNvSpPr>
          <p:nvPr>
            <p:ph type="title"/>
          </p:nvPr>
        </p:nvSpPr>
        <p:spPr>
          <a:xfrm>
            <a:off x="6285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36"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37"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7144825-BBB1-4449-8228-1C7C77C2E20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38" name="Resim 9"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39" name="Resim 10"/>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24">
    <p:bg>
      <p:bgPr>
        <a:solidFill>
          <a:schemeClr val="lt1">
            <a:lumMod val="95000"/>
            <a:alpha val="49000"/>
          </a:schemeClr>
        </a:solidFill>
      </p:bgPr>
    </p:bg>
    <p:spTree>
      <p:nvGrpSpPr>
        <p:cNvPr id="1" name=""/>
        <p:cNvGrpSpPr/>
        <p:nvPr/>
      </p:nvGrpSpPr>
      <p:grpSpPr>
        <a:xfrm>
          <a:off x="0" y="0"/>
          <a:ext cx="0" cy="0"/>
          <a:chOff x="0" y="0"/>
          <a:chExt cx="0" cy="0"/>
        </a:xfrm>
      </p:grpSpPr>
      <p:sp>
        <p:nvSpPr>
          <p:cNvPr id="440"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41" name="Grafik 8"/>
          <p:cNvPicPr/>
          <p:nvPr/>
        </p:nvPicPr>
        <p:blipFill>
          <a:blip r:embed="rId2"/>
          <a:stretch/>
        </p:blipFill>
        <p:spPr>
          <a:xfrm>
            <a:off x="8141400" y="5590800"/>
            <a:ext cx="1003680" cy="1257120"/>
          </a:xfrm>
          <a:prstGeom prst="rect">
            <a:avLst/>
          </a:prstGeom>
          <a:noFill/>
          <a:ln w="0">
            <a:noFill/>
          </a:ln>
        </p:spPr>
      </p:pic>
      <p:cxnSp>
        <p:nvCxnSpPr>
          <p:cNvPr id="442" name="Gerader Verbinder 11"/>
          <p:cNvCxnSpPr/>
          <p:nvPr/>
        </p:nvCxnSpPr>
        <p:spPr>
          <a:xfrm>
            <a:off x="2289600" y="6504480"/>
            <a:ext cx="5040" cy="370080"/>
          </a:xfrm>
          <a:prstGeom prst="straightConnector1">
            <a:avLst/>
          </a:prstGeom>
          <a:ln w="0">
            <a:solidFill>
              <a:srgbClr val="444D26"/>
            </a:solidFill>
          </a:ln>
        </p:spPr>
      </p:cxnSp>
      <p:cxnSp>
        <p:nvCxnSpPr>
          <p:cNvPr id="443" name="Gerader Verbinder 12"/>
          <p:cNvCxnSpPr/>
          <p:nvPr/>
        </p:nvCxnSpPr>
        <p:spPr>
          <a:xfrm>
            <a:off x="6201360" y="6504480"/>
            <a:ext cx="5040" cy="370080"/>
          </a:xfrm>
          <a:prstGeom prst="straightConnector1">
            <a:avLst/>
          </a:prstGeom>
          <a:ln w="0">
            <a:solidFill>
              <a:srgbClr val="444D26"/>
            </a:solidFill>
          </a:ln>
        </p:spPr>
      </p:cxnSp>
      <p:sp>
        <p:nvSpPr>
          <p:cNvPr id="444"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45"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EFEB1B6-EB7C-4603-A40F-DE5412FB9A3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46"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47"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48"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B9BAD4A-A75F-408F-8C92-07482D21B79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49"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5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6">
    <p:bg>
      <p:bgPr>
        <a:solidFill>
          <a:schemeClr val="lt1">
            <a:lumMod val="95000"/>
            <a:alpha val="49000"/>
          </a:schemeClr>
        </a:solidFill>
      </p:bgPr>
    </p:bg>
    <p:spTree>
      <p:nvGrpSpPr>
        <p:cNvPr id="1" name=""/>
        <p:cNvGrpSpPr/>
        <p:nvPr/>
      </p:nvGrpSpPr>
      <p:grpSpPr>
        <a:xfrm>
          <a:off x="0" y="0"/>
          <a:ext cx="0" cy="0"/>
          <a:chOff x="0" y="0"/>
          <a:chExt cx="0" cy="0"/>
        </a:xfrm>
      </p:grpSpPr>
      <p:sp>
        <p:nvSpPr>
          <p:cNvPr id="451"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52" name="Grafik 8"/>
          <p:cNvPicPr/>
          <p:nvPr/>
        </p:nvPicPr>
        <p:blipFill>
          <a:blip r:embed="rId2"/>
          <a:stretch/>
        </p:blipFill>
        <p:spPr>
          <a:xfrm>
            <a:off x="8141400" y="5590800"/>
            <a:ext cx="1003680" cy="1257120"/>
          </a:xfrm>
          <a:prstGeom prst="rect">
            <a:avLst/>
          </a:prstGeom>
          <a:noFill/>
          <a:ln w="0">
            <a:noFill/>
          </a:ln>
        </p:spPr>
      </p:pic>
      <p:cxnSp>
        <p:nvCxnSpPr>
          <p:cNvPr id="453" name="Gerader Verbinder 11"/>
          <p:cNvCxnSpPr/>
          <p:nvPr/>
        </p:nvCxnSpPr>
        <p:spPr>
          <a:xfrm>
            <a:off x="2289600" y="6504480"/>
            <a:ext cx="5040" cy="370080"/>
          </a:xfrm>
          <a:prstGeom prst="straightConnector1">
            <a:avLst/>
          </a:prstGeom>
          <a:ln w="0">
            <a:solidFill>
              <a:srgbClr val="444D26"/>
            </a:solidFill>
          </a:ln>
        </p:spPr>
      </p:cxnSp>
      <p:cxnSp>
        <p:nvCxnSpPr>
          <p:cNvPr id="454" name="Gerader Verbinder 12"/>
          <p:cNvCxnSpPr/>
          <p:nvPr/>
        </p:nvCxnSpPr>
        <p:spPr>
          <a:xfrm>
            <a:off x="6201360" y="6504480"/>
            <a:ext cx="5040" cy="370080"/>
          </a:xfrm>
          <a:prstGeom prst="straightConnector1">
            <a:avLst/>
          </a:prstGeom>
          <a:ln w="0">
            <a:solidFill>
              <a:srgbClr val="444D26"/>
            </a:solidFill>
          </a:ln>
        </p:spPr>
      </p:cxnSp>
      <p:sp>
        <p:nvSpPr>
          <p:cNvPr id="455"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56"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10EC9E2-5060-4EE6-B9C1-1450C44A796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57"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458"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459"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4B02393-1DFA-4CB3-9747-CB7363DD866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60"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61"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7">
    <p:bg>
      <p:bgPr>
        <a:solidFill>
          <a:schemeClr val="lt1">
            <a:lumMod val="95000"/>
            <a:alpha val="49000"/>
          </a:schemeClr>
        </a:solidFill>
      </p:bgPr>
    </p:bg>
    <p:spTree>
      <p:nvGrpSpPr>
        <p:cNvPr id="1" name=""/>
        <p:cNvGrpSpPr/>
        <p:nvPr/>
      </p:nvGrpSpPr>
      <p:grpSpPr>
        <a:xfrm>
          <a:off x="0" y="0"/>
          <a:ext cx="0" cy="0"/>
          <a:chOff x="0" y="0"/>
          <a:chExt cx="0" cy="0"/>
        </a:xfrm>
      </p:grpSpPr>
      <p:sp>
        <p:nvSpPr>
          <p:cNvPr id="462"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63" name="Grafik 8"/>
          <p:cNvPicPr/>
          <p:nvPr/>
        </p:nvPicPr>
        <p:blipFill>
          <a:blip r:embed="rId2"/>
          <a:stretch/>
        </p:blipFill>
        <p:spPr>
          <a:xfrm>
            <a:off x="8141400" y="5590800"/>
            <a:ext cx="1003680" cy="1257120"/>
          </a:xfrm>
          <a:prstGeom prst="rect">
            <a:avLst/>
          </a:prstGeom>
          <a:noFill/>
          <a:ln w="0">
            <a:noFill/>
          </a:ln>
        </p:spPr>
      </p:pic>
      <p:cxnSp>
        <p:nvCxnSpPr>
          <p:cNvPr id="464" name="Gerader Verbinder 11"/>
          <p:cNvCxnSpPr/>
          <p:nvPr/>
        </p:nvCxnSpPr>
        <p:spPr>
          <a:xfrm>
            <a:off x="2289600" y="6504480"/>
            <a:ext cx="5040" cy="370080"/>
          </a:xfrm>
          <a:prstGeom prst="straightConnector1">
            <a:avLst/>
          </a:prstGeom>
          <a:ln w="0">
            <a:solidFill>
              <a:srgbClr val="444D26"/>
            </a:solidFill>
          </a:ln>
        </p:spPr>
      </p:cxnSp>
      <p:cxnSp>
        <p:nvCxnSpPr>
          <p:cNvPr id="465" name="Gerader Verbinder 12"/>
          <p:cNvCxnSpPr/>
          <p:nvPr/>
        </p:nvCxnSpPr>
        <p:spPr>
          <a:xfrm>
            <a:off x="6201360" y="6504480"/>
            <a:ext cx="5040" cy="370080"/>
          </a:xfrm>
          <a:prstGeom prst="straightConnector1">
            <a:avLst/>
          </a:prstGeom>
          <a:ln w="0">
            <a:solidFill>
              <a:srgbClr val="444D26"/>
            </a:solidFill>
          </a:ln>
        </p:spPr>
      </p:cxnSp>
      <p:sp>
        <p:nvSpPr>
          <p:cNvPr id="466"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67"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E053E52-4C1E-46B7-BAC8-D4290C352DE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68" name="PlaceHolder 1"/>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69" name="PlaceHolder 2"/>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70" name="PlaceHolder 3"/>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7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7790A76-DA34-49E3-AB28-17FACBA5366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7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7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8">
    <p:bg>
      <p:bgPr>
        <a:solidFill>
          <a:schemeClr val="lt1">
            <a:lumMod val="95000"/>
            <a:alpha val="49000"/>
          </a:schemeClr>
        </a:solidFill>
      </p:bgPr>
    </p:bg>
    <p:spTree>
      <p:nvGrpSpPr>
        <p:cNvPr id="1" name=""/>
        <p:cNvGrpSpPr/>
        <p:nvPr/>
      </p:nvGrpSpPr>
      <p:grpSpPr>
        <a:xfrm>
          <a:off x="0" y="0"/>
          <a:ext cx="0" cy="0"/>
          <a:chOff x="0" y="0"/>
          <a:chExt cx="0" cy="0"/>
        </a:xfrm>
      </p:grpSpPr>
      <p:sp>
        <p:nvSpPr>
          <p:cNvPr id="474"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75" name="Grafik 8"/>
          <p:cNvPicPr/>
          <p:nvPr/>
        </p:nvPicPr>
        <p:blipFill>
          <a:blip r:embed="rId2"/>
          <a:stretch/>
        </p:blipFill>
        <p:spPr>
          <a:xfrm>
            <a:off x="8141400" y="5590800"/>
            <a:ext cx="1003680" cy="1257120"/>
          </a:xfrm>
          <a:prstGeom prst="rect">
            <a:avLst/>
          </a:prstGeom>
          <a:noFill/>
          <a:ln w="0">
            <a:noFill/>
          </a:ln>
        </p:spPr>
      </p:pic>
      <p:cxnSp>
        <p:nvCxnSpPr>
          <p:cNvPr id="476" name="Gerader Verbinder 11"/>
          <p:cNvCxnSpPr/>
          <p:nvPr/>
        </p:nvCxnSpPr>
        <p:spPr>
          <a:xfrm>
            <a:off x="2289600" y="6504480"/>
            <a:ext cx="5040" cy="370080"/>
          </a:xfrm>
          <a:prstGeom prst="straightConnector1">
            <a:avLst/>
          </a:prstGeom>
          <a:ln w="0">
            <a:solidFill>
              <a:srgbClr val="444D26"/>
            </a:solidFill>
          </a:ln>
        </p:spPr>
      </p:cxnSp>
      <p:cxnSp>
        <p:nvCxnSpPr>
          <p:cNvPr id="477" name="Gerader Verbinder 12"/>
          <p:cNvCxnSpPr/>
          <p:nvPr/>
        </p:nvCxnSpPr>
        <p:spPr>
          <a:xfrm>
            <a:off x="6201360" y="6504480"/>
            <a:ext cx="5040" cy="370080"/>
          </a:xfrm>
          <a:prstGeom prst="straightConnector1">
            <a:avLst/>
          </a:prstGeom>
          <a:ln w="0">
            <a:solidFill>
              <a:srgbClr val="444D26"/>
            </a:solidFill>
          </a:ln>
        </p:spPr>
      </p:cxnSp>
      <p:sp>
        <p:nvSpPr>
          <p:cNvPr id="478"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79"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FDA29AD-78FA-4BB0-879A-94FB41F9B74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80" name="PlaceHolder 1"/>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481" name="PlaceHolder 2"/>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82" name="PlaceHolder 3"/>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483" name="PlaceHolder 4"/>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84" name="PlaceHolder 5"/>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85"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1FCF0CB-AA97-4C01-80DC-5406AD0220F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86"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8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9">
    <p:bg>
      <p:bgPr>
        <a:solidFill>
          <a:schemeClr val="lt1">
            <a:lumMod val="95000"/>
            <a:alpha val="49000"/>
          </a:schemeClr>
        </a:solidFill>
      </p:bgPr>
    </p:bg>
    <p:spTree>
      <p:nvGrpSpPr>
        <p:cNvPr id="1" name=""/>
        <p:cNvGrpSpPr/>
        <p:nvPr/>
      </p:nvGrpSpPr>
      <p:grpSpPr>
        <a:xfrm>
          <a:off x="0" y="0"/>
          <a:ext cx="0" cy="0"/>
          <a:chOff x="0" y="0"/>
          <a:chExt cx="0" cy="0"/>
        </a:xfrm>
      </p:grpSpPr>
      <p:sp>
        <p:nvSpPr>
          <p:cNvPr id="488"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89" name="Grafik 8"/>
          <p:cNvPicPr/>
          <p:nvPr/>
        </p:nvPicPr>
        <p:blipFill>
          <a:blip r:embed="rId2"/>
          <a:stretch/>
        </p:blipFill>
        <p:spPr>
          <a:xfrm>
            <a:off x="8141400" y="5590800"/>
            <a:ext cx="1003680" cy="1257120"/>
          </a:xfrm>
          <a:prstGeom prst="rect">
            <a:avLst/>
          </a:prstGeom>
          <a:noFill/>
          <a:ln w="0">
            <a:noFill/>
          </a:ln>
        </p:spPr>
      </p:pic>
      <p:cxnSp>
        <p:nvCxnSpPr>
          <p:cNvPr id="490" name="Gerader Verbinder 11"/>
          <p:cNvCxnSpPr/>
          <p:nvPr/>
        </p:nvCxnSpPr>
        <p:spPr>
          <a:xfrm>
            <a:off x="2289600" y="6504480"/>
            <a:ext cx="5040" cy="370080"/>
          </a:xfrm>
          <a:prstGeom prst="straightConnector1">
            <a:avLst/>
          </a:prstGeom>
          <a:ln w="0">
            <a:solidFill>
              <a:srgbClr val="444D26"/>
            </a:solidFill>
          </a:ln>
        </p:spPr>
      </p:cxnSp>
      <p:cxnSp>
        <p:nvCxnSpPr>
          <p:cNvPr id="491" name="Gerader Verbinder 12"/>
          <p:cNvCxnSpPr/>
          <p:nvPr/>
        </p:nvCxnSpPr>
        <p:spPr>
          <a:xfrm>
            <a:off x="6201360" y="6504480"/>
            <a:ext cx="5040" cy="370080"/>
          </a:xfrm>
          <a:prstGeom prst="straightConnector1">
            <a:avLst/>
          </a:prstGeom>
          <a:ln w="0">
            <a:solidFill>
              <a:srgbClr val="444D26"/>
            </a:solidFill>
          </a:ln>
        </p:spPr>
      </p:cxnSp>
      <p:sp>
        <p:nvSpPr>
          <p:cNvPr id="492"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93"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53C942D-0882-4011-B648-F24615EE6DE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94"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95"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87CDF71-8CBE-407A-A653-1C6DC73E530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96"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9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22">
    <p:bg>
      <p:bgPr>
        <a:solidFill>
          <a:schemeClr val="lt1">
            <a:lumMod val="95000"/>
            <a:alpha val="49000"/>
          </a:schemeClr>
        </a:solidFill>
      </p:bgPr>
    </p:bg>
    <p:spTree>
      <p:nvGrpSpPr>
        <p:cNvPr id="1" name=""/>
        <p:cNvGrpSpPr/>
        <p:nvPr/>
      </p:nvGrpSpPr>
      <p:grpSpPr>
        <a:xfrm>
          <a:off x="0" y="0"/>
          <a:ext cx="0" cy="0"/>
          <a:chOff x="0" y="0"/>
          <a:chExt cx="0" cy="0"/>
        </a:xfrm>
      </p:grpSpPr>
      <p:sp>
        <p:nvSpPr>
          <p:cNvPr id="498"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99" name="Grafik 8"/>
          <p:cNvPicPr/>
          <p:nvPr/>
        </p:nvPicPr>
        <p:blipFill>
          <a:blip r:embed="rId2"/>
          <a:stretch/>
        </p:blipFill>
        <p:spPr>
          <a:xfrm>
            <a:off x="8141400" y="5590800"/>
            <a:ext cx="1003680" cy="1257120"/>
          </a:xfrm>
          <a:prstGeom prst="rect">
            <a:avLst/>
          </a:prstGeom>
          <a:noFill/>
          <a:ln w="0">
            <a:noFill/>
          </a:ln>
        </p:spPr>
      </p:pic>
      <p:cxnSp>
        <p:nvCxnSpPr>
          <p:cNvPr id="500" name="Gerader Verbinder 11"/>
          <p:cNvCxnSpPr/>
          <p:nvPr/>
        </p:nvCxnSpPr>
        <p:spPr>
          <a:xfrm>
            <a:off x="2289600" y="6504480"/>
            <a:ext cx="5040" cy="370080"/>
          </a:xfrm>
          <a:prstGeom prst="straightConnector1">
            <a:avLst/>
          </a:prstGeom>
          <a:ln w="0">
            <a:solidFill>
              <a:srgbClr val="444D26"/>
            </a:solidFill>
          </a:ln>
        </p:spPr>
      </p:cxnSp>
      <p:cxnSp>
        <p:nvCxnSpPr>
          <p:cNvPr id="501" name="Gerader Verbinder 12"/>
          <p:cNvCxnSpPr/>
          <p:nvPr/>
        </p:nvCxnSpPr>
        <p:spPr>
          <a:xfrm>
            <a:off x="6201360" y="6504480"/>
            <a:ext cx="5040" cy="370080"/>
          </a:xfrm>
          <a:prstGeom prst="straightConnector1">
            <a:avLst/>
          </a:prstGeom>
          <a:ln w="0">
            <a:solidFill>
              <a:srgbClr val="444D26"/>
            </a:solidFill>
          </a:ln>
        </p:spPr>
      </p:cxnSp>
      <p:sp>
        <p:nvSpPr>
          <p:cNvPr id="502"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503"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D907D06-C4E4-49F8-9DCF-4CA095CE296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04" name="PlaceHolder 1"/>
          <p:cNvSpPr>
            <a:spLocks noGrp="1"/>
          </p:cNvSpPr>
          <p:nvPr>
            <p:ph type="title"/>
          </p:nvPr>
        </p:nvSpPr>
        <p:spPr>
          <a:xfrm>
            <a:off x="1143000" y="1122480"/>
            <a:ext cx="6852960" cy="238248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05"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68A5B2A-FF51-4335-A4E3-70A645B75FD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06"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50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5">
    <p:bg>
      <p:bgPr>
        <a:solidFill>
          <a:schemeClr val="lt1">
            <a:lumMod val="95000"/>
            <a:alpha val="49000"/>
          </a:schemeClr>
        </a:solidFill>
      </p:bgPr>
    </p:bg>
    <p:spTree>
      <p:nvGrpSpPr>
        <p:cNvPr id="1" name=""/>
        <p:cNvGrpSpPr/>
        <p:nvPr/>
      </p:nvGrpSpPr>
      <p:grpSpPr>
        <a:xfrm>
          <a:off x="0" y="0"/>
          <a:ext cx="0" cy="0"/>
          <a:chOff x="0" y="0"/>
          <a:chExt cx="0" cy="0"/>
        </a:xfrm>
      </p:grpSpPr>
      <p:sp>
        <p:nvSpPr>
          <p:cNvPr id="508"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09" name="Grafik 8"/>
          <p:cNvPicPr/>
          <p:nvPr/>
        </p:nvPicPr>
        <p:blipFill>
          <a:blip r:embed="rId2"/>
          <a:stretch/>
        </p:blipFill>
        <p:spPr>
          <a:xfrm>
            <a:off x="8141400" y="5590800"/>
            <a:ext cx="1003680" cy="1257120"/>
          </a:xfrm>
          <a:prstGeom prst="rect">
            <a:avLst/>
          </a:prstGeom>
          <a:noFill/>
          <a:ln w="0">
            <a:noFill/>
          </a:ln>
        </p:spPr>
      </p:pic>
      <p:cxnSp>
        <p:nvCxnSpPr>
          <p:cNvPr id="510" name="Gerader Verbinder 11"/>
          <p:cNvCxnSpPr/>
          <p:nvPr/>
        </p:nvCxnSpPr>
        <p:spPr>
          <a:xfrm>
            <a:off x="2289600" y="6504480"/>
            <a:ext cx="5040" cy="370080"/>
          </a:xfrm>
          <a:prstGeom prst="straightConnector1">
            <a:avLst/>
          </a:prstGeom>
          <a:ln w="0">
            <a:solidFill>
              <a:srgbClr val="444D26"/>
            </a:solidFill>
          </a:ln>
        </p:spPr>
      </p:cxnSp>
      <p:cxnSp>
        <p:nvCxnSpPr>
          <p:cNvPr id="511" name="Gerader Verbinder 12"/>
          <p:cNvCxnSpPr/>
          <p:nvPr/>
        </p:nvCxnSpPr>
        <p:spPr>
          <a:xfrm>
            <a:off x="6201360" y="6504480"/>
            <a:ext cx="5040" cy="370080"/>
          </a:xfrm>
          <a:prstGeom prst="straightConnector1">
            <a:avLst/>
          </a:prstGeom>
          <a:ln w="0">
            <a:solidFill>
              <a:srgbClr val="444D26"/>
            </a:solidFill>
          </a:ln>
        </p:spPr>
      </p:cxnSp>
      <p:sp>
        <p:nvSpPr>
          <p:cNvPr id="512"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513"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046D40E-5130-44F5-88F5-68FD4A4D669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14" name="PlaceHolder 1"/>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15" name="PlaceHolder 2"/>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16"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48CB790-8BDA-4ADC-9EE7-35CB79726DD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17"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51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2_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519"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20" name="Grafik 8"/>
          <p:cNvPicPr/>
          <p:nvPr/>
        </p:nvPicPr>
        <p:blipFill>
          <a:blip r:embed="rId2"/>
          <a:stretch/>
        </p:blipFill>
        <p:spPr>
          <a:xfrm>
            <a:off x="8141400" y="5590800"/>
            <a:ext cx="1003680" cy="1257120"/>
          </a:xfrm>
          <a:prstGeom prst="rect">
            <a:avLst/>
          </a:prstGeom>
          <a:noFill/>
          <a:ln w="0">
            <a:noFill/>
          </a:ln>
        </p:spPr>
      </p:pic>
      <p:cxnSp>
        <p:nvCxnSpPr>
          <p:cNvPr id="521" name="Gerader Verbinder 9"/>
          <p:cNvCxnSpPr/>
          <p:nvPr/>
        </p:nvCxnSpPr>
        <p:spPr>
          <a:xfrm>
            <a:off x="2289600" y="6504480"/>
            <a:ext cx="5040" cy="370080"/>
          </a:xfrm>
          <a:prstGeom prst="straightConnector1">
            <a:avLst/>
          </a:prstGeom>
          <a:ln w="0">
            <a:solidFill>
              <a:srgbClr val="444D26"/>
            </a:solidFill>
          </a:ln>
        </p:spPr>
      </p:cxnSp>
      <p:cxnSp>
        <p:nvCxnSpPr>
          <p:cNvPr id="522" name="Gerader Verbinder 10"/>
          <p:cNvCxnSpPr/>
          <p:nvPr/>
        </p:nvCxnSpPr>
        <p:spPr>
          <a:xfrm>
            <a:off x="6201360" y="6504480"/>
            <a:ext cx="5040" cy="370080"/>
          </a:xfrm>
          <a:prstGeom prst="straightConnector1">
            <a:avLst/>
          </a:prstGeom>
          <a:ln w="0">
            <a:solidFill>
              <a:srgbClr val="444D26"/>
            </a:solidFill>
          </a:ln>
        </p:spPr>
      </p:cxnSp>
      <p:sp>
        <p:nvSpPr>
          <p:cNvPr id="523"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EB0C630-783A-4ADB-90AE-D36E2197460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24"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25"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2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D1445D5-D77B-4D6D-B316-7DEAC34C13B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27"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28" name="Resim 4"/>
          <p:cNvPicPr/>
          <p:nvPr/>
        </p:nvPicPr>
        <p:blipFill>
          <a:blip r:embed="rId4"/>
          <a:stretch/>
        </p:blipFill>
        <p:spPr>
          <a:xfrm>
            <a:off x="6357600" y="6570360"/>
            <a:ext cx="588600" cy="199800"/>
          </a:xfrm>
          <a:prstGeom prst="rect">
            <a:avLst/>
          </a:prstGeom>
          <a:noFill/>
          <a:ln w="0">
            <a:noFill/>
          </a:ln>
        </p:spPr>
      </p:pic>
      <p:sp>
        <p:nvSpPr>
          <p:cNvPr id="529"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530"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31" name="Grafik 8"/>
          <p:cNvPicPr/>
          <p:nvPr/>
        </p:nvPicPr>
        <p:blipFill>
          <a:blip r:embed="rId2"/>
          <a:stretch/>
        </p:blipFill>
        <p:spPr>
          <a:xfrm>
            <a:off x="8141400" y="5590800"/>
            <a:ext cx="1003680" cy="1257120"/>
          </a:xfrm>
          <a:prstGeom prst="rect">
            <a:avLst/>
          </a:prstGeom>
          <a:noFill/>
          <a:ln w="0">
            <a:noFill/>
          </a:ln>
        </p:spPr>
      </p:pic>
      <p:cxnSp>
        <p:nvCxnSpPr>
          <p:cNvPr id="532" name="Gerader Verbinder 9"/>
          <p:cNvCxnSpPr/>
          <p:nvPr/>
        </p:nvCxnSpPr>
        <p:spPr>
          <a:xfrm>
            <a:off x="2289600" y="6504480"/>
            <a:ext cx="5040" cy="370080"/>
          </a:xfrm>
          <a:prstGeom prst="straightConnector1">
            <a:avLst/>
          </a:prstGeom>
          <a:ln w="0">
            <a:solidFill>
              <a:srgbClr val="444D26"/>
            </a:solidFill>
          </a:ln>
        </p:spPr>
      </p:cxnSp>
      <p:cxnSp>
        <p:nvCxnSpPr>
          <p:cNvPr id="533" name="Gerader Verbinder 10"/>
          <p:cNvCxnSpPr/>
          <p:nvPr/>
        </p:nvCxnSpPr>
        <p:spPr>
          <a:xfrm>
            <a:off x="6201360" y="6504480"/>
            <a:ext cx="5040" cy="370080"/>
          </a:xfrm>
          <a:prstGeom prst="straightConnector1">
            <a:avLst/>
          </a:prstGeom>
          <a:ln w="0">
            <a:solidFill>
              <a:srgbClr val="444D26"/>
            </a:solidFill>
          </a:ln>
        </p:spPr>
      </p:cxnSp>
      <p:sp>
        <p:nvSpPr>
          <p:cNvPr id="534"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747D694-0744-4103-9AD5-14C995FCFC6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35"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36"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537"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F3C2431-C38A-44DB-9350-4CEFA14CA37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38"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39" name="Resim 4"/>
          <p:cNvPicPr/>
          <p:nvPr/>
        </p:nvPicPr>
        <p:blipFill>
          <a:blip r:embed="rId4"/>
          <a:stretch/>
        </p:blipFill>
        <p:spPr>
          <a:xfrm>
            <a:off x="6357600" y="6570360"/>
            <a:ext cx="588600" cy="199800"/>
          </a:xfrm>
          <a:prstGeom prst="rect">
            <a:avLst/>
          </a:prstGeom>
          <a:noFill/>
          <a:ln w="0">
            <a:noFill/>
          </a:ln>
        </p:spPr>
      </p:pic>
      <p:sp>
        <p:nvSpPr>
          <p:cNvPr id="540"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541"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42" name="Grafik 8"/>
          <p:cNvPicPr/>
          <p:nvPr/>
        </p:nvPicPr>
        <p:blipFill>
          <a:blip r:embed="rId2"/>
          <a:stretch/>
        </p:blipFill>
        <p:spPr>
          <a:xfrm>
            <a:off x="8141400" y="5590800"/>
            <a:ext cx="1003680" cy="1257120"/>
          </a:xfrm>
          <a:prstGeom prst="rect">
            <a:avLst/>
          </a:prstGeom>
          <a:noFill/>
          <a:ln w="0">
            <a:noFill/>
          </a:ln>
        </p:spPr>
      </p:pic>
      <p:cxnSp>
        <p:nvCxnSpPr>
          <p:cNvPr id="543" name="Gerader Verbinder 9"/>
          <p:cNvCxnSpPr/>
          <p:nvPr/>
        </p:nvCxnSpPr>
        <p:spPr>
          <a:xfrm>
            <a:off x="2289600" y="6504480"/>
            <a:ext cx="5040" cy="370080"/>
          </a:xfrm>
          <a:prstGeom prst="straightConnector1">
            <a:avLst/>
          </a:prstGeom>
          <a:ln w="0">
            <a:solidFill>
              <a:srgbClr val="444D26"/>
            </a:solidFill>
          </a:ln>
        </p:spPr>
      </p:cxnSp>
      <p:cxnSp>
        <p:nvCxnSpPr>
          <p:cNvPr id="544" name="Gerader Verbinder 10"/>
          <p:cNvCxnSpPr/>
          <p:nvPr/>
        </p:nvCxnSpPr>
        <p:spPr>
          <a:xfrm>
            <a:off x="6201360" y="6504480"/>
            <a:ext cx="5040" cy="370080"/>
          </a:xfrm>
          <a:prstGeom prst="straightConnector1">
            <a:avLst/>
          </a:prstGeom>
          <a:ln w="0">
            <a:solidFill>
              <a:srgbClr val="444D26"/>
            </a:solidFill>
          </a:ln>
        </p:spPr>
      </p:cxnSp>
      <p:sp>
        <p:nvSpPr>
          <p:cNvPr id="545"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546"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6AE62CD-8E5F-43E0-B8F3-71DEF9D9E49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47"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48"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549"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2A6047C-0695-4045-8B01-6353BFB5DE0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50"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51"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2_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552"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53" name="Grafik 8"/>
          <p:cNvPicPr/>
          <p:nvPr/>
        </p:nvPicPr>
        <p:blipFill>
          <a:blip r:embed="rId2"/>
          <a:stretch/>
        </p:blipFill>
        <p:spPr>
          <a:xfrm>
            <a:off x="8141400" y="5590800"/>
            <a:ext cx="1003680" cy="1257120"/>
          </a:xfrm>
          <a:prstGeom prst="rect">
            <a:avLst/>
          </a:prstGeom>
          <a:noFill/>
          <a:ln w="0">
            <a:noFill/>
          </a:ln>
        </p:spPr>
      </p:pic>
      <p:cxnSp>
        <p:nvCxnSpPr>
          <p:cNvPr id="554" name="Gerader Verbinder 9"/>
          <p:cNvCxnSpPr/>
          <p:nvPr/>
        </p:nvCxnSpPr>
        <p:spPr>
          <a:xfrm>
            <a:off x="2289600" y="6504480"/>
            <a:ext cx="5040" cy="370080"/>
          </a:xfrm>
          <a:prstGeom prst="straightConnector1">
            <a:avLst/>
          </a:prstGeom>
          <a:ln w="0">
            <a:solidFill>
              <a:srgbClr val="444D26"/>
            </a:solidFill>
          </a:ln>
        </p:spPr>
      </p:cxnSp>
      <p:cxnSp>
        <p:nvCxnSpPr>
          <p:cNvPr id="555" name="Gerader Verbinder 10"/>
          <p:cNvCxnSpPr/>
          <p:nvPr/>
        </p:nvCxnSpPr>
        <p:spPr>
          <a:xfrm>
            <a:off x="6201360" y="6504480"/>
            <a:ext cx="5040" cy="370080"/>
          </a:xfrm>
          <a:prstGeom prst="straightConnector1">
            <a:avLst/>
          </a:prstGeom>
          <a:ln w="0">
            <a:solidFill>
              <a:srgbClr val="444D26"/>
            </a:solidFill>
          </a:ln>
        </p:spPr>
      </p:cxnSp>
      <p:sp>
        <p:nvSpPr>
          <p:cNvPr id="556"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B303EEB-CCFE-49D0-89B0-21859985FAF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57"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58" name="PlaceHolder 2"/>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59" name="PlaceHolder 3"/>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60"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68FFB0B-F727-43B5-9388-E54635A6FCA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61" name="Resim 5"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62" name="Resim 6"/>
          <p:cNvPicPr/>
          <p:nvPr/>
        </p:nvPicPr>
        <p:blipFill>
          <a:blip r:embed="rId4"/>
          <a:stretch/>
        </p:blipFill>
        <p:spPr>
          <a:xfrm>
            <a:off x="6357600" y="6570360"/>
            <a:ext cx="588600" cy="199800"/>
          </a:xfrm>
          <a:prstGeom prst="rect">
            <a:avLst/>
          </a:prstGeom>
          <a:noFill/>
          <a:ln w="0">
            <a:noFill/>
          </a:ln>
        </p:spPr>
      </p:pic>
      <p:sp>
        <p:nvSpPr>
          <p:cNvPr id="563"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564"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65" name="Grafik 8"/>
          <p:cNvPicPr/>
          <p:nvPr/>
        </p:nvPicPr>
        <p:blipFill>
          <a:blip r:embed="rId2"/>
          <a:stretch/>
        </p:blipFill>
        <p:spPr>
          <a:xfrm>
            <a:off x="8141400" y="5590800"/>
            <a:ext cx="1003680" cy="1257120"/>
          </a:xfrm>
          <a:prstGeom prst="rect">
            <a:avLst/>
          </a:prstGeom>
          <a:noFill/>
          <a:ln w="0">
            <a:noFill/>
          </a:ln>
        </p:spPr>
      </p:pic>
      <p:cxnSp>
        <p:nvCxnSpPr>
          <p:cNvPr id="566" name="Gerader Verbinder 9"/>
          <p:cNvCxnSpPr/>
          <p:nvPr/>
        </p:nvCxnSpPr>
        <p:spPr>
          <a:xfrm>
            <a:off x="2289600" y="6504480"/>
            <a:ext cx="5040" cy="370080"/>
          </a:xfrm>
          <a:prstGeom prst="straightConnector1">
            <a:avLst/>
          </a:prstGeom>
          <a:ln w="0">
            <a:solidFill>
              <a:srgbClr val="444D26"/>
            </a:solidFill>
          </a:ln>
        </p:spPr>
      </p:cxnSp>
      <p:cxnSp>
        <p:nvCxnSpPr>
          <p:cNvPr id="567" name="Gerader Verbinder 10"/>
          <p:cNvCxnSpPr/>
          <p:nvPr/>
        </p:nvCxnSpPr>
        <p:spPr>
          <a:xfrm>
            <a:off x="6201360" y="6504480"/>
            <a:ext cx="5040" cy="370080"/>
          </a:xfrm>
          <a:prstGeom prst="straightConnector1">
            <a:avLst/>
          </a:prstGeom>
          <a:ln w="0">
            <a:solidFill>
              <a:srgbClr val="444D26"/>
            </a:solidFill>
          </a:ln>
        </p:spPr>
      </p:cxnSp>
      <p:sp>
        <p:nvSpPr>
          <p:cNvPr id="568"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569"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8D041E4-BF00-44D1-9A4F-949B8E1FE49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70"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571"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572"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573"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74B2624-E7EE-4F72-BC0B-24F0B70E26E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74"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75"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576"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77" name="Grafik 8"/>
          <p:cNvPicPr/>
          <p:nvPr/>
        </p:nvPicPr>
        <p:blipFill>
          <a:blip r:embed="rId2"/>
          <a:stretch/>
        </p:blipFill>
        <p:spPr>
          <a:xfrm>
            <a:off x="8141400" y="5590800"/>
            <a:ext cx="1003680" cy="1257120"/>
          </a:xfrm>
          <a:prstGeom prst="rect">
            <a:avLst/>
          </a:prstGeom>
          <a:noFill/>
          <a:ln w="0">
            <a:noFill/>
          </a:ln>
        </p:spPr>
      </p:pic>
      <p:cxnSp>
        <p:nvCxnSpPr>
          <p:cNvPr id="578" name="Gerader Verbinder 9"/>
          <p:cNvCxnSpPr/>
          <p:nvPr/>
        </p:nvCxnSpPr>
        <p:spPr>
          <a:xfrm>
            <a:off x="2289600" y="6504480"/>
            <a:ext cx="5040" cy="370080"/>
          </a:xfrm>
          <a:prstGeom prst="straightConnector1">
            <a:avLst/>
          </a:prstGeom>
          <a:ln w="0">
            <a:solidFill>
              <a:srgbClr val="444D26"/>
            </a:solidFill>
          </a:ln>
        </p:spPr>
      </p:cxnSp>
      <p:cxnSp>
        <p:nvCxnSpPr>
          <p:cNvPr id="579" name="Gerader Verbinder 10"/>
          <p:cNvCxnSpPr/>
          <p:nvPr/>
        </p:nvCxnSpPr>
        <p:spPr>
          <a:xfrm>
            <a:off x="6201360" y="6504480"/>
            <a:ext cx="5040" cy="370080"/>
          </a:xfrm>
          <a:prstGeom prst="straightConnector1">
            <a:avLst/>
          </a:prstGeom>
          <a:ln w="0">
            <a:solidFill>
              <a:srgbClr val="444D26"/>
            </a:solidFill>
          </a:ln>
        </p:spPr>
      </p:cxnSp>
      <p:sp>
        <p:nvSpPr>
          <p:cNvPr id="580"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581"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6A6CB1B-A7FB-4ED3-A038-3D09F1C020C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82"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83" name="PlaceHolder 2"/>
          <p:cNvSpPr>
            <a:spLocks noGrp="1"/>
          </p:cNvSpPr>
          <p:nvPr>
            <p:ph type="body"/>
          </p:nvPr>
        </p:nvSpPr>
        <p:spPr>
          <a:xfrm>
            <a:off x="457200" y="1604520"/>
            <a:ext cx="8224560" cy="397260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584"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CFD4369-2CD8-49C7-904C-7E1076AA6D6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85"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86"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587"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88" name="Grafik 8"/>
          <p:cNvPicPr/>
          <p:nvPr/>
        </p:nvPicPr>
        <p:blipFill>
          <a:blip r:embed="rId2"/>
          <a:stretch/>
        </p:blipFill>
        <p:spPr>
          <a:xfrm>
            <a:off x="8141400" y="5590800"/>
            <a:ext cx="1003680" cy="1257120"/>
          </a:xfrm>
          <a:prstGeom prst="rect">
            <a:avLst/>
          </a:prstGeom>
          <a:noFill/>
          <a:ln w="0">
            <a:noFill/>
          </a:ln>
        </p:spPr>
      </p:pic>
      <p:cxnSp>
        <p:nvCxnSpPr>
          <p:cNvPr id="589" name="Gerader Verbinder 9"/>
          <p:cNvCxnSpPr/>
          <p:nvPr/>
        </p:nvCxnSpPr>
        <p:spPr>
          <a:xfrm>
            <a:off x="2289600" y="6504480"/>
            <a:ext cx="5040" cy="370080"/>
          </a:xfrm>
          <a:prstGeom prst="straightConnector1">
            <a:avLst/>
          </a:prstGeom>
          <a:ln w="0">
            <a:solidFill>
              <a:srgbClr val="444D26"/>
            </a:solidFill>
          </a:ln>
        </p:spPr>
      </p:cxnSp>
      <p:cxnSp>
        <p:nvCxnSpPr>
          <p:cNvPr id="590" name="Gerader Verbinder 10"/>
          <p:cNvCxnSpPr/>
          <p:nvPr/>
        </p:nvCxnSpPr>
        <p:spPr>
          <a:xfrm>
            <a:off x="6201360" y="6504480"/>
            <a:ext cx="5040" cy="370080"/>
          </a:xfrm>
          <a:prstGeom prst="straightConnector1">
            <a:avLst/>
          </a:prstGeom>
          <a:ln w="0">
            <a:solidFill>
              <a:srgbClr val="444D26"/>
            </a:solidFill>
          </a:ln>
        </p:spPr>
      </p:cxnSp>
      <p:sp>
        <p:nvSpPr>
          <p:cNvPr id="591"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592"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B54885A-3377-4C7B-B9F3-8435D41975E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93"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594" name="PlaceHolder 2"/>
          <p:cNvSpPr>
            <a:spLocks noGrp="1"/>
          </p:cNvSpPr>
          <p:nvPr>
            <p:ph type="body"/>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595"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59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E4901CF-1E70-4C07-97C5-27753A53807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97"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98"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2_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599"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00" name="Grafik 8"/>
          <p:cNvPicPr/>
          <p:nvPr/>
        </p:nvPicPr>
        <p:blipFill>
          <a:blip r:embed="rId2"/>
          <a:stretch/>
        </p:blipFill>
        <p:spPr>
          <a:xfrm>
            <a:off x="8141400" y="5590800"/>
            <a:ext cx="1003680" cy="1257120"/>
          </a:xfrm>
          <a:prstGeom prst="rect">
            <a:avLst/>
          </a:prstGeom>
          <a:noFill/>
          <a:ln w="0">
            <a:noFill/>
          </a:ln>
        </p:spPr>
      </p:pic>
      <p:cxnSp>
        <p:nvCxnSpPr>
          <p:cNvPr id="601" name="Gerader Verbinder 9"/>
          <p:cNvCxnSpPr/>
          <p:nvPr/>
        </p:nvCxnSpPr>
        <p:spPr>
          <a:xfrm>
            <a:off x="2289600" y="6504480"/>
            <a:ext cx="5040" cy="370080"/>
          </a:xfrm>
          <a:prstGeom prst="straightConnector1">
            <a:avLst/>
          </a:prstGeom>
          <a:ln w="0">
            <a:solidFill>
              <a:srgbClr val="444D26"/>
            </a:solidFill>
          </a:ln>
        </p:spPr>
      </p:cxnSp>
      <p:cxnSp>
        <p:nvCxnSpPr>
          <p:cNvPr id="602" name="Gerader Verbinder 10"/>
          <p:cNvCxnSpPr/>
          <p:nvPr/>
        </p:nvCxnSpPr>
        <p:spPr>
          <a:xfrm>
            <a:off x="6201360" y="6504480"/>
            <a:ext cx="5040" cy="370080"/>
          </a:xfrm>
          <a:prstGeom prst="straightConnector1">
            <a:avLst/>
          </a:prstGeom>
          <a:ln w="0">
            <a:solidFill>
              <a:srgbClr val="444D26"/>
            </a:solidFill>
          </a:ln>
        </p:spPr>
      </p:cxnSp>
      <p:sp>
        <p:nvSpPr>
          <p:cNvPr id="603"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4164A69-A53F-4714-B55F-39050D72CC8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04"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05"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5DF9EC1-456C-4CC8-A9F6-8A47A0D6D3C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06"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07" name="Resim 5"/>
          <p:cNvPicPr/>
          <p:nvPr/>
        </p:nvPicPr>
        <p:blipFill>
          <a:blip r:embed="rId4"/>
          <a:stretch/>
        </p:blipFill>
        <p:spPr>
          <a:xfrm>
            <a:off x="6357600" y="6570360"/>
            <a:ext cx="588600" cy="199800"/>
          </a:xfrm>
          <a:prstGeom prst="rect">
            <a:avLst/>
          </a:prstGeom>
          <a:noFill/>
          <a:ln w="0">
            <a:noFill/>
          </a:ln>
        </p:spPr>
      </p:pic>
      <p:sp>
        <p:nvSpPr>
          <p:cNvPr id="608"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609"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10" name="Grafik 8"/>
          <p:cNvPicPr/>
          <p:nvPr/>
        </p:nvPicPr>
        <p:blipFill>
          <a:blip r:embed="rId2"/>
          <a:stretch/>
        </p:blipFill>
        <p:spPr>
          <a:xfrm>
            <a:off x="8141400" y="5590800"/>
            <a:ext cx="1003680" cy="1257120"/>
          </a:xfrm>
          <a:prstGeom prst="rect">
            <a:avLst/>
          </a:prstGeom>
          <a:noFill/>
          <a:ln w="0">
            <a:noFill/>
          </a:ln>
        </p:spPr>
      </p:pic>
      <p:cxnSp>
        <p:nvCxnSpPr>
          <p:cNvPr id="611" name="Gerader Verbinder 9"/>
          <p:cNvCxnSpPr/>
          <p:nvPr/>
        </p:nvCxnSpPr>
        <p:spPr>
          <a:xfrm>
            <a:off x="2289600" y="6504480"/>
            <a:ext cx="5040" cy="370080"/>
          </a:xfrm>
          <a:prstGeom prst="straightConnector1">
            <a:avLst/>
          </a:prstGeom>
          <a:ln w="0">
            <a:solidFill>
              <a:srgbClr val="444D26"/>
            </a:solidFill>
          </a:ln>
        </p:spPr>
      </p:cxnSp>
      <p:cxnSp>
        <p:nvCxnSpPr>
          <p:cNvPr id="612" name="Gerader Verbinder 10"/>
          <p:cNvCxnSpPr/>
          <p:nvPr/>
        </p:nvCxnSpPr>
        <p:spPr>
          <a:xfrm>
            <a:off x="6201360" y="6504480"/>
            <a:ext cx="5040" cy="370080"/>
          </a:xfrm>
          <a:prstGeom prst="straightConnector1">
            <a:avLst/>
          </a:prstGeom>
          <a:ln w="0">
            <a:solidFill>
              <a:srgbClr val="444D26"/>
            </a:solidFill>
          </a:ln>
        </p:spPr>
      </p:cxnSp>
      <p:sp>
        <p:nvSpPr>
          <p:cNvPr id="613"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A23B7A9-8252-43E7-B3D8-9FE3A2637B5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14"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33AED87-750B-461E-8337-2B48CFC8C6F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15" name="Resim 7"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16" name="Resim 8"/>
          <p:cNvPicPr/>
          <p:nvPr/>
        </p:nvPicPr>
        <p:blipFill>
          <a:blip r:embed="rId4"/>
          <a:stretch/>
        </p:blipFill>
        <p:spPr>
          <a:xfrm>
            <a:off x="6357600" y="6570360"/>
            <a:ext cx="588600" cy="199800"/>
          </a:xfrm>
          <a:prstGeom prst="rect">
            <a:avLst/>
          </a:prstGeom>
          <a:noFill/>
          <a:ln w="0">
            <a:noFill/>
          </a:ln>
        </p:spPr>
      </p:pic>
      <p:sp>
        <p:nvSpPr>
          <p:cNvPr id="617"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618"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19" name="Grafik 8"/>
          <p:cNvPicPr/>
          <p:nvPr/>
        </p:nvPicPr>
        <p:blipFill>
          <a:blip r:embed="rId2"/>
          <a:stretch/>
        </p:blipFill>
        <p:spPr>
          <a:xfrm>
            <a:off x="8141400" y="5590800"/>
            <a:ext cx="1003680" cy="1257120"/>
          </a:xfrm>
          <a:prstGeom prst="rect">
            <a:avLst/>
          </a:prstGeom>
          <a:noFill/>
          <a:ln w="0">
            <a:noFill/>
          </a:ln>
        </p:spPr>
      </p:pic>
      <p:cxnSp>
        <p:nvCxnSpPr>
          <p:cNvPr id="620" name="Gerader Verbinder 9"/>
          <p:cNvCxnSpPr/>
          <p:nvPr/>
        </p:nvCxnSpPr>
        <p:spPr>
          <a:xfrm>
            <a:off x="2289600" y="6504480"/>
            <a:ext cx="5040" cy="370080"/>
          </a:xfrm>
          <a:prstGeom prst="straightConnector1">
            <a:avLst/>
          </a:prstGeom>
          <a:ln w="0">
            <a:solidFill>
              <a:srgbClr val="444D26"/>
            </a:solidFill>
          </a:ln>
        </p:spPr>
      </p:cxnSp>
      <p:cxnSp>
        <p:nvCxnSpPr>
          <p:cNvPr id="621" name="Gerader Verbinder 10"/>
          <p:cNvCxnSpPr/>
          <p:nvPr/>
        </p:nvCxnSpPr>
        <p:spPr>
          <a:xfrm>
            <a:off x="6201360" y="6504480"/>
            <a:ext cx="5040" cy="370080"/>
          </a:xfrm>
          <a:prstGeom prst="straightConnector1">
            <a:avLst/>
          </a:prstGeom>
          <a:ln w="0">
            <a:solidFill>
              <a:srgbClr val="444D26"/>
            </a:solidFill>
          </a:ln>
        </p:spPr>
      </p:cxnSp>
      <p:sp>
        <p:nvSpPr>
          <p:cNvPr id="622"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623"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9A0C177-D0B4-4710-8E3B-4FDCEFF7168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24"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25"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2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B96F260-8F13-4831-A850-1756D11DBE5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27"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2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629"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30" name="Grafik 8"/>
          <p:cNvPicPr/>
          <p:nvPr/>
        </p:nvPicPr>
        <p:blipFill>
          <a:blip r:embed="rId2"/>
          <a:stretch/>
        </p:blipFill>
        <p:spPr>
          <a:xfrm>
            <a:off x="8141400" y="5590800"/>
            <a:ext cx="1003680" cy="1257120"/>
          </a:xfrm>
          <a:prstGeom prst="rect">
            <a:avLst/>
          </a:prstGeom>
          <a:noFill/>
          <a:ln w="0">
            <a:noFill/>
          </a:ln>
        </p:spPr>
      </p:pic>
      <p:cxnSp>
        <p:nvCxnSpPr>
          <p:cNvPr id="631" name="Gerader Verbinder 9"/>
          <p:cNvCxnSpPr/>
          <p:nvPr/>
        </p:nvCxnSpPr>
        <p:spPr>
          <a:xfrm>
            <a:off x="2289600" y="6504480"/>
            <a:ext cx="5040" cy="370080"/>
          </a:xfrm>
          <a:prstGeom prst="straightConnector1">
            <a:avLst/>
          </a:prstGeom>
          <a:ln w="0">
            <a:solidFill>
              <a:srgbClr val="444D26"/>
            </a:solidFill>
          </a:ln>
        </p:spPr>
      </p:cxnSp>
      <p:cxnSp>
        <p:nvCxnSpPr>
          <p:cNvPr id="632" name="Gerader Verbinder 10"/>
          <p:cNvCxnSpPr/>
          <p:nvPr/>
        </p:nvCxnSpPr>
        <p:spPr>
          <a:xfrm>
            <a:off x="6201360" y="6504480"/>
            <a:ext cx="5040" cy="370080"/>
          </a:xfrm>
          <a:prstGeom prst="straightConnector1">
            <a:avLst/>
          </a:prstGeom>
          <a:ln w="0">
            <a:solidFill>
              <a:srgbClr val="444D26"/>
            </a:solidFill>
          </a:ln>
        </p:spPr>
      </p:cxnSp>
      <p:sp>
        <p:nvSpPr>
          <p:cNvPr id="633" name="Textfeld 14"/>
          <p:cNvSpPr/>
          <p:nvPr/>
        </p:nvSpPr>
        <p:spPr>
          <a:xfrm>
            <a:off x="3220200" y="6518160"/>
            <a:ext cx="22712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
        <p:nvSpPr>
          <p:cNvPr id="634"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84D3194-7BE5-4D8C-AC5A-78D43DA4EA3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35"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636"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637"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638"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00A8278-F1FD-4210-BAB7-604D339BBDF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39"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4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641"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42" name="Grafik 8"/>
          <p:cNvPicPr/>
          <p:nvPr/>
        </p:nvPicPr>
        <p:blipFill>
          <a:blip r:embed="rId2"/>
          <a:stretch/>
        </p:blipFill>
        <p:spPr>
          <a:xfrm>
            <a:off x="8141400" y="5590800"/>
            <a:ext cx="1003680" cy="1257120"/>
          </a:xfrm>
          <a:prstGeom prst="rect">
            <a:avLst/>
          </a:prstGeom>
          <a:noFill/>
          <a:ln w="0">
            <a:noFill/>
          </a:ln>
        </p:spPr>
      </p:pic>
      <p:cxnSp>
        <p:nvCxnSpPr>
          <p:cNvPr id="643" name="Gerader Verbinder 9"/>
          <p:cNvCxnSpPr/>
          <p:nvPr/>
        </p:nvCxnSpPr>
        <p:spPr>
          <a:xfrm>
            <a:off x="2289600" y="6504480"/>
            <a:ext cx="5040" cy="370080"/>
          </a:xfrm>
          <a:prstGeom prst="straightConnector1">
            <a:avLst/>
          </a:prstGeom>
          <a:ln w="0">
            <a:solidFill>
              <a:srgbClr val="444D26"/>
            </a:solidFill>
          </a:ln>
        </p:spPr>
      </p:cxnSp>
      <p:cxnSp>
        <p:nvCxnSpPr>
          <p:cNvPr id="644" name="Gerader Verbinder 10"/>
          <p:cNvCxnSpPr/>
          <p:nvPr/>
        </p:nvCxnSpPr>
        <p:spPr>
          <a:xfrm>
            <a:off x="6201360" y="6504480"/>
            <a:ext cx="5040" cy="370080"/>
          </a:xfrm>
          <a:prstGeom prst="straightConnector1">
            <a:avLst/>
          </a:prstGeom>
          <a:ln w="0">
            <a:solidFill>
              <a:srgbClr val="444D26"/>
            </a:solidFill>
          </a:ln>
        </p:spPr>
      </p:cxnSp>
      <p:sp>
        <p:nvSpPr>
          <p:cNvPr id="645"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646"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565A853-9055-46FF-B762-BD5806C7DFD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47"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48"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BD94169-AC1B-47AC-90A9-043D25E7B5D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49"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50" name="Resim 4"/>
          <p:cNvPicPr/>
          <p:nvPr/>
        </p:nvPicPr>
        <p:blipFill>
          <a:blip r:embed="rId4"/>
          <a:stretch/>
        </p:blipFill>
        <p:spPr>
          <a:xfrm>
            <a:off x="6357600" y="6570360"/>
            <a:ext cx="588600" cy="199800"/>
          </a:xfrm>
          <a:prstGeom prst="rect">
            <a:avLst/>
          </a:prstGeom>
          <a:noFill/>
          <a:ln w="0">
            <a:noFill/>
          </a:ln>
        </p:spPr>
      </p:pic>
      <p:sp>
        <p:nvSpPr>
          <p:cNvPr id="651" name="PlaceHolder 2"/>
          <p:cNvSpPr>
            <a:spLocks noGrp="1"/>
          </p:cNvSpPr>
          <p:nvPr>
            <p:ph type="body"/>
          </p:nvPr>
        </p:nvSpPr>
        <p:spPr>
          <a:xfrm>
            <a:off x="457200" y="1604520"/>
            <a:ext cx="8226000" cy="397404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Default 37">
    <p:bg>
      <p:bgPr>
        <a:solidFill>
          <a:srgbClr val="FFFFFF"/>
        </a:solidFill>
      </p:bgPr>
    </p:bg>
    <p:spTree>
      <p:nvGrpSpPr>
        <p:cNvPr id="1" name=""/>
        <p:cNvGrpSpPr/>
        <p:nvPr/>
      </p:nvGrpSpPr>
      <p:grpSpPr>
        <a:xfrm>
          <a:off x="0" y="0"/>
          <a:ext cx="0" cy="0"/>
          <a:chOff x="0" y="0"/>
          <a:chExt cx="0" cy="0"/>
        </a:xfrm>
      </p:grpSpPr>
      <p:sp>
        <p:nvSpPr>
          <p:cNvPr id="652"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53" name="Grafik 8"/>
          <p:cNvPicPr/>
          <p:nvPr/>
        </p:nvPicPr>
        <p:blipFill>
          <a:blip r:embed="rId2"/>
          <a:stretch/>
        </p:blipFill>
        <p:spPr>
          <a:xfrm>
            <a:off x="8141400" y="5590800"/>
            <a:ext cx="1003680" cy="1257120"/>
          </a:xfrm>
          <a:prstGeom prst="rect">
            <a:avLst/>
          </a:prstGeom>
          <a:noFill/>
          <a:ln w="0">
            <a:noFill/>
          </a:ln>
        </p:spPr>
      </p:pic>
      <p:cxnSp>
        <p:nvCxnSpPr>
          <p:cNvPr id="654" name="Gerader Verbinder 9"/>
          <p:cNvCxnSpPr/>
          <p:nvPr/>
        </p:nvCxnSpPr>
        <p:spPr>
          <a:xfrm>
            <a:off x="2289600" y="6504480"/>
            <a:ext cx="5040" cy="370080"/>
          </a:xfrm>
          <a:prstGeom prst="straightConnector1">
            <a:avLst/>
          </a:prstGeom>
          <a:ln w="0">
            <a:solidFill>
              <a:srgbClr val="444D26"/>
            </a:solidFill>
          </a:ln>
        </p:spPr>
      </p:cxnSp>
      <p:cxnSp>
        <p:nvCxnSpPr>
          <p:cNvPr id="655" name="Gerader Verbinder 10"/>
          <p:cNvCxnSpPr/>
          <p:nvPr/>
        </p:nvCxnSpPr>
        <p:spPr>
          <a:xfrm>
            <a:off x="6201360" y="6504480"/>
            <a:ext cx="5040" cy="370080"/>
          </a:xfrm>
          <a:prstGeom prst="straightConnector1">
            <a:avLst/>
          </a:prstGeom>
          <a:ln w="0">
            <a:solidFill>
              <a:srgbClr val="444D26"/>
            </a:solidFill>
          </a:ln>
        </p:spPr>
      </p:cxnSp>
      <p:sp>
        <p:nvSpPr>
          <p:cNvPr id="656"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57"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0A314C9-06CA-4022-8EDB-580F4E8288F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58" name="PlaceHolder 1"/>
          <p:cNvSpPr>
            <a:spLocks noGrp="1"/>
          </p:cNvSpPr>
          <p:nvPr>
            <p:ph type="title"/>
          </p:nvPr>
        </p:nvSpPr>
        <p:spPr>
          <a:xfrm>
            <a:off x="628560" y="365040"/>
            <a:ext cx="7881120" cy="13197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659" name="PlaceHolder 2"/>
          <p:cNvSpPr>
            <a:spLocks noGrp="1"/>
          </p:cNvSpPr>
          <p:nvPr>
            <p:ph type="body"/>
          </p:nvPr>
        </p:nvSpPr>
        <p:spPr>
          <a:xfrm>
            <a:off x="628560" y="1825560"/>
            <a:ext cx="7881120" cy="4345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660" name="PlaceHolder 3"/>
          <p:cNvSpPr>
            <a:spLocks noGrp="1"/>
          </p:cNvSpPr>
          <p:nvPr>
            <p:ph type="sldNum" idx="3"/>
          </p:nvPr>
        </p:nvSpPr>
        <p:spPr>
          <a:xfrm>
            <a:off x="6458040" y="6356520"/>
            <a:ext cx="2052000" cy="35928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99E6E086-4702-4190-A1BD-C5120CD6A518}"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661"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7816481-67DF-483A-8612-CE5FCE38006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62"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6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664"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65" name="Grafik 8"/>
          <p:cNvPicPr/>
          <p:nvPr/>
        </p:nvPicPr>
        <p:blipFill>
          <a:blip r:embed="rId2"/>
          <a:stretch/>
        </p:blipFill>
        <p:spPr>
          <a:xfrm>
            <a:off x="8141400" y="5590800"/>
            <a:ext cx="1003680" cy="1257120"/>
          </a:xfrm>
          <a:prstGeom prst="rect">
            <a:avLst/>
          </a:prstGeom>
          <a:noFill/>
          <a:ln w="0">
            <a:noFill/>
          </a:ln>
        </p:spPr>
      </p:pic>
      <p:cxnSp>
        <p:nvCxnSpPr>
          <p:cNvPr id="666" name="Gerader Verbinder 9"/>
          <p:cNvCxnSpPr/>
          <p:nvPr/>
        </p:nvCxnSpPr>
        <p:spPr>
          <a:xfrm>
            <a:off x="2289600" y="6504480"/>
            <a:ext cx="5040" cy="370080"/>
          </a:xfrm>
          <a:prstGeom prst="straightConnector1">
            <a:avLst/>
          </a:prstGeom>
          <a:ln w="0">
            <a:solidFill>
              <a:srgbClr val="444D26"/>
            </a:solidFill>
          </a:ln>
        </p:spPr>
      </p:cxnSp>
      <p:cxnSp>
        <p:nvCxnSpPr>
          <p:cNvPr id="667" name="Gerader Verbinder 10"/>
          <p:cNvCxnSpPr/>
          <p:nvPr/>
        </p:nvCxnSpPr>
        <p:spPr>
          <a:xfrm>
            <a:off x="6201360" y="6504480"/>
            <a:ext cx="5040" cy="370080"/>
          </a:xfrm>
          <a:prstGeom prst="straightConnector1">
            <a:avLst/>
          </a:prstGeom>
          <a:ln w="0">
            <a:solidFill>
              <a:srgbClr val="444D26"/>
            </a:solidFill>
          </a:ln>
        </p:spPr>
      </p:cxnSp>
      <p:sp>
        <p:nvSpPr>
          <p:cNvPr id="668"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669"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6C2BD38-BEF7-499F-926A-DA43F086E72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70"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671"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672"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FA88DAB-D1E4-42F6-92FF-4AA5C7B82EB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73"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7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1_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675"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76" name="Grafik 8"/>
          <p:cNvPicPr/>
          <p:nvPr/>
        </p:nvPicPr>
        <p:blipFill>
          <a:blip r:embed="rId2"/>
          <a:stretch/>
        </p:blipFill>
        <p:spPr>
          <a:xfrm>
            <a:off x="8141400" y="5590800"/>
            <a:ext cx="1003680" cy="1257120"/>
          </a:xfrm>
          <a:prstGeom prst="rect">
            <a:avLst/>
          </a:prstGeom>
          <a:noFill/>
          <a:ln w="0">
            <a:noFill/>
          </a:ln>
        </p:spPr>
      </p:pic>
      <p:cxnSp>
        <p:nvCxnSpPr>
          <p:cNvPr id="677" name="Gerader Verbinder 9"/>
          <p:cNvCxnSpPr/>
          <p:nvPr/>
        </p:nvCxnSpPr>
        <p:spPr>
          <a:xfrm>
            <a:off x="2289600" y="6504480"/>
            <a:ext cx="5040" cy="370080"/>
          </a:xfrm>
          <a:prstGeom prst="straightConnector1">
            <a:avLst/>
          </a:prstGeom>
          <a:ln w="0">
            <a:solidFill>
              <a:srgbClr val="444D26"/>
            </a:solidFill>
          </a:ln>
        </p:spPr>
      </p:cxnSp>
      <p:cxnSp>
        <p:nvCxnSpPr>
          <p:cNvPr id="678" name="Gerader Verbinder 10"/>
          <p:cNvCxnSpPr/>
          <p:nvPr/>
        </p:nvCxnSpPr>
        <p:spPr>
          <a:xfrm>
            <a:off x="6201360" y="6504480"/>
            <a:ext cx="5040" cy="370080"/>
          </a:xfrm>
          <a:prstGeom prst="straightConnector1">
            <a:avLst/>
          </a:prstGeom>
          <a:ln w="0">
            <a:solidFill>
              <a:srgbClr val="444D26"/>
            </a:solidFill>
          </a:ln>
        </p:spPr>
      </p:cxnSp>
      <p:sp>
        <p:nvSpPr>
          <p:cNvPr id="679"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80"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030C9E9-EFE3-44AD-844E-B4F8772393F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8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82" name="PlaceHolder 2"/>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83" name="PlaceHolder 3"/>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84"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A01AA42-10BC-4088-9BD3-4316A28B2FB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85" name="Resim 5"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86" name="Resim 6"/>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687"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88" name="Grafik 8"/>
          <p:cNvPicPr/>
          <p:nvPr/>
        </p:nvPicPr>
        <p:blipFill>
          <a:blip r:embed="rId2"/>
          <a:stretch/>
        </p:blipFill>
        <p:spPr>
          <a:xfrm>
            <a:off x="8141400" y="5590800"/>
            <a:ext cx="1003680" cy="1257120"/>
          </a:xfrm>
          <a:prstGeom prst="rect">
            <a:avLst/>
          </a:prstGeom>
          <a:noFill/>
          <a:ln w="0">
            <a:noFill/>
          </a:ln>
        </p:spPr>
      </p:pic>
      <p:cxnSp>
        <p:nvCxnSpPr>
          <p:cNvPr id="689" name="Gerader Verbinder 9"/>
          <p:cNvCxnSpPr/>
          <p:nvPr/>
        </p:nvCxnSpPr>
        <p:spPr>
          <a:xfrm>
            <a:off x="2289600" y="6504480"/>
            <a:ext cx="5040" cy="370080"/>
          </a:xfrm>
          <a:prstGeom prst="straightConnector1">
            <a:avLst/>
          </a:prstGeom>
          <a:ln w="0">
            <a:solidFill>
              <a:srgbClr val="444D26"/>
            </a:solidFill>
          </a:ln>
        </p:spPr>
      </p:cxnSp>
      <p:cxnSp>
        <p:nvCxnSpPr>
          <p:cNvPr id="690" name="Gerader Verbinder 10"/>
          <p:cNvCxnSpPr/>
          <p:nvPr/>
        </p:nvCxnSpPr>
        <p:spPr>
          <a:xfrm>
            <a:off x="6201360" y="6504480"/>
            <a:ext cx="5040" cy="370080"/>
          </a:xfrm>
          <a:prstGeom prst="straightConnector1">
            <a:avLst/>
          </a:prstGeom>
          <a:ln w="0">
            <a:solidFill>
              <a:srgbClr val="444D26"/>
            </a:solidFill>
          </a:ln>
        </p:spPr>
      </p:cxnSp>
      <p:sp>
        <p:nvSpPr>
          <p:cNvPr id="691"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692"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3D86206-79AD-46F6-8B55-7B7DF3F63E5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93"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94" name="PlaceHolder 2"/>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95" name="PlaceHolder 3"/>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9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0510AA3-4C79-4E90-8914-096EA374039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97"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9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699"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00" name="Grafik 8"/>
          <p:cNvPicPr/>
          <p:nvPr/>
        </p:nvPicPr>
        <p:blipFill>
          <a:blip r:embed="rId2"/>
          <a:stretch/>
        </p:blipFill>
        <p:spPr>
          <a:xfrm>
            <a:off x="8141400" y="5590800"/>
            <a:ext cx="1003680" cy="1257120"/>
          </a:xfrm>
          <a:prstGeom prst="rect">
            <a:avLst/>
          </a:prstGeom>
          <a:noFill/>
          <a:ln w="0">
            <a:noFill/>
          </a:ln>
        </p:spPr>
      </p:pic>
      <p:cxnSp>
        <p:nvCxnSpPr>
          <p:cNvPr id="701" name="Gerader Verbinder 9"/>
          <p:cNvCxnSpPr/>
          <p:nvPr/>
        </p:nvCxnSpPr>
        <p:spPr>
          <a:xfrm>
            <a:off x="2289600" y="6504480"/>
            <a:ext cx="5040" cy="370080"/>
          </a:xfrm>
          <a:prstGeom prst="straightConnector1">
            <a:avLst/>
          </a:prstGeom>
          <a:ln w="0">
            <a:solidFill>
              <a:srgbClr val="444D26"/>
            </a:solidFill>
          </a:ln>
        </p:spPr>
      </p:cxnSp>
      <p:cxnSp>
        <p:nvCxnSpPr>
          <p:cNvPr id="702" name="Gerader Verbinder 10"/>
          <p:cNvCxnSpPr/>
          <p:nvPr/>
        </p:nvCxnSpPr>
        <p:spPr>
          <a:xfrm>
            <a:off x="6201360" y="6504480"/>
            <a:ext cx="5040" cy="370080"/>
          </a:xfrm>
          <a:prstGeom prst="straightConnector1">
            <a:avLst/>
          </a:prstGeom>
          <a:ln w="0">
            <a:solidFill>
              <a:srgbClr val="444D26"/>
            </a:solidFill>
          </a:ln>
        </p:spPr>
      </p:cxnSp>
      <p:sp>
        <p:nvSpPr>
          <p:cNvPr id="703"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704"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CA8D9C6-664B-4432-9AC6-50FD2610BD7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05"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0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9416D15-FC16-4415-AC8B-CA70668EF6C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07"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0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1_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709"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10" name="Grafik 8"/>
          <p:cNvPicPr/>
          <p:nvPr/>
        </p:nvPicPr>
        <p:blipFill>
          <a:blip r:embed="rId2"/>
          <a:stretch/>
        </p:blipFill>
        <p:spPr>
          <a:xfrm>
            <a:off x="8141400" y="5590800"/>
            <a:ext cx="1003680" cy="1257120"/>
          </a:xfrm>
          <a:prstGeom prst="rect">
            <a:avLst/>
          </a:prstGeom>
          <a:noFill/>
          <a:ln w="0">
            <a:noFill/>
          </a:ln>
        </p:spPr>
      </p:pic>
      <p:cxnSp>
        <p:nvCxnSpPr>
          <p:cNvPr id="711" name="Gerader Verbinder 9"/>
          <p:cNvCxnSpPr/>
          <p:nvPr/>
        </p:nvCxnSpPr>
        <p:spPr>
          <a:xfrm>
            <a:off x="2289600" y="6504480"/>
            <a:ext cx="5040" cy="370080"/>
          </a:xfrm>
          <a:prstGeom prst="straightConnector1">
            <a:avLst/>
          </a:prstGeom>
          <a:ln w="0">
            <a:solidFill>
              <a:srgbClr val="444D26"/>
            </a:solidFill>
          </a:ln>
        </p:spPr>
      </p:cxnSp>
      <p:cxnSp>
        <p:nvCxnSpPr>
          <p:cNvPr id="712" name="Gerader Verbinder 10"/>
          <p:cNvCxnSpPr/>
          <p:nvPr/>
        </p:nvCxnSpPr>
        <p:spPr>
          <a:xfrm>
            <a:off x="6201360" y="6504480"/>
            <a:ext cx="5040" cy="370080"/>
          </a:xfrm>
          <a:prstGeom prst="straightConnector1">
            <a:avLst/>
          </a:prstGeom>
          <a:ln w="0">
            <a:solidFill>
              <a:srgbClr val="444D26"/>
            </a:solidFill>
          </a:ln>
        </p:spPr>
      </p:cxnSp>
      <p:sp>
        <p:nvSpPr>
          <p:cNvPr id="713"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r>
              <a:rPr lang="de-DE" sz="1400" b="0" u="none" strike="noStrike">
                <a:solidFill>
                  <a:schemeClr val="dk2"/>
                </a:solidFill>
                <a:effectLst/>
                <a:uFillTx/>
                <a:latin typeface="Calibri"/>
              </a:rPr>
              <a:t>	</a:t>
            </a:r>
            <a:endParaRPr lang="de-DE" sz="1400" b="0" u="none" strike="noStrike">
              <a:solidFill>
                <a:srgbClr val="000000"/>
              </a:solidFill>
              <a:effectLst/>
              <a:uFillTx/>
              <a:latin typeface="Calibri"/>
            </a:endParaRPr>
          </a:p>
        </p:txBody>
      </p:sp>
      <p:sp>
        <p:nvSpPr>
          <p:cNvPr id="714"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751528D-A99C-4303-AE8E-452C9A2AFA5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15"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1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07E34A3-BF77-476A-A89E-0288814A342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17"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18"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719"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20" name="Grafik 8"/>
          <p:cNvPicPr/>
          <p:nvPr/>
        </p:nvPicPr>
        <p:blipFill>
          <a:blip r:embed="rId2"/>
          <a:stretch/>
        </p:blipFill>
        <p:spPr>
          <a:xfrm>
            <a:off x="8141400" y="5590800"/>
            <a:ext cx="1003680" cy="1257120"/>
          </a:xfrm>
          <a:prstGeom prst="rect">
            <a:avLst/>
          </a:prstGeom>
          <a:noFill/>
          <a:ln w="0">
            <a:noFill/>
          </a:ln>
        </p:spPr>
      </p:pic>
      <p:cxnSp>
        <p:nvCxnSpPr>
          <p:cNvPr id="721" name="Gerader Verbinder 9"/>
          <p:cNvCxnSpPr/>
          <p:nvPr/>
        </p:nvCxnSpPr>
        <p:spPr>
          <a:xfrm>
            <a:off x="2289600" y="6504480"/>
            <a:ext cx="5040" cy="370080"/>
          </a:xfrm>
          <a:prstGeom prst="straightConnector1">
            <a:avLst/>
          </a:prstGeom>
          <a:ln w="0">
            <a:solidFill>
              <a:srgbClr val="444D26"/>
            </a:solidFill>
          </a:ln>
        </p:spPr>
      </p:cxnSp>
      <p:cxnSp>
        <p:nvCxnSpPr>
          <p:cNvPr id="722" name="Gerader Verbinder 10"/>
          <p:cNvCxnSpPr/>
          <p:nvPr/>
        </p:nvCxnSpPr>
        <p:spPr>
          <a:xfrm>
            <a:off x="6201360" y="6504480"/>
            <a:ext cx="5040" cy="370080"/>
          </a:xfrm>
          <a:prstGeom prst="straightConnector1">
            <a:avLst/>
          </a:prstGeom>
          <a:ln w="0">
            <a:solidFill>
              <a:srgbClr val="444D26"/>
            </a:solidFill>
          </a:ln>
        </p:spPr>
      </p:cxnSp>
      <p:sp>
        <p:nvSpPr>
          <p:cNvPr id="723"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724"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7474A28-7A92-4DF9-B01D-4D41BDC9C95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25"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4E5A65B-9941-43CF-925F-C1364B7FDF8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26"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2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728"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29" name="Grafik 8"/>
          <p:cNvPicPr/>
          <p:nvPr/>
        </p:nvPicPr>
        <p:blipFill>
          <a:blip r:embed="rId2"/>
          <a:stretch/>
        </p:blipFill>
        <p:spPr>
          <a:xfrm>
            <a:off x="8141400" y="5590800"/>
            <a:ext cx="1003680" cy="1257120"/>
          </a:xfrm>
          <a:prstGeom prst="rect">
            <a:avLst/>
          </a:prstGeom>
          <a:noFill/>
          <a:ln w="0">
            <a:noFill/>
          </a:ln>
        </p:spPr>
      </p:pic>
      <p:cxnSp>
        <p:nvCxnSpPr>
          <p:cNvPr id="730" name="Gerader Verbinder 9"/>
          <p:cNvCxnSpPr/>
          <p:nvPr/>
        </p:nvCxnSpPr>
        <p:spPr>
          <a:xfrm>
            <a:off x="2289600" y="6504480"/>
            <a:ext cx="5040" cy="370080"/>
          </a:xfrm>
          <a:prstGeom prst="straightConnector1">
            <a:avLst/>
          </a:prstGeom>
          <a:ln w="0">
            <a:solidFill>
              <a:srgbClr val="444D26"/>
            </a:solidFill>
          </a:ln>
        </p:spPr>
      </p:cxnSp>
      <p:cxnSp>
        <p:nvCxnSpPr>
          <p:cNvPr id="731" name="Gerader Verbinder 10"/>
          <p:cNvCxnSpPr/>
          <p:nvPr/>
        </p:nvCxnSpPr>
        <p:spPr>
          <a:xfrm>
            <a:off x="6201360" y="6504480"/>
            <a:ext cx="5040" cy="370080"/>
          </a:xfrm>
          <a:prstGeom prst="straightConnector1">
            <a:avLst/>
          </a:prstGeom>
          <a:ln w="0">
            <a:solidFill>
              <a:srgbClr val="444D26"/>
            </a:solidFill>
          </a:ln>
        </p:spPr>
      </p:cxnSp>
      <p:sp>
        <p:nvSpPr>
          <p:cNvPr id="732"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014BF63-7E44-460B-9614-80B5A7EA6C6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33" name="PlaceHolder 1"/>
          <p:cNvSpPr>
            <a:spLocks noGrp="1"/>
          </p:cNvSpPr>
          <p:nvPr>
            <p:ph type="title"/>
          </p:nvPr>
        </p:nvSpPr>
        <p:spPr>
          <a:xfrm>
            <a:off x="6303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34" name="PlaceHolder 2"/>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735" name="PlaceHolder 3"/>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36" name="PlaceHolder 4"/>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737" name="PlaceHolder 5"/>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38"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F55D873-25D2-45A5-8A4D-F9056F59BDC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39"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40" name="Resim 5"/>
          <p:cNvPicPr/>
          <p:nvPr/>
        </p:nvPicPr>
        <p:blipFill>
          <a:blip r:embed="rId4"/>
          <a:stretch/>
        </p:blipFill>
        <p:spPr>
          <a:xfrm>
            <a:off x="6357600" y="6570360"/>
            <a:ext cx="588600" cy="199800"/>
          </a:xfrm>
          <a:prstGeom prst="rect">
            <a:avLst/>
          </a:prstGeom>
          <a:noFill/>
          <a:ln w="0">
            <a:noFill/>
          </a:ln>
        </p:spPr>
      </p:pic>
      <p:sp>
        <p:nvSpPr>
          <p:cNvPr id="741"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742"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43" name="Grafik 8"/>
          <p:cNvPicPr/>
          <p:nvPr/>
        </p:nvPicPr>
        <p:blipFill>
          <a:blip r:embed="rId2"/>
          <a:stretch/>
        </p:blipFill>
        <p:spPr>
          <a:xfrm>
            <a:off x="8141400" y="5590800"/>
            <a:ext cx="1003680" cy="1257120"/>
          </a:xfrm>
          <a:prstGeom prst="rect">
            <a:avLst/>
          </a:prstGeom>
          <a:noFill/>
          <a:ln w="0">
            <a:noFill/>
          </a:ln>
        </p:spPr>
      </p:pic>
      <p:cxnSp>
        <p:nvCxnSpPr>
          <p:cNvPr id="744" name="Gerader Verbinder 9"/>
          <p:cNvCxnSpPr/>
          <p:nvPr/>
        </p:nvCxnSpPr>
        <p:spPr>
          <a:xfrm>
            <a:off x="2289600" y="6504480"/>
            <a:ext cx="5040" cy="370080"/>
          </a:xfrm>
          <a:prstGeom prst="straightConnector1">
            <a:avLst/>
          </a:prstGeom>
          <a:ln w="0">
            <a:solidFill>
              <a:srgbClr val="444D26"/>
            </a:solidFill>
          </a:ln>
        </p:spPr>
      </p:cxnSp>
      <p:cxnSp>
        <p:nvCxnSpPr>
          <p:cNvPr id="745" name="Gerader Verbinder 10"/>
          <p:cNvCxnSpPr/>
          <p:nvPr/>
        </p:nvCxnSpPr>
        <p:spPr>
          <a:xfrm>
            <a:off x="6201360" y="6504480"/>
            <a:ext cx="5040" cy="370080"/>
          </a:xfrm>
          <a:prstGeom prst="straightConnector1">
            <a:avLst/>
          </a:prstGeom>
          <a:ln w="0">
            <a:solidFill>
              <a:srgbClr val="444D26"/>
            </a:solidFill>
          </a:ln>
        </p:spPr>
      </p:cxnSp>
      <p:sp>
        <p:nvSpPr>
          <p:cNvPr id="746"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47"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48F655F-739A-41C2-95E7-BEAA2A9F499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48"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49"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750"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51"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CA1447D-BE38-4AF5-832D-DEC4CCEA99C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52"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5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754"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55" name="Grafik 8"/>
          <p:cNvPicPr/>
          <p:nvPr/>
        </p:nvPicPr>
        <p:blipFill>
          <a:blip r:embed="rId2"/>
          <a:stretch/>
        </p:blipFill>
        <p:spPr>
          <a:xfrm>
            <a:off x="8141400" y="5590800"/>
            <a:ext cx="1003680" cy="1257120"/>
          </a:xfrm>
          <a:prstGeom prst="rect">
            <a:avLst/>
          </a:prstGeom>
          <a:noFill/>
          <a:ln w="0">
            <a:noFill/>
          </a:ln>
        </p:spPr>
      </p:pic>
      <p:cxnSp>
        <p:nvCxnSpPr>
          <p:cNvPr id="756" name="Gerader Verbinder 9"/>
          <p:cNvCxnSpPr/>
          <p:nvPr/>
        </p:nvCxnSpPr>
        <p:spPr>
          <a:xfrm>
            <a:off x="2289600" y="6504480"/>
            <a:ext cx="5040" cy="370080"/>
          </a:xfrm>
          <a:prstGeom prst="straightConnector1">
            <a:avLst/>
          </a:prstGeom>
          <a:ln w="0">
            <a:solidFill>
              <a:srgbClr val="444D26"/>
            </a:solidFill>
          </a:ln>
        </p:spPr>
      </p:cxnSp>
      <p:cxnSp>
        <p:nvCxnSpPr>
          <p:cNvPr id="757" name="Gerader Verbinder 10"/>
          <p:cNvCxnSpPr/>
          <p:nvPr/>
        </p:nvCxnSpPr>
        <p:spPr>
          <a:xfrm>
            <a:off x="6201360" y="6504480"/>
            <a:ext cx="5040" cy="370080"/>
          </a:xfrm>
          <a:prstGeom prst="straightConnector1">
            <a:avLst/>
          </a:prstGeom>
          <a:ln w="0">
            <a:solidFill>
              <a:srgbClr val="444D26"/>
            </a:solidFill>
          </a:ln>
        </p:spPr>
      </p:cxnSp>
      <p:sp>
        <p:nvSpPr>
          <p:cNvPr id="758" name="Textfeld 14"/>
          <p:cNvSpPr/>
          <p:nvPr/>
        </p:nvSpPr>
        <p:spPr>
          <a:xfrm>
            <a:off x="3220200" y="6495480"/>
            <a:ext cx="234180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
        <p:nvSpPr>
          <p:cNvPr id="759"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954845C-F0FC-499B-91D8-19A21C04D40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60"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61" name="PlaceHolder 2"/>
          <p:cNvSpPr>
            <a:spLocks noGrp="1"/>
          </p:cNvSpPr>
          <p:nvPr>
            <p:ph type="body"/>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762"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63"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8209E0B-BE4C-44F0-8271-4A1384ADCEC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64"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65"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1_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766"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67" name="Grafik 8"/>
          <p:cNvPicPr/>
          <p:nvPr/>
        </p:nvPicPr>
        <p:blipFill>
          <a:blip r:embed="rId2"/>
          <a:stretch/>
        </p:blipFill>
        <p:spPr>
          <a:xfrm>
            <a:off x="8141400" y="5590800"/>
            <a:ext cx="1003680" cy="1257120"/>
          </a:xfrm>
          <a:prstGeom prst="rect">
            <a:avLst/>
          </a:prstGeom>
          <a:noFill/>
          <a:ln w="0">
            <a:noFill/>
          </a:ln>
        </p:spPr>
      </p:pic>
      <p:cxnSp>
        <p:nvCxnSpPr>
          <p:cNvPr id="768" name="Gerader Verbinder 9"/>
          <p:cNvCxnSpPr/>
          <p:nvPr/>
        </p:nvCxnSpPr>
        <p:spPr>
          <a:xfrm>
            <a:off x="2289600" y="6504480"/>
            <a:ext cx="5040" cy="370080"/>
          </a:xfrm>
          <a:prstGeom prst="straightConnector1">
            <a:avLst/>
          </a:prstGeom>
          <a:ln w="0">
            <a:solidFill>
              <a:srgbClr val="444D26"/>
            </a:solidFill>
          </a:ln>
        </p:spPr>
      </p:cxnSp>
      <p:cxnSp>
        <p:nvCxnSpPr>
          <p:cNvPr id="769" name="Gerader Verbinder 10"/>
          <p:cNvCxnSpPr/>
          <p:nvPr/>
        </p:nvCxnSpPr>
        <p:spPr>
          <a:xfrm>
            <a:off x="6201360" y="6504480"/>
            <a:ext cx="5040" cy="370080"/>
          </a:xfrm>
          <a:prstGeom prst="straightConnector1">
            <a:avLst/>
          </a:prstGeom>
          <a:ln w="0">
            <a:solidFill>
              <a:srgbClr val="444D26"/>
            </a:solidFill>
          </a:ln>
        </p:spPr>
      </p:cxnSp>
      <p:sp>
        <p:nvSpPr>
          <p:cNvPr id="770"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71"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2B7F28A-1D0D-4E57-A15B-A1E9C8E3C40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72"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73"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74"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235D077-A6B7-4F50-9D1C-2B1AA90F469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75"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76"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1_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777"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78" name="Grafik 8"/>
          <p:cNvPicPr/>
          <p:nvPr/>
        </p:nvPicPr>
        <p:blipFill>
          <a:blip r:embed="rId2"/>
          <a:stretch/>
        </p:blipFill>
        <p:spPr>
          <a:xfrm>
            <a:off x="8141400" y="5590800"/>
            <a:ext cx="1003680" cy="1257120"/>
          </a:xfrm>
          <a:prstGeom prst="rect">
            <a:avLst/>
          </a:prstGeom>
          <a:noFill/>
          <a:ln w="0">
            <a:noFill/>
          </a:ln>
        </p:spPr>
      </p:pic>
      <p:cxnSp>
        <p:nvCxnSpPr>
          <p:cNvPr id="779" name="Gerader Verbinder 9"/>
          <p:cNvCxnSpPr/>
          <p:nvPr/>
        </p:nvCxnSpPr>
        <p:spPr>
          <a:xfrm>
            <a:off x="2289600" y="6504480"/>
            <a:ext cx="5040" cy="370080"/>
          </a:xfrm>
          <a:prstGeom prst="straightConnector1">
            <a:avLst/>
          </a:prstGeom>
          <a:ln w="0">
            <a:solidFill>
              <a:srgbClr val="444D26"/>
            </a:solidFill>
          </a:ln>
        </p:spPr>
      </p:cxnSp>
      <p:cxnSp>
        <p:nvCxnSpPr>
          <p:cNvPr id="780" name="Gerader Verbinder 10"/>
          <p:cNvCxnSpPr/>
          <p:nvPr/>
        </p:nvCxnSpPr>
        <p:spPr>
          <a:xfrm>
            <a:off x="6201360" y="6504480"/>
            <a:ext cx="5040" cy="370080"/>
          </a:xfrm>
          <a:prstGeom prst="straightConnector1">
            <a:avLst/>
          </a:prstGeom>
          <a:ln w="0">
            <a:solidFill>
              <a:srgbClr val="444D26"/>
            </a:solidFill>
          </a:ln>
        </p:spPr>
      </p:cxnSp>
      <p:sp>
        <p:nvSpPr>
          <p:cNvPr id="781"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82"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82EF5D6-B91C-4234-93E0-F9A6228B04E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83"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84"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85"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F39DF9C-9458-4474-959A-53EE9193500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86"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8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788"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89" name="Grafik 8"/>
          <p:cNvPicPr/>
          <p:nvPr/>
        </p:nvPicPr>
        <p:blipFill>
          <a:blip r:embed="rId2"/>
          <a:stretch/>
        </p:blipFill>
        <p:spPr>
          <a:xfrm>
            <a:off x="8141400" y="5590800"/>
            <a:ext cx="1003680" cy="1257120"/>
          </a:xfrm>
          <a:prstGeom prst="rect">
            <a:avLst/>
          </a:prstGeom>
          <a:noFill/>
          <a:ln w="0">
            <a:noFill/>
          </a:ln>
        </p:spPr>
      </p:pic>
      <p:cxnSp>
        <p:nvCxnSpPr>
          <p:cNvPr id="790" name="Gerader Verbinder 9"/>
          <p:cNvCxnSpPr/>
          <p:nvPr/>
        </p:nvCxnSpPr>
        <p:spPr>
          <a:xfrm>
            <a:off x="2289600" y="6504480"/>
            <a:ext cx="5040" cy="370080"/>
          </a:xfrm>
          <a:prstGeom prst="straightConnector1">
            <a:avLst/>
          </a:prstGeom>
          <a:ln w="0">
            <a:solidFill>
              <a:srgbClr val="444D26"/>
            </a:solidFill>
          </a:ln>
        </p:spPr>
      </p:cxnSp>
      <p:cxnSp>
        <p:nvCxnSpPr>
          <p:cNvPr id="791" name="Gerader Verbinder 10"/>
          <p:cNvCxnSpPr/>
          <p:nvPr/>
        </p:nvCxnSpPr>
        <p:spPr>
          <a:xfrm>
            <a:off x="6201360" y="6504480"/>
            <a:ext cx="5040" cy="370080"/>
          </a:xfrm>
          <a:prstGeom prst="straightConnector1">
            <a:avLst/>
          </a:prstGeom>
          <a:ln w="0">
            <a:solidFill>
              <a:srgbClr val="444D26"/>
            </a:solidFill>
          </a:ln>
        </p:spPr>
      </p:cxnSp>
      <p:sp>
        <p:nvSpPr>
          <p:cNvPr id="792"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793"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EB53AC9-8326-47E8-989E-976743EE809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94"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95" name="PlaceHolder 2"/>
          <p:cNvSpPr>
            <a:spLocks noGrp="1"/>
          </p:cNvSpPr>
          <p:nvPr>
            <p:ph type="body"/>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796"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97"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BF82B3B-3257-4E4C-A03D-1399078F3DD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98"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99"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800"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01" name="Grafik 8"/>
          <p:cNvPicPr/>
          <p:nvPr/>
        </p:nvPicPr>
        <p:blipFill>
          <a:blip r:embed="rId2"/>
          <a:stretch/>
        </p:blipFill>
        <p:spPr>
          <a:xfrm>
            <a:off x="8141400" y="5590800"/>
            <a:ext cx="1003680" cy="1257120"/>
          </a:xfrm>
          <a:prstGeom prst="rect">
            <a:avLst/>
          </a:prstGeom>
          <a:noFill/>
          <a:ln w="0">
            <a:noFill/>
          </a:ln>
        </p:spPr>
      </p:pic>
      <p:cxnSp>
        <p:nvCxnSpPr>
          <p:cNvPr id="802" name="Gerader Verbinder 9"/>
          <p:cNvCxnSpPr/>
          <p:nvPr/>
        </p:nvCxnSpPr>
        <p:spPr>
          <a:xfrm>
            <a:off x="2289600" y="6504480"/>
            <a:ext cx="5040" cy="370080"/>
          </a:xfrm>
          <a:prstGeom prst="straightConnector1">
            <a:avLst/>
          </a:prstGeom>
          <a:ln w="0">
            <a:solidFill>
              <a:srgbClr val="444D26"/>
            </a:solidFill>
          </a:ln>
        </p:spPr>
      </p:cxnSp>
      <p:cxnSp>
        <p:nvCxnSpPr>
          <p:cNvPr id="803" name="Gerader Verbinder 10"/>
          <p:cNvCxnSpPr/>
          <p:nvPr/>
        </p:nvCxnSpPr>
        <p:spPr>
          <a:xfrm>
            <a:off x="6201360" y="6504480"/>
            <a:ext cx="5040" cy="370080"/>
          </a:xfrm>
          <a:prstGeom prst="straightConnector1">
            <a:avLst/>
          </a:prstGeom>
          <a:ln w="0">
            <a:solidFill>
              <a:srgbClr val="444D26"/>
            </a:solidFill>
          </a:ln>
        </p:spPr>
      </p:cxnSp>
      <p:sp>
        <p:nvSpPr>
          <p:cNvPr id="804" name="Textfeld 14"/>
          <p:cNvSpPr/>
          <p:nvPr/>
        </p:nvSpPr>
        <p:spPr>
          <a:xfrm>
            <a:off x="3220200" y="6495480"/>
            <a:ext cx="234288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
        <p:nvSpPr>
          <p:cNvPr id="805"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EDDF7F5-C338-4980-9571-31DA50264D9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06"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07"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50820D2-0401-47D6-B91A-936F6A7C156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08"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09"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810"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11" name="Grafik 8"/>
          <p:cNvPicPr/>
          <p:nvPr/>
        </p:nvPicPr>
        <p:blipFill>
          <a:blip r:embed="rId2"/>
          <a:stretch/>
        </p:blipFill>
        <p:spPr>
          <a:xfrm>
            <a:off x="8141400" y="5590800"/>
            <a:ext cx="1003680" cy="1257120"/>
          </a:xfrm>
          <a:prstGeom prst="rect">
            <a:avLst/>
          </a:prstGeom>
          <a:noFill/>
          <a:ln w="0">
            <a:noFill/>
          </a:ln>
        </p:spPr>
      </p:pic>
      <p:cxnSp>
        <p:nvCxnSpPr>
          <p:cNvPr id="812" name="Gerader Verbinder 9"/>
          <p:cNvCxnSpPr/>
          <p:nvPr/>
        </p:nvCxnSpPr>
        <p:spPr>
          <a:xfrm>
            <a:off x="2289600" y="6504480"/>
            <a:ext cx="5040" cy="370080"/>
          </a:xfrm>
          <a:prstGeom prst="straightConnector1">
            <a:avLst/>
          </a:prstGeom>
          <a:ln w="0">
            <a:solidFill>
              <a:srgbClr val="444D26"/>
            </a:solidFill>
          </a:ln>
        </p:spPr>
      </p:cxnSp>
      <p:cxnSp>
        <p:nvCxnSpPr>
          <p:cNvPr id="813" name="Gerader Verbinder 10"/>
          <p:cNvCxnSpPr/>
          <p:nvPr/>
        </p:nvCxnSpPr>
        <p:spPr>
          <a:xfrm>
            <a:off x="6201360" y="6504480"/>
            <a:ext cx="5040" cy="370080"/>
          </a:xfrm>
          <a:prstGeom prst="straightConnector1">
            <a:avLst/>
          </a:prstGeom>
          <a:ln w="0">
            <a:solidFill>
              <a:srgbClr val="444D26"/>
            </a:solidFill>
          </a:ln>
        </p:spPr>
      </p:cxnSp>
      <p:sp>
        <p:nvSpPr>
          <p:cNvPr id="814"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15"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9048D07-7D1B-43FB-888C-0ED4EF27B61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16" name="PlaceHolder 1"/>
          <p:cNvSpPr>
            <a:spLocks noGrp="1"/>
          </p:cNvSpPr>
          <p:nvPr>
            <p:ph type="title"/>
          </p:nvPr>
        </p:nvSpPr>
        <p:spPr>
          <a:xfrm>
            <a:off x="6303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17" name="PlaceHolder 2"/>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18" name="PlaceHolder 3"/>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19" name="PlaceHolder 4"/>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20" name="PlaceHolder 5"/>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21"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5B9B6B6-E3E1-4960-B764-D346346A936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22"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23"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824"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25" name="Grafik 8"/>
          <p:cNvPicPr/>
          <p:nvPr/>
        </p:nvPicPr>
        <p:blipFill>
          <a:blip r:embed="rId2"/>
          <a:stretch/>
        </p:blipFill>
        <p:spPr>
          <a:xfrm>
            <a:off x="8141400" y="5590800"/>
            <a:ext cx="1003680" cy="1257120"/>
          </a:xfrm>
          <a:prstGeom prst="rect">
            <a:avLst/>
          </a:prstGeom>
          <a:noFill/>
          <a:ln w="0">
            <a:noFill/>
          </a:ln>
        </p:spPr>
      </p:pic>
      <p:cxnSp>
        <p:nvCxnSpPr>
          <p:cNvPr id="826" name="Gerader Verbinder 9"/>
          <p:cNvCxnSpPr/>
          <p:nvPr/>
        </p:nvCxnSpPr>
        <p:spPr>
          <a:xfrm>
            <a:off x="2289600" y="6504480"/>
            <a:ext cx="5040" cy="370080"/>
          </a:xfrm>
          <a:prstGeom prst="straightConnector1">
            <a:avLst/>
          </a:prstGeom>
          <a:ln w="0">
            <a:solidFill>
              <a:srgbClr val="444D26"/>
            </a:solidFill>
          </a:ln>
        </p:spPr>
      </p:cxnSp>
      <p:cxnSp>
        <p:nvCxnSpPr>
          <p:cNvPr id="827" name="Gerader Verbinder 10"/>
          <p:cNvCxnSpPr/>
          <p:nvPr/>
        </p:nvCxnSpPr>
        <p:spPr>
          <a:xfrm>
            <a:off x="6201360" y="6504480"/>
            <a:ext cx="5040" cy="370080"/>
          </a:xfrm>
          <a:prstGeom prst="straightConnector1">
            <a:avLst/>
          </a:prstGeom>
          <a:ln w="0">
            <a:solidFill>
              <a:srgbClr val="444D26"/>
            </a:solidFill>
          </a:ln>
        </p:spPr>
      </p:cxnSp>
      <p:sp>
        <p:nvSpPr>
          <p:cNvPr id="828"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29"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1BA9BF4-BE5E-4ED8-B78C-26699DBA025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30"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31"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32"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54E672F-4CE3-4625-BAAC-05EA6A0A70A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33"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3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835"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36" name="Grafik 8"/>
          <p:cNvPicPr/>
          <p:nvPr/>
        </p:nvPicPr>
        <p:blipFill>
          <a:blip r:embed="rId2"/>
          <a:stretch/>
        </p:blipFill>
        <p:spPr>
          <a:xfrm>
            <a:off x="8141400" y="5590800"/>
            <a:ext cx="1003680" cy="1257120"/>
          </a:xfrm>
          <a:prstGeom prst="rect">
            <a:avLst/>
          </a:prstGeom>
          <a:noFill/>
          <a:ln w="0">
            <a:noFill/>
          </a:ln>
        </p:spPr>
      </p:pic>
      <p:cxnSp>
        <p:nvCxnSpPr>
          <p:cNvPr id="837" name="Gerader Verbinder 9"/>
          <p:cNvCxnSpPr/>
          <p:nvPr/>
        </p:nvCxnSpPr>
        <p:spPr>
          <a:xfrm>
            <a:off x="2289600" y="6504480"/>
            <a:ext cx="5040" cy="370080"/>
          </a:xfrm>
          <a:prstGeom prst="straightConnector1">
            <a:avLst/>
          </a:prstGeom>
          <a:ln w="0">
            <a:solidFill>
              <a:srgbClr val="444D26"/>
            </a:solidFill>
          </a:ln>
        </p:spPr>
      </p:cxnSp>
      <p:cxnSp>
        <p:nvCxnSpPr>
          <p:cNvPr id="838" name="Gerader Verbinder 10"/>
          <p:cNvCxnSpPr/>
          <p:nvPr/>
        </p:nvCxnSpPr>
        <p:spPr>
          <a:xfrm>
            <a:off x="6201360" y="6504480"/>
            <a:ext cx="5040" cy="370080"/>
          </a:xfrm>
          <a:prstGeom prst="straightConnector1">
            <a:avLst/>
          </a:prstGeom>
          <a:ln w="0">
            <a:solidFill>
              <a:srgbClr val="444D26"/>
            </a:solidFill>
          </a:ln>
        </p:spPr>
      </p:cxnSp>
      <p:sp>
        <p:nvSpPr>
          <p:cNvPr id="839"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840"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CBFA1C8-0470-42F4-9BC0-9BADBA29CEC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4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42"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43"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3F80FBB-489C-4B25-AC2A-F10631F5BAE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44"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45"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846"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47" name="Grafik 8"/>
          <p:cNvPicPr/>
          <p:nvPr/>
        </p:nvPicPr>
        <p:blipFill>
          <a:blip r:embed="rId2"/>
          <a:stretch/>
        </p:blipFill>
        <p:spPr>
          <a:xfrm>
            <a:off x="8141400" y="5590800"/>
            <a:ext cx="1003680" cy="1257120"/>
          </a:xfrm>
          <a:prstGeom prst="rect">
            <a:avLst/>
          </a:prstGeom>
          <a:noFill/>
          <a:ln w="0">
            <a:noFill/>
          </a:ln>
        </p:spPr>
      </p:pic>
      <p:cxnSp>
        <p:nvCxnSpPr>
          <p:cNvPr id="848" name="Gerader Verbinder 9"/>
          <p:cNvCxnSpPr/>
          <p:nvPr/>
        </p:nvCxnSpPr>
        <p:spPr>
          <a:xfrm>
            <a:off x="2289600" y="6504480"/>
            <a:ext cx="5040" cy="370080"/>
          </a:xfrm>
          <a:prstGeom prst="straightConnector1">
            <a:avLst/>
          </a:prstGeom>
          <a:ln w="0">
            <a:solidFill>
              <a:srgbClr val="444D26"/>
            </a:solidFill>
          </a:ln>
        </p:spPr>
      </p:cxnSp>
      <p:cxnSp>
        <p:nvCxnSpPr>
          <p:cNvPr id="849" name="Gerader Verbinder 10"/>
          <p:cNvCxnSpPr/>
          <p:nvPr/>
        </p:nvCxnSpPr>
        <p:spPr>
          <a:xfrm>
            <a:off x="6201360" y="6504480"/>
            <a:ext cx="5040" cy="370080"/>
          </a:xfrm>
          <a:prstGeom prst="straightConnector1">
            <a:avLst/>
          </a:prstGeom>
          <a:ln w="0">
            <a:solidFill>
              <a:srgbClr val="444D26"/>
            </a:solidFill>
          </a:ln>
        </p:spPr>
      </p:cxnSp>
      <p:sp>
        <p:nvSpPr>
          <p:cNvPr id="850"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51"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91D4BDA-9E95-4E1D-BB6B-A0BA41EB527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52"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55D218B-8864-442D-94ED-CEAE9346609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53" name="Resim 7"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54" name="Resim 8"/>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855"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56" name="Grafik 8"/>
          <p:cNvPicPr/>
          <p:nvPr/>
        </p:nvPicPr>
        <p:blipFill>
          <a:blip r:embed="rId2"/>
          <a:stretch/>
        </p:blipFill>
        <p:spPr>
          <a:xfrm>
            <a:off x="8141400" y="5590800"/>
            <a:ext cx="1003680" cy="1257120"/>
          </a:xfrm>
          <a:prstGeom prst="rect">
            <a:avLst/>
          </a:prstGeom>
          <a:noFill/>
          <a:ln w="0">
            <a:noFill/>
          </a:ln>
        </p:spPr>
      </p:pic>
      <p:cxnSp>
        <p:nvCxnSpPr>
          <p:cNvPr id="857" name="Gerader Verbinder 9"/>
          <p:cNvCxnSpPr/>
          <p:nvPr/>
        </p:nvCxnSpPr>
        <p:spPr>
          <a:xfrm>
            <a:off x="2289600" y="6504480"/>
            <a:ext cx="5040" cy="370080"/>
          </a:xfrm>
          <a:prstGeom prst="straightConnector1">
            <a:avLst/>
          </a:prstGeom>
          <a:ln w="0">
            <a:solidFill>
              <a:srgbClr val="444D26"/>
            </a:solidFill>
          </a:ln>
        </p:spPr>
      </p:cxnSp>
      <p:cxnSp>
        <p:nvCxnSpPr>
          <p:cNvPr id="858" name="Gerader Verbinder 10"/>
          <p:cNvCxnSpPr/>
          <p:nvPr/>
        </p:nvCxnSpPr>
        <p:spPr>
          <a:xfrm>
            <a:off x="6201360" y="6504480"/>
            <a:ext cx="5040" cy="370080"/>
          </a:xfrm>
          <a:prstGeom prst="straightConnector1">
            <a:avLst/>
          </a:prstGeom>
          <a:ln w="0">
            <a:solidFill>
              <a:srgbClr val="444D26"/>
            </a:solidFill>
          </a:ln>
        </p:spPr>
      </p:cxnSp>
      <p:sp>
        <p:nvSpPr>
          <p:cNvPr id="859"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60"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9AAC7C2-1E77-4F8B-9F5C-A529455E926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6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62" name="PlaceHolder 2"/>
          <p:cNvSpPr>
            <a:spLocks noGrp="1"/>
          </p:cNvSpPr>
          <p:nvPr>
            <p:ph type="body"/>
          </p:nvPr>
        </p:nvSpPr>
        <p:spPr>
          <a:xfrm>
            <a:off x="457200" y="1604520"/>
            <a:ext cx="8224560" cy="397260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863"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5657224-6935-4DA0-907C-CB937330163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64"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65"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866"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67" name="Grafik 8"/>
          <p:cNvPicPr/>
          <p:nvPr/>
        </p:nvPicPr>
        <p:blipFill>
          <a:blip r:embed="rId2"/>
          <a:stretch/>
        </p:blipFill>
        <p:spPr>
          <a:xfrm>
            <a:off x="8141400" y="5590800"/>
            <a:ext cx="1003680" cy="1257120"/>
          </a:xfrm>
          <a:prstGeom prst="rect">
            <a:avLst/>
          </a:prstGeom>
          <a:noFill/>
          <a:ln w="0">
            <a:noFill/>
          </a:ln>
        </p:spPr>
      </p:pic>
      <p:cxnSp>
        <p:nvCxnSpPr>
          <p:cNvPr id="868" name="Gerader Verbinder 9"/>
          <p:cNvCxnSpPr/>
          <p:nvPr/>
        </p:nvCxnSpPr>
        <p:spPr>
          <a:xfrm>
            <a:off x="2289600" y="6504480"/>
            <a:ext cx="5040" cy="370080"/>
          </a:xfrm>
          <a:prstGeom prst="straightConnector1">
            <a:avLst/>
          </a:prstGeom>
          <a:ln w="0">
            <a:solidFill>
              <a:srgbClr val="444D26"/>
            </a:solidFill>
          </a:ln>
        </p:spPr>
      </p:cxnSp>
      <p:cxnSp>
        <p:nvCxnSpPr>
          <p:cNvPr id="869" name="Gerader Verbinder 10"/>
          <p:cNvCxnSpPr/>
          <p:nvPr/>
        </p:nvCxnSpPr>
        <p:spPr>
          <a:xfrm>
            <a:off x="6201360" y="6504480"/>
            <a:ext cx="5040" cy="370080"/>
          </a:xfrm>
          <a:prstGeom prst="straightConnector1">
            <a:avLst/>
          </a:prstGeom>
          <a:ln w="0">
            <a:solidFill>
              <a:srgbClr val="444D26"/>
            </a:solidFill>
          </a:ln>
        </p:spPr>
      </p:cxnSp>
      <p:sp>
        <p:nvSpPr>
          <p:cNvPr id="870"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802DC25-2C0B-4B14-B070-6410EBD2EB9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7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72" name="PlaceHolder 2"/>
          <p:cNvSpPr>
            <a:spLocks noGrp="1"/>
          </p:cNvSpPr>
          <p:nvPr>
            <p:ph type="body"/>
          </p:nvPr>
        </p:nvSpPr>
        <p:spPr>
          <a:xfrm>
            <a:off x="457200" y="1604520"/>
            <a:ext cx="8224560" cy="397260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873"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35BF335-47D8-4FBA-AD3E-1A8AFC1A71D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74"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75" name="Resim 5"/>
          <p:cNvPicPr/>
          <p:nvPr/>
        </p:nvPicPr>
        <p:blipFill>
          <a:blip r:embed="rId4"/>
          <a:stretch/>
        </p:blipFill>
        <p:spPr>
          <a:xfrm>
            <a:off x="6357600" y="6570360"/>
            <a:ext cx="588600" cy="199800"/>
          </a:xfrm>
          <a:prstGeom prst="rect">
            <a:avLst/>
          </a:prstGeom>
          <a:noFill/>
          <a:ln w="0">
            <a:noFill/>
          </a:ln>
        </p:spPr>
      </p:pic>
      <p:sp>
        <p:nvSpPr>
          <p:cNvPr id="876"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7">
    <p:bg>
      <p:bgPr>
        <a:solidFill>
          <a:srgbClr val="FFFFFF"/>
        </a:solidFill>
      </p:bgPr>
    </p:bg>
    <p:spTree>
      <p:nvGrpSpPr>
        <p:cNvPr id="1" name=""/>
        <p:cNvGrpSpPr/>
        <p:nvPr/>
      </p:nvGrpSpPr>
      <p:grpSpPr>
        <a:xfrm>
          <a:off x="0" y="0"/>
          <a:ext cx="0" cy="0"/>
          <a:chOff x="0" y="0"/>
          <a:chExt cx="0" cy="0"/>
        </a:xfrm>
      </p:grpSpPr>
      <p:sp>
        <p:nvSpPr>
          <p:cNvPr id="877"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78" name="Grafik 8"/>
          <p:cNvPicPr/>
          <p:nvPr/>
        </p:nvPicPr>
        <p:blipFill>
          <a:blip r:embed="rId2"/>
          <a:stretch/>
        </p:blipFill>
        <p:spPr>
          <a:xfrm>
            <a:off x="8141400" y="5590800"/>
            <a:ext cx="1003680" cy="1257120"/>
          </a:xfrm>
          <a:prstGeom prst="rect">
            <a:avLst/>
          </a:prstGeom>
          <a:noFill/>
          <a:ln w="0">
            <a:noFill/>
          </a:ln>
        </p:spPr>
      </p:pic>
      <p:cxnSp>
        <p:nvCxnSpPr>
          <p:cNvPr id="879" name="Gerader Verbinder 9"/>
          <p:cNvCxnSpPr/>
          <p:nvPr/>
        </p:nvCxnSpPr>
        <p:spPr>
          <a:xfrm>
            <a:off x="2289600" y="6504480"/>
            <a:ext cx="5040" cy="370080"/>
          </a:xfrm>
          <a:prstGeom prst="straightConnector1">
            <a:avLst/>
          </a:prstGeom>
          <a:ln w="0">
            <a:solidFill>
              <a:srgbClr val="444D26"/>
            </a:solidFill>
          </a:ln>
        </p:spPr>
      </p:cxnSp>
      <p:cxnSp>
        <p:nvCxnSpPr>
          <p:cNvPr id="880" name="Gerader Verbinder 10"/>
          <p:cNvCxnSpPr/>
          <p:nvPr/>
        </p:nvCxnSpPr>
        <p:spPr>
          <a:xfrm>
            <a:off x="6201360" y="6504480"/>
            <a:ext cx="5040" cy="370080"/>
          </a:xfrm>
          <a:prstGeom prst="straightConnector1">
            <a:avLst/>
          </a:prstGeom>
          <a:ln w="0">
            <a:solidFill>
              <a:srgbClr val="444D26"/>
            </a:solidFill>
          </a:ln>
        </p:spPr>
      </p:cxnSp>
      <p:sp>
        <p:nvSpPr>
          <p:cNvPr id="881"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882"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81EA9D7-7801-4C3B-B8E9-69E778EABBC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83" name="PlaceHolder 1"/>
          <p:cNvSpPr>
            <a:spLocks noGrp="1"/>
          </p:cNvSpPr>
          <p:nvPr>
            <p:ph type="title"/>
          </p:nvPr>
        </p:nvSpPr>
        <p:spPr>
          <a:xfrm>
            <a:off x="628560" y="365040"/>
            <a:ext cx="7881120" cy="13197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884" name="PlaceHolder 2"/>
          <p:cNvSpPr>
            <a:spLocks noGrp="1"/>
          </p:cNvSpPr>
          <p:nvPr>
            <p:ph type="body"/>
          </p:nvPr>
        </p:nvSpPr>
        <p:spPr>
          <a:xfrm>
            <a:off x="628560" y="1825560"/>
            <a:ext cx="7881120" cy="4345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885" name="PlaceHolder 3"/>
          <p:cNvSpPr>
            <a:spLocks noGrp="1"/>
          </p:cNvSpPr>
          <p:nvPr>
            <p:ph type="dt" idx="4"/>
          </p:nvPr>
        </p:nvSpPr>
        <p:spPr>
          <a:xfrm>
            <a:off x="628560" y="6356520"/>
            <a:ext cx="2052000" cy="359280"/>
          </a:xfrm>
          <a:prstGeom prst="rect">
            <a:avLst/>
          </a:prstGeom>
          <a:noFill/>
          <a:ln w="0">
            <a:noFill/>
          </a:ln>
        </p:spPr>
        <p:txBody>
          <a:bodyPr lIns="91440" tIns="45720" rIns="91440" bIns="45720" anchor="ctr">
            <a:noAutofit/>
          </a:bodyPr>
          <a:lstStyle>
            <a:lvl1pPr indent="0" algn="l"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l" defTabSz="685800">
              <a:lnSpc>
                <a:spcPct val="100000"/>
              </a:lnSpc>
              <a:buNone/>
              <a:tabLst>
                <a:tab pos="0" algn="l"/>
              </a:tabLst>
            </a:pPr>
            <a:r>
              <a:rPr lang="tr-TR" sz="900" b="0" u="none" strike="noStrike">
                <a:solidFill>
                  <a:schemeClr val="dk1">
                    <a:tint val="75000"/>
                  </a:schemeClr>
                </a:solidFill>
                <a:effectLst/>
                <a:uFillTx/>
                <a:latin typeface="Calibri"/>
              </a:rPr>
              <a:t>&lt;date/time&gt;</a:t>
            </a:r>
            <a:endParaRPr lang="de-DE" sz="900" b="0" u="none" strike="noStrike">
              <a:solidFill>
                <a:srgbClr val="000000"/>
              </a:solidFill>
              <a:effectLst/>
              <a:uFillTx/>
              <a:latin typeface="Calibri"/>
            </a:endParaRPr>
          </a:p>
        </p:txBody>
      </p:sp>
      <p:sp>
        <p:nvSpPr>
          <p:cNvPr id="886" name="PlaceHolder 4"/>
          <p:cNvSpPr>
            <a:spLocks noGrp="1"/>
          </p:cNvSpPr>
          <p:nvPr>
            <p:ph type="ftr" idx="5"/>
          </p:nvPr>
        </p:nvSpPr>
        <p:spPr>
          <a:xfrm>
            <a:off x="3029040" y="6356520"/>
            <a:ext cx="3080520" cy="35928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tr-TR" sz="1050" b="0" u="none" strike="noStrike">
                <a:solidFill>
                  <a:srgbClr val="000000"/>
                </a:solidFill>
                <a:effectLst/>
                <a:uFillTx/>
                <a:latin typeface="Calibri"/>
              </a:defRPr>
            </a:lvl1pPr>
          </a:lstStyle>
          <a:p>
            <a:pPr indent="0" algn="ctr" defTabSz="457200">
              <a:lnSpc>
                <a:spcPct val="100000"/>
              </a:lnSpc>
              <a:buNone/>
              <a:tabLst>
                <a:tab pos="0" algn="l"/>
              </a:tabLst>
            </a:pPr>
            <a:r>
              <a:rPr lang="tr-TR" sz="1050" b="0" u="none" strike="noStrike">
                <a:solidFill>
                  <a:srgbClr val="000000"/>
                </a:solidFill>
                <a:effectLst/>
                <a:uFillTx/>
                <a:latin typeface="Calibri"/>
              </a:rPr>
              <a:t>&lt;footer&gt;</a:t>
            </a:r>
            <a:endParaRPr lang="de-DE" sz="1050" b="0" u="none" strike="noStrike">
              <a:solidFill>
                <a:srgbClr val="000000"/>
              </a:solidFill>
              <a:effectLst/>
              <a:uFillTx/>
              <a:latin typeface="Calibri"/>
            </a:endParaRPr>
          </a:p>
        </p:txBody>
      </p:sp>
      <p:sp>
        <p:nvSpPr>
          <p:cNvPr id="887" name="PlaceHolder 5"/>
          <p:cNvSpPr>
            <a:spLocks noGrp="1"/>
          </p:cNvSpPr>
          <p:nvPr>
            <p:ph type="sldNum" idx="6"/>
          </p:nvPr>
        </p:nvSpPr>
        <p:spPr>
          <a:xfrm>
            <a:off x="6458040" y="6356520"/>
            <a:ext cx="2052000" cy="35928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14EE79C2-2612-4E81-88D6-5DDC1C7BEFCA}"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888"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60EFFF0-78F0-436C-B0E8-BCC1547050C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89"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9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891"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92" name="Grafik 8"/>
          <p:cNvPicPr/>
          <p:nvPr/>
        </p:nvPicPr>
        <p:blipFill>
          <a:blip r:embed="rId2"/>
          <a:stretch/>
        </p:blipFill>
        <p:spPr>
          <a:xfrm>
            <a:off x="8141400" y="5590800"/>
            <a:ext cx="1003680" cy="1257120"/>
          </a:xfrm>
          <a:prstGeom prst="rect">
            <a:avLst/>
          </a:prstGeom>
          <a:noFill/>
          <a:ln w="0">
            <a:noFill/>
          </a:ln>
        </p:spPr>
      </p:pic>
      <p:cxnSp>
        <p:nvCxnSpPr>
          <p:cNvPr id="893" name="Gerader Verbinder 9"/>
          <p:cNvCxnSpPr/>
          <p:nvPr/>
        </p:nvCxnSpPr>
        <p:spPr>
          <a:xfrm>
            <a:off x="2289600" y="6504480"/>
            <a:ext cx="5040" cy="370080"/>
          </a:xfrm>
          <a:prstGeom prst="straightConnector1">
            <a:avLst/>
          </a:prstGeom>
          <a:ln w="0">
            <a:solidFill>
              <a:srgbClr val="444D26"/>
            </a:solidFill>
          </a:ln>
        </p:spPr>
      </p:cxnSp>
      <p:cxnSp>
        <p:nvCxnSpPr>
          <p:cNvPr id="894" name="Gerader Verbinder 10"/>
          <p:cNvCxnSpPr/>
          <p:nvPr/>
        </p:nvCxnSpPr>
        <p:spPr>
          <a:xfrm>
            <a:off x="6201360" y="6504480"/>
            <a:ext cx="5040" cy="370080"/>
          </a:xfrm>
          <a:prstGeom prst="straightConnector1">
            <a:avLst/>
          </a:prstGeom>
          <a:ln w="0">
            <a:solidFill>
              <a:srgbClr val="444D26"/>
            </a:solidFill>
          </a:ln>
        </p:spPr>
      </p:cxnSp>
      <p:sp>
        <p:nvSpPr>
          <p:cNvPr id="895"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896"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45CAEA7-596A-4C0B-8AF4-4A021F8ADA2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97" name="PlaceHolder 1"/>
          <p:cNvSpPr>
            <a:spLocks noGrp="1"/>
          </p:cNvSpPr>
          <p:nvPr>
            <p:ph type="title"/>
          </p:nvPr>
        </p:nvSpPr>
        <p:spPr>
          <a:xfrm>
            <a:off x="6303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98" name="PlaceHolder 2"/>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99" name="PlaceHolder 3"/>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00" name="PlaceHolder 4"/>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901" name="PlaceHolder 5"/>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02"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EE04EB4-6055-4ECB-A23C-425FAAC76AC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03"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90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2_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905"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06" name="Grafik 8"/>
          <p:cNvPicPr/>
          <p:nvPr/>
        </p:nvPicPr>
        <p:blipFill>
          <a:blip r:embed="rId2"/>
          <a:stretch/>
        </p:blipFill>
        <p:spPr>
          <a:xfrm>
            <a:off x="8141400" y="5590800"/>
            <a:ext cx="1003680" cy="1257120"/>
          </a:xfrm>
          <a:prstGeom prst="rect">
            <a:avLst/>
          </a:prstGeom>
          <a:noFill/>
          <a:ln w="0">
            <a:noFill/>
          </a:ln>
        </p:spPr>
      </p:pic>
      <p:cxnSp>
        <p:nvCxnSpPr>
          <p:cNvPr id="907" name="Gerader Verbinder 9"/>
          <p:cNvCxnSpPr/>
          <p:nvPr/>
        </p:nvCxnSpPr>
        <p:spPr>
          <a:xfrm>
            <a:off x="2289600" y="6504480"/>
            <a:ext cx="5040" cy="370080"/>
          </a:xfrm>
          <a:prstGeom prst="straightConnector1">
            <a:avLst/>
          </a:prstGeom>
          <a:ln w="0">
            <a:solidFill>
              <a:srgbClr val="444D26"/>
            </a:solidFill>
          </a:ln>
        </p:spPr>
      </p:cxnSp>
      <p:cxnSp>
        <p:nvCxnSpPr>
          <p:cNvPr id="908" name="Gerader Verbinder 10"/>
          <p:cNvCxnSpPr/>
          <p:nvPr/>
        </p:nvCxnSpPr>
        <p:spPr>
          <a:xfrm>
            <a:off x="6201360" y="6504480"/>
            <a:ext cx="5040" cy="370080"/>
          </a:xfrm>
          <a:prstGeom prst="straightConnector1">
            <a:avLst/>
          </a:prstGeom>
          <a:ln w="0">
            <a:solidFill>
              <a:srgbClr val="444D26"/>
            </a:solidFill>
          </a:ln>
        </p:spPr>
      </p:cxnSp>
      <p:sp>
        <p:nvSpPr>
          <p:cNvPr id="909"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
        <p:nvSpPr>
          <p:cNvPr id="910"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75C8170-B4E4-44EA-AC51-8233358BEBA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1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12"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13"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AF62101-1945-4B1C-A816-8F03FB73041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14"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915"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2_Default 37">
    <p:bg>
      <p:bgPr>
        <a:solidFill>
          <a:srgbClr val="FFFFFF"/>
        </a:solidFill>
      </p:bgPr>
    </p:bg>
    <p:spTree>
      <p:nvGrpSpPr>
        <p:cNvPr id="1" name=""/>
        <p:cNvGrpSpPr/>
        <p:nvPr/>
      </p:nvGrpSpPr>
      <p:grpSpPr>
        <a:xfrm>
          <a:off x="0" y="0"/>
          <a:ext cx="0" cy="0"/>
          <a:chOff x="0" y="0"/>
          <a:chExt cx="0" cy="0"/>
        </a:xfrm>
      </p:grpSpPr>
      <p:sp>
        <p:nvSpPr>
          <p:cNvPr id="916"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17" name="Grafik 8"/>
          <p:cNvPicPr/>
          <p:nvPr/>
        </p:nvPicPr>
        <p:blipFill>
          <a:blip r:embed="rId2"/>
          <a:stretch/>
        </p:blipFill>
        <p:spPr>
          <a:xfrm>
            <a:off x="8141400" y="5590800"/>
            <a:ext cx="1003680" cy="1257120"/>
          </a:xfrm>
          <a:prstGeom prst="rect">
            <a:avLst/>
          </a:prstGeom>
          <a:noFill/>
          <a:ln w="0">
            <a:noFill/>
          </a:ln>
        </p:spPr>
      </p:pic>
      <p:cxnSp>
        <p:nvCxnSpPr>
          <p:cNvPr id="918" name="Gerader Verbinder 9"/>
          <p:cNvCxnSpPr/>
          <p:nvPr/>
        </p:nvCxnSpPr>
        <p:spPr>
          <a:xfrm>
            <a:off x="2289600" y="6504480"/>
            <a:ext cx="5040" cy="370080"/>
          </a:xfrm>
          <a:prstGeom prst="straightConnector1">
            <a:avLst/>
          </a:prstGeom>
          <a:ln w="0">
            <a:solidFill>
              <a:srgbClr val="444D26"/>
            </a:solidFill>
          </a:ln>
        </p:spPr>
      </p:cxnSp>
      <p:cxnSp>
        <p:nvCxnSpPr>
          <p:cNvPr id="919" name="Gerader Verbinder 10"/>
          <p:cNvCxnSpPr/>
          <p:nvPr/>
        </p:nvCxnSpPr>
        <p:spPr>
          <a:xfrm>
            <a:off x="6201360" y="6504480"/>
            <a:ext cx="5040" cy="370080"/>
          </a:xfrm>
          <a:prstGeom prst="straightConnector1">
            <a:avLst/>
          </a:prstGeom>
          <a:ln w="0">
            <a:solidFill>
              <a:srgbClr val="444D26"/>
            </a:solidFill>
          </a:ln>
        </p:spPr>
      </p:cxnSp>
      <p:sp>
        <p:nvSpPr>
          <p:cNvPr id="920"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DEF3663-698A-4B27-A44C-8EBA90A8CCF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21" name="PlaceHolder 1"/>
          <p:cNvSpPr>
            <a:spLocks noGrp="1"/>
          </p:cNvSpPr>
          <p:nvPr>
            <p:ph type="title"/>
          </p:nvPr>
        </p:nvSpPr>
        <p:spPr>
          <a:xfrm>
            <a:off x="628560" y="365040"/>
            <a:ext cx="7881120" cy="13197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922" name="PlaceHolder 2"/>
          <p:cNvSpPr>
            <a:spLocks noGrp="1"/>
          </p:cNvSpPr>
          <p:nvPr>
            <p:ph type="body"/>
          </p:nvPr>
        </p:nvSpPr>
        <p:spPr>
          <a:xfrm>
            <a:off x="628560" y="1825560"/>
            <a:ext cx="7881120" cy="4345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923" name="PlaceHolder 3"/>
          <p:cNvSpPr>
            <a:spLocks noGrp="1"/>
          </p:cNvSpPr>
          <p:nvPr>
            <p:ph type="sldNum" idx="7"/>
          </p:nvPr>
        </p:nvSpPr>
        <p:spPr>
          <a:xfrm>
            <a:off x="6458040" y="6356520"/>
            <a:ext cx="2052000" cy="35928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203F34E3-7669-475E-8A65-E9522936AA5C}"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924"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D03FF71-CF76-42F5-A3F6-3CB1C23A00D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25"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926" name="Resim 4"/>
          <p:cNvPicPr/>
          <p:nvPr/>
        </p:nvPicPr>
        <p:blipFill>
          <a:blip r:embed="rId4"/>
          <a:stretch/>
        </p:blipFill>
        <p:spPr>
          <a:xfrm>
            <a:off x="6357600" y="6570360"/>
            <a:ext cx="588600" cy="199800"/>
          </a:xfrm>
          <a:prstGeom prst="rect">
            <a:avLst/>
          </a:prstGeom>
          <a:noFill/>
          <a:ln w="0">
            <a:noFill/>
          </a:ln>
        </p:spPr>
      </p:pic>
      <p:sp>
        <p:nvSpPr>
          <p:cNvPr id="927"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928"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29" name="Grafik 8"/>
          <p:cNvPicPr/>
          <p:nvPr/>
        </p:nvPicPr>
        <p:blipFill>
          <a:blip r:embed="rId2"/>
          <a:stretch/>
        </p:blipFill>
        <p:spPr>
          <a:xfrm>
            <a:off x="8141400" y="5590800"/>
            <a:ext cx="1003680" cy="1257120"/>
          </a:xfrm>
          <a:prstGeom prst="rect">
            <a:avLst/>
          </a:prstGeom>
          <a:noFill/>
          <a:ln w="0">
            <a:noFill/>
          </a:ln>
        </p:spPr>
      </p:pic>
      <p:cxnSp>
        <p:nvCxnSpPr>
          <p:cNvPr id="930" name="Gerader Verbinder 9"/>
          <p:cNvCxnSpPr/>
          <p:nvPr/>
        </p:nvCxnSpPr>
        <p:spPr>
          <a:xfrm>
            <a:off x="2289600" y="6504480"/>
            <a:ext cx="5040" cy="370080"/>
          </a:xfrm>
          <a:prstGeom prst="straightConnector1">
            <a:avLst/>
          </a:prstGeom>
          <a:ln w="0">
            <a:solidFill>
              <a:srgbClr val="444D26"/>
            </a:solidFill>
          </a:ln>
        </p:spPr>
      </p:cxnSp>
      <p:cxnSp>
        <p:nvCxnSpPr>
          <p:cNvPr id="931" name="Gerader Verbinder 10"/>
          <p:cNvCxnSpPr/>
          <p:nvPr/>
        </p:nvCxnSpPr>
        <p:spPr>
          <a:xfrm>
            <a:off x="6201360" y="6504480"/>
            <a:ext cx="5040" cy="370080"/>
          </a:xfrm>
          <a:prstGeom prst="straightConnector1">
            <a:avLst/>
          </a:prstGeom>
          <a:ln w="0">
            <a:solidFill>
              <a:srgbClr val="444D26"/>
            </a:solidFill>
          </a:ln>
        </p:spPr>
      </p:cxnSp>
      <p:sp>
        <p:nvSpPr>
          <p:cNvPr id="932"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933"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92B3D9A-3F0E-40C6-9E07-8FF718172C5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34"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35"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3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5E8A89E-980E-4347-89C0-DFAD07D554F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37"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93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939"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40" name="Grafik 8"/>
          <p:cNvPicPr/>
          <p:nvPr/>
        </p:nvPicPr>
        <p:blipFill>
          <a:blip r:embed="rId2"/>
          <a:stretch/>
        </p:blipFill>
        <p:spPr>
          <a:xfrm>
            <a:off x="8141400" y="5590800"/>
            <a:ext cx="1003680" cy="1257120"/>
          </a:xfrm>
          <a:prstGeom prst="rect">
            <a:avLst/>
          </a:prstGeom>
          <a:noFill/>
          <a:ln w="0">
            <a:noFill/>
          </a:ln>
        </p:spPr>
      </p:pic>
      <p:cxnSp>
        <p:nvCxnSpPr>
          <p:cNvPr id="941" name="Gerader Verbinder 9"/>
          <p:cNvCxnSpPr/>
          <p:nvPr/>
        </p:nvCxnSpPr>
        <p:spPr>
          <a:xfrm>
            <a:off x="2289600" y="6504480"/>
            <a:ext cx="5040" cy="370080"/>
          </a:xfrm>
          <a:prstGeom prst="straightConnector1">
            <a:avLst/>
          </a:prstGeom>
          <a:ln w="0">
            <a:solidFill>
              <a:srgbClr val="444D26"/>
            </a:solidFill>
          </a:ln>
        </p:spPr>
      </p:cxnSp>
      <p:cxnSp>
        <p:nvCxnSpPr>
          <p:cNvPr id="942" name="Gerader Verbinder 10"/>
          <p:cNvCxnSpPr/>
          <p:nvPr/>
        </p:nvCxnSpPr>
        <p:spPr>
          <a:xfrm>
            <a:off x="6201360" y="6504480"/>
            <a:ext cx="5040" cy="370080"/>
          </a:xfrm>
          <a:prstGeom prst="straightConnector1">
            <a:avLst/>
          </a:prstGeom>
          <a:ln w="0">
            <a:solidFill>
              <a:srgbClr val="444D26"/>
            </a:solidFill>
          </a:ln>
        </p:spPr>
      </p:cxnSp>
      <p:sp>
        <p:nvSpPr>
          <p:cNvPr id="943"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944"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3E020BC-BA30-4067-8786-43D6C0B6D24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45"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4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F46DABB-58BE-4FE4-9B63-4A2B25002B3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47"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948" name="Resim 4"/>
          <p:cNvPicPr/>
          <p:nvPr/>
        </p:nvPicPr>
        <p:blipFill>
          <a:blip r:embed="rId4"/>
          <a:stretch/>
        </p:blipFill>
        <p:spPr>
          <a:xfrm>
            <a:off x="6357600" y="6570360"/>
            <a:ext cx="588600" cy="199800"/>
          </a:xfrm>
          <a:prstGeom prst="rect">
            <a:avLst/>
          </a:prstGeom>
          <a:noFill/>
          <a:ln w="0">
            <a:noFill/>
          </a:ln>
        </p:spPr>
      </p:pic>
      <p:sp>
        <p:nvSpPr>
          <p:cNvPr id="949" name="PlaceHolder 2"/>
          <p:cNvSpPr>
            <a:spLocks noGrp="1"/>
          </p:cNvSpPr>
          <p:nvPr>
            <p:ph type="body"/>
          </p:nvPr>
        </p:nvSpPr>
        <p:spPr>
          <a:xfrm>
            <a:off x="457200" y="1604520"/>
            <a:ext cx="8226000" cy="397404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8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2_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950"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51" name="Grafik 8"/>
          <p:cNvPicPr/>
          <p:nvPr/>
        </p:nvPicPr>
        <p:blipFill>
          <a:blip r:embed="rId2"/>
          <a:stretch/>
        </p:blipFill>
        <p:spPr>
          <a:xfrm>
            <a:off x="8141400" y="5590800"/>
            <a:ext cx="1003680" cy="1257120"/>
          </a:xfrm>
          <a:prstGeom prst="rect">
            <a:avLst/>
          </a:prstGeom>
          <a:noFill/>
          <a:ln w="0">
            <a:noFill/>
          </a:ln>
        </p:spPr>
      </p:pic>
      <p:cxnSp>
        <p:nvCxnSpPr>
          <p:cNvPr id="952" name="Gerader Verbinder 9"/>
          <p:cNvCxnSpPr/>
          <p:nvPr/>
        </p:nvCxnSpPr>
        <p:spPr>
          <a:xfrm>
            <a:off x="2289600" y="6504480"/>
            <a:ext cx="5040" cy="370080"/>
          </a:xfrm>
          <a:prstGeom prst="straightConnector1">
            <a:avLst/>
          </a:prstGeom>
          <a:ln w="0">
            <a:solidFill>
              <a:srgbClr val="444D26"/>
            </a:solidFill>
          </a:ln>
        </p:spPr>
      </p:cxnSp>
      <p:cxnSp>
        <p:nvCxnSpPr>
          <p:cNvPr id="953" name="Gerader Verbinder 10"/>
          <p:cNvCxnSpPr/>
          <p:nvPr/>
        </p:nvCxnSpPr>
        <p:spPr>
          <a:xfrm>
            <a:off x="6201360" y="6504480"/>
            <a:ext cx="5040" cy="370080"/>
          </a:xfrm>
          <a:prstGeom prst="straightConnector1">
            <a:avLst/>
          </a:prstGeom>
          <a:ln w="0">
            <a:solidFill>
              <a:srgbClr val="444D26"/>
            </a:solidFill>
          </a:ln>
        </p:spPr>
      </p:cxnSp>
      <p:sp>
        <p:nvSpPr>
          <p:cNvPr id="954" name="Textfeld 14"/>
          <p:cNvSpPr/>
          <p:nvPr/>
        </p:nvSpPr>
        <p:spPr>
          <a:xfrm>
            <a:off x="3220200" y="6495480"/>
            <a:ext cx="226836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
        <p:nvSpPr>
          <p:cNvPr id="955"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D351AD3-3A46-47F2-B3C2-9D9938A8727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56"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57"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58"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8FCB33C-3747-44F7-8768-6CEE4412145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59"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96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_rels/slideMaster13.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s>
</file>

<file path=ppt/slideMasters/_rels/slideMaster24.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s>
</file>

<file path=ppt/slideMasters/_rels/slideMaster36.xml.rels><?xml version='1.0' encoding='UTF-8' standalone='yes'?>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 Id="rId11" Type="http://schemas.openxmlformats.org/officeDocument/2006/relationships/slideLayout" Target="../slideLayouts/slideLayout45.xml"/><Relationship Id="rId12" Type="http://schemas.openxmlformats.org/officeDocument/2006/relationships/slideLayout" Target="../slideLayouts/slideLayout46.xml"/></Relationships>
</file>

<file path=ppt/slideMasters/_rels/slideMaster47.xml.rels><?xml version='1.0' encoding='UTF-8' standalone='yes'?>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 Id="rId11" Type="http://schemas.openxmlformats.org/officeDocument/2006/relationships/slideLayout" Target="../slideLayouts/slideLayout56.xml"/><Relationship Id="rId12" Type="http://schemas.openxmlformats.org/officeDocument/2006/relationships/slideLayout" Target="../slideLayouts/slideLayout57.xml"/><Relationship Id="rId13" Type="http://schemas.openxmlformats.org/officeDocument/2006/relationships/slideLayout" Target="../slideLayouts/slideLayout58.xml"/><Relationship Id="rId14" Type="http://schemas.openxmlformats.org/officeDocument/2006/relationships/slideLayout" Target="../slideLayouts/slideLayout59.xml"/><Relationship Id="rId15" Type="http://schemas.openxmlformats.org/officeDocument/2006/relationships/slideLayout" Target="../slideLayouts/slideLayout60.xml"/><Relationship Id="rId16" Type="http://schemas.openxmlformats.org/officeDocument/2006/relationships/slideLayout" Target="../slideLayouts/slideLayout61.xml"/><Relationship Id="rId17" Type="http://schemas.openxmlformats.org/officeDocument/2006/relationships/slideLayout" Target="../slideLayouts/slideLayout62.xml"/><Relationship Id="rId18" Type="http://schemas.openxmlformats.org/officeDocument/2006/relationships/slideLayout" Target="../slideLayouts/slideLayout63.xml"/><Relationship Id="rId19" Type="http://schemas.openxmlformats.org/officeDocument/2006/relationships/slideLayout" Target="../slideLayouts/slideLayout64.xml"/><Relationship Id="rId20" Type="http://schemas.openxmlformats.org/officeDocument/2006/relationships/slideLayout" Target="../slideLayouts/slideLayout65.xml"/><Relationship Id="rId21" Type="http://schemas.openxmlformats.org/officeDocument/2006/relationships/slideLayout" Target="../slideLayouts/slideLayout66.xml"/><Relationship Id="rId22" Type="http://schemas.openxmlformats.org/officeDocument/2006/relationships/slideLayout" Target="../slideLayouts/slideLayout67.xml"/><Relationship Id="rId23" Type="http://schemas.openxmlformats.org/officeDocument/2006/relationships/slideLayout" Target="../slideLayouts/slideLayout68.xml"/><Relationship Id="rId24" Type="http://schemas.openxmlformats.org/officeDocument/2006/relationships/slideLayout" Target="../slideLayouts/slideLayout69.xml"/><Relationship Id="rId25" Type="http://schemas.openxmlformats.org/officeDocument/2006/relationships/slideLayout" Target="../slideLayouts/slideLayout70.xml"/><Relationship Id="rId26" Type="http://schemas.openxmlformats.org/officeDocument/2006/relationships/slideLayout" Target="../slideLayouts/slideLayout71.xml"/><Relationship Id="rId27" Type="http://schemas.openxmlformats.org/officeDocument/2006/relationships/slideLayout" Target="../slideLayouts/slideLayout72.xml"/><Relationship Id="rId28" Type="http://schemas.openxmlformats.org/officeDocument/2006/relationships/slideLayout" Target="../slideLayouts/slideLayout73.xml"/><Relationship Id="rId29" Type="http://schemas.openxmlformats.org/officeDocument/2006/relationships/slideLayout" Target="../slideLayouts/slideLayout74.xml"/><Relationship Id="rId30" Type="http://schemas.openxmlformats.org/officeDocument/2006/relationships/slideLayout" Target="../slideLayouts/slideLayout75.xml"/><Relationship Id="rId31" Type="http://schemas.openxmlformats.org/officeDocument/2006/relationships/slideLayout" Target="../slideLayouts/slideLayout76.xml"/><Relationship Id="rId32" Type="http://schemas.openxmlformats.org/officeDocument/2006/relationships/slideLayout" Target="../slideLayouts/slideLayout77.xml"/><Relationship Id="rId33" Type="http://schemas.openxmlformats.org/officeDocument/2006/relationships/slideLayout" Target="../slideLayouts/slideLayout78.xml"/><Relationship Id="rId34" Type="http://schemas.openxmlformats.org/officeDocument/2006/relationships/slideLayout" Target="../slideLayouts/slideLayout79.xml"/><Relationship Id="rId35" Type="http://schemas.openxmlformats.org/officeDocument/2006/relationships/slideLayout" Target="../slideLayouts/slideLayout80.xml"/><Relationship Id="rId36" Type="http://schemas.openxmlformats.org/officeDocument/2006/relationships/slideLayout" Target="../slideLayouts/slideLayout81.xml"/><Relationship Id="rId37" Type="http://schemas.openxmlformats.org/officeDocument/2006/relationships/slideLayout" Target="../slideLayouts/slideLayout82.xml"/><Relationship Id="rId38" Type="http://schemas.openxmlformats.org/officeDocument/2006/relationships/slideLayout" Target="../slideLayouts/slideLayout83.xml"/><Relationship Id="rId39" Type="http://schemas.openxmlformats.org/officeDocument/2006/relationships/slideLayout" Target="../slideLayouts/slideLayout84.xml"/><Relationship Id="rId40" Type="http://schemas.openxmlformats.org/officeDocument/2006/relationships/slideLayout" Target="../slideLayouts/slideLayout85.xml"/></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sldMaster>
</file>

<file path=ppt/slideMasters/slideMaster2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sldMaster>
</file>

<file path=ppt/slideMasters/slideMaster3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sldMaster>
</file>

<file path=ppt/slideMasters/slideMaster4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 id="2147483718" r:id="rId21"/>
    <p:sldLayoutId id="2147483719" r:id="rId22"/>
    <p:sldLayoutId id="2147483720" r:id="rId23"/>
    <p:sldLayoutId id="2147483721" r:id="rId24"/>
    <p:sldLayoutId id="2147483722" r:id="rId25"/>
    <p:sldLayoutId id="2147483723" r:id="rId26"/>
    <p:sldLayoutId id="2147483724" r:id="rId27"/>
    <p:sldLayoutId id="2147483725" r:id="rId28"/>
    <p:sldLayoutId id="2147483726" r:id="rId29"/>
    <p:sldLayoutId id="2147483727" r:id="rId30"/>
    <p:sldLayoutId id="2147483728" r:id="rId31"/>
    <p:sldLayoutId id="2147483729" r:id="rId32"/>
    <p:sldLayoutId id="2147483730" r:id="rId33"/>
    <p:sldLayoutId id="2147483731" r:id="rId34"/>
    <p:sldLayoutId id="2147483732" r:id="rId35"/>
    <p:sldLayoutId id="2147483733" r:id="rId36"/>
    <p:sldLayoutId id="2147483734" r:id="rId37"/>
    <p:sldLayoutId id="2147483735" r:id="rId38"/>
    <p:sldLayoutId id="2147483736" r:id="rId39"/>
    <p:sldLayoutId id="2147483737" r:id="rId40"/>
  </p:sldLayoutIdLst>
</p:sldMaster>
</file>

<file path=ppt/slides/_rels/slide1.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82.xml"/><Relationship Id="rId3"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9.xml.rels><?xml version='1.0' encoding='UTF-8' standalone='yes'?>
<Relationships xmlns="http://schemas.openxmlformats.org/package/2006/relationships"><Relationship Id="rId1" Type="http://schemas.openxmlformats.org/officeDocument/2006/relationships/hyperlink" Target="https://mampf.mathi.uni-heidelberg.de/" TargetMode="External"/><Relationship Id="rId2" Type="http://schemas.openxmlformats.org/officeDocument/2006/relationships/hyperlink" Target="https://mampf.mathi.uni-heidelberg.de/lectures/358" TargetMode="External"/><Relationship Id="rId3" Type="http://schemas.openxmlformats.org/officeDocument/2006/relationships/slideLayout" Target="../slideLayouts/slideLayout4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6.xml.rels><?xml version='1.0' encoding='UTF-8' standalone='yes'?>
<Relationships xmlns="http://schemas.openxmlformats.org/package/2006/relationships"><Relationship Id="rId1" Type="http://schemas.openxmlformats.org/officeDocument/2006/relationships/hyperlink" Target="https://mampf.mathi.uni-heidelberg.de/lectures/358" TargetMode="External"/><Relationship Id="rId2" Type="http://schemas.openxmlformats.org/officeDocument/2006/relationships/slideLayout" Target="../slideLayouts/slideLayout46.xml"/></Relationships>
</file>

<file path=ppt/slides/_rels/slide27.xml.rels><?xml version='1.0' encoding='UTF-8' standalone='yes'?>
<Relationships xmlns="http://schemas.openxmlformats.org/package/2006/relationships"><Relationship Id="rId1" Type="http://schemas.openxmlformats.org/officeDocument/2006/relationships/slide" Target="slide57.xml"/><Relationship Id="rId2" Type="http://schemas.openxmlformats.org/officeDocument/2006/relationships/slideLayout" Target="../slideLayouts/slideLayout46.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46.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46.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46.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14.png"/><Relationship Id="rId2" Type="http://schemas.openxmlformats.org/officeDocument/2006/relationships/slideLayout" Target="../slideLayouts/slideLayout46.xml"/><Relationship Id="rId3" Type="http://schemas.openxmlformats.org/officeDocument/2006/relationships/notesSlide" Target="../notesSlides/notesSlide33.xml"/></Relationships>
</file>

<file path=ppt/slides/_rels/slide57.xml.rels><?xml version='1.0' encoding='UTF-8' standalone='yes'?>
<Relationships xmlns="http://schemas.openxmlformats.org/package/2006/relationships"><Relationship Id="rId1" Type="http://schemas.openxmlformats.org/officeDocument/2006/relationships/slide" Target="slide27.xml"/><Relationship Id="rId2" Type="http://schemas.openxmlformats.org/officeDocument/2006/relationships/slideLayout" Target="../slideLayouts/slideLayout58.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 Target="slide27.xml"/><Relationship Id="rId2" Type="http://schemas.openxmlformats.org/officeDocument/2006/relationships/slideLayout" Target="../slideLayouts/slideLayout79.xml"/></Relationships>
</file>

<file path=ppt/slides/_rels/slide59.xml.rels><?xml version='1.0' encoding='UTF-8' standalone='yes'?>
<Relationships xmlns="http://schemas.openxmlformats.org/package/2006/relationships"><Relationship Id="rId1" Type="http://schemas.openxmlformats.org/officeDocument/2006/relationships/image" Target="../media/image24.png"/><Relationship Id="rId2" Type="http://schemas.openxmlformats.org/officeDocument/2006/relationships/slide" Target="slide27.xml"/><Relationship Id="rId3" Type="http://schemas.openxmlformats.org/officeDocument/2006/relationships/slideLayout" Target="../slideLayouts/slideLayout6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68.xml.rels><?xml version='1.0' encoding='UTF-8' standalone='yes'?>
<Relationships xmlns="http://schemas.openxmlformats.org/package/2006/relationships"><Relationship Id="rId1" Type="http://schemas.openxmlformats.org/officeDocument/2006/relationships/image" Target="../media/image29.png"/><Relationship Id="rId2" Type="http://schemas.openxmlformats.org/officeDocument/2006/relationships/image" Target="../media/image30.png"/><Relationship Id="rId3" Type="http://schemas.openxmlformats.org/officeDocument/2006/relationships/image" Target="../media/image31.jpeg"/><Relationship Id="rId4"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png"/><Relationship Id="rId7" Type="http://schemas.openxmlformats.org/officeDocument/2006/relationships/image" Target="../media/image35.png"/><Relationship Id="rId8" Type="http://schemas.openxmlformats.org/officeDocument/2006/relationships/image" Target="../media/image36.png"/><Relationship Id="rId9" Type="http://schemas.openxmlformats.org/officeDocument/2006/relationships/image" Target="../media/image37.jpeg"/><Relationship Id="rId10" Type="http://schemas.openxmlformats.org/officeDocument/2006/relationships/image" Target="../media/image38.png"/><Relationship Id="rId11" Type="http://schemas.openxmlformats.org/officeDocument/2006/relationships/image" Target="../media/image39.png"/><Relationship Id="rId12" Type="http://schemas.openxmlformats.org/officeDocument/2006/relationships/image" Target="../media/image40.jpeg"/><Relationship Id="rId13" Type="http://schemas.openxmlformats.org/officeDocument/2006/relationships/image" Target="../media/image41.jpeg"/><Relationship Id="rId14" Type="http://schemas.openxmlformats.org/officeDocument/2006/relationships/image" Target="../media/image42.png"/><Relationship Id="rId15" Type="http://schemas.openxmlformats.org/officeDocument/2006/relationships/slideLayout" Target="../slideLayouts/slideLayout75.xml"/></Relationships>
</file>

<file path=ppt/slides/_rels/slide69.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2.png"/><Relationship Id="rId3" Type="http://schemas.openxmlformats.org/officeDocument/2006/relationships/image" Target="../media/image43.png"/><Relationship Id="rId4" Type="http://schemas.openxmlformats.org/officeDocument/2006/relationships/slideLayout" Target="../slideLayouts/slideLayout75.xml"/><Relationship Id="rId5"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hyperlink" Target="https://doi.org/10.1007/s10649-024-10351-3" TargetMode="External"/><Relationship Id="rId2" Type="http://schemas.openxmlformats.org/officeDocument/2006/relationships/hyperlink" Target="https://doi.org/10.1007/s10649-024-10352-2" TargetMode="External"/><Relationship Id="rId3" Type="http://schemas.openxmlformats.org/officeDocument/2006/relationships/hyperlink" Target="https://eye-teach-stats.eu/publications/" TargetMode="External"/><Relationship Id="rId4" Type="http://schemas.openxmlformats.org/officeDocument/2006/relationships/slideLayout" Target="../slideLayouts/slideLayout75.xml"/><Relationship Id="rId5" Type="http://schemas.openxmlformats.org/officeDocument/2006/relationships/notesSlide" Target="../notesSlides/notesSlide70.xml"/></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67" name="Grafik 9" descr="Ein Bild, das Text, Diagramm, Reihe, Schrift enthält.  Automatisch generierte Beschreibung"/>
          <p:cNvPicPr/>
          <p:nvPr/>
        </p:nvPicPr>
        <p:blipFill>
          <a:blip r:embed="rId1"/>
          <a:srcRect l="1320" t="1546" r="1625" b="3176"/>
          <a:stretch/>
        </p:blipFill>
        <p:spPr>
          <a:xfrm>
            <a:off x="1092240" y="1688040"/>
            <a:ext cx="6954480" cy="4006440"/>
          </a:xfrm>
          <a:prstGeom prst="rect">
            <a:avLst/>
          </a:prstGeom>
          <a:noFill/>
          <a:ln w="0">
            <a:noFill/>
          </a:ln>
          <a:effectLst>
            <a:softEdge rad="31680"/>
          </a:effectLst>
        </p:spPr>
      </p:pic>
      <p:sp>
        <p:nvSpPr>
          <p:cNvPr id="968" name="Textfeld 6"/>
          <p:cNvSpPr/>
          <p:nvPr/>
        </p:nvSpPr>
        <p:spPr>
          <a:xfrm>
            <a:off x="106560" y="763200"/>
            <a:ext cx="8925480" cy="921240"/>
          </a:xfrm>
          <a:prstGeom prst="rect">
            <a:avLst/>
          </a:prstGeom>
          <a:noFill/>
          <a:ln w="0">
            <a:noFill/>
          </a:ln>
        </p:spPr>
        <p:style>
          <a:lnRef idx="0"/>
          <a:fillRef idx="0"/>
          <a:effectRef idx="0"/>
          <a:fontRef idx="minor"/>
        </p:style>
        <p:txBody>
          <a:bodyPr lIns="0" tIns="0" rIns="0" bIns="0" anchor="ctr">
            <a:noAutofit/>
          </a:bodyPr>
          <a:p>
            <a:pPr algn="ctr" defTabSz="685800">
              <a:lnSpc>
                <a:spcPct val="100000"/>
              </a:lnSpc>
            </a:pPr>
            <a:r>
              <a:rPr lang="en-GB" sz="5400" b="1" u="none" strike="noStrike">
                <a:solidFill>
                  <a:schemeClr val="dk2"/>
                </a:solidFill>
                <a:effectLst/>
                <a:uFillTx/>
                <a:latin typeface="Calibri Light"/>
              </a:rPr>
              <a:t>EYE TEACH STATS</a:t>
            </a:r>
            <a:endParaRPr lang="de-DE" sz="5400" b="0" u="none" strike="noStrike">
              <a:solidFill>
                <a:srgbClr val="000000"/>
              </a:solidFill>
              <a:effectLst/>
              <a:uFillTx/>
              <a:latin typeface="Calibri"/>
            </a:endParaRPr>
          </a:p>
        </p:txBody>
      </p:sp>
      <p:sp>
        <p:nvSpPr>
          <p:cNvPr id="969" name="Metin kutusu 5"/>
          <p:cNvSpPr/>
          <p:nvPr/>
        </p:nvSpPr>
        <p:spPr>
          <a:xfrm>
            <a:off x="2698560" y="5698080"/>
            <a:ext cx="3741840" cy="58104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en-GB" sz="3200" b="0" u="none" strike="noStrike">
                <a:solidFill>
                  <a:schemeClr val="dk1"/>
                </a:solidFill>
                <a:effectLst/>
                <a:uFillTx/>
                <a:latin typeface="Calibri"/>
              </a:rPr>
              <a:t>Teaching Modules</a:t>
            </a:r>
            <a:endParaRPr lang="de-DE" sz="32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8" name="PlaceHolder 1"/>
          <p:cNvSpPr>
            <a:spLocks noGrp="1"/>
          </p:cNvSpPr>
          <p:nvPr>
            <p:ph type="title"/>
          </p:nvPr>
        </p:nvSpPr>
        <p:spPr>
          <a:xfrm>
            <a:off x="972000" y="631080"/>
            <a:ext cx="7914960" cy="894960"/>
          </a:xfrm>
          <a:prstGeom prst="rect">
            <a:avLst/>
          </a:prstGeom>
          <a:noFill/>
          <a:ln w="0">
            <a:noFill/>
          </a:ln>
        </p:spPr>
        <p:txBody>
          <a:bodyPr lIns="91440" tIns="45720" rIns="91440" bIns="45720" anchor="ctr">
            <a:normAutofit/>
          </a:bodyPr>
          <a:p>
            <a:pPr indent="0" algn="r" defTabSz="457200">
              <a:lnSpc>
                <a:spcPct val="100000"/>
              </a:lnSpc>
              <a:buNone/>
              <a:tabLst>
                <a:tab pos="0" algn="l"/>
              </a:tabLst>
            </a:pPr>
            <a:r>
              <a:rPr lang="en-GB" sz="4000" b="0" u="none" strike="noStrike">
                <a:solidFill>
                  <a:schemeClr val="dk1"/>
                </a:solidFill>
                <a:effectLst/>
                <a:uFillTx/>
                <a:latin typeface="Calibri"/>
              </a:rPr>
              <a:t>Purpose</a:t>
            </a:r>
            <a:endParaRPr lang="de-DE" sz="4000" b="0" u="none" strike="noStrike">
              <a:solidFill>
                <a:schemeClr val="dk2"/>
              </a:solidFill>
              <a:effectLst/>
              <a:uFillTx/>
              <a:latin typeface="Calibri Light"/>
            </a:endParaRPr>
          </a:p>
        </p:txBody>
      </p:sp>
      <p:sp>
        <p:nvSpPr>
          <p:cNvPr id="979" name="PlaceHolder 2"/>
          <p:cNvSpPr>
            <a:spLocks noGrp="1"/>
          </p:cNvSpPr>
          <p:nvPr>
            <p:ph/>
          </p:nvPr>
        </p:nvSpPr>
        <p:spPr>
          <a:xfrm>
            <a:off x="595440" y="2733120"/>
            <a:ext cx="7914960" cy="3433320"/>
          </a:xfrm>
          <a:prstGeom prst="rect">
            <a:avLst/>
          </a:prstGeom>
          <a:noFill/>
          <a:ln w="0">
            <a:noFill/>
          </a:ln>
        </p:spPr>
        <p:txBody>
          <a:bodyPr numCol="1" spcCol="0" lIns="91440" tIns="45720" rIns="91440" bIns="45720" anchor="ctr">
            <a:spAutoFit/>
          </a:bodyPr>
          <a:p>
            <a:pPr indent="0" algn="l" defTabSz="914400">
              <a:lnSpc>
                <a:spcPct val="100000"/>
              </a:lnSpc>
              <a:spcBef>
                <a:spcPts val="1001"/>
              </a:spcBef>
              <a:buNone/>
              <a:tabLst>
                <a:tab pos="0" algn="l"/>
              </a:tabLst>
            </a:pPr>
            <a:r>
              <a:rPr lang="en-GB" sz="2400" b="0" u="none" strike="noStrike">
                <a:solidFill>
                  <a:schemeClr val="dk1"/>
                </a:solidFill>
                <a:effectLst/>
                <a:uFillTx/>
                <a:latin typeface="Calibri"/>
              </a:rPr>
              <a:t>In this course you will learn to…</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400" b="0" u="none" strike="noStrike">
                <a:solidFill>
                  <a:schemeClr val="dk1"/>
                </a:solidFill>
                <a:effectLst/>
                <a:uFillTx/>
                <a:latin typeface="Calibri"/>
              </a:rPr>
              <a:t>analyse students’ interpretations of statistical graphs.</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400" b="0" u="none" strike="noStrike">
                <a:solidFill>
                  <a:schemeClr val="dk1"/>
                </a:solidFill>
                <a:effectLst/>
                <a:uFillTx/>
                <a:latin typeface="Calibri"/>
              </a:rPr>
              <a:t>recognise how students interpret different types of statistical graphs</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400" b="0" u="none" strike="noStrike">
                <a:solidFill>
                  <a:schemeClr val="dk1"/>
                </a:solidFill>
                <a:effectLst/>
                <a:uFillTx/>
                <a:latin typeface="Calibri"/>
              </a:rPr>
              <a:t>recognise how these interpretations can lead to specific systematic errors.</a:t>
            </a:r>
            <a:endParaRPr lang="de-DE" sz="24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400" b="0" u="none" strike="noStrike">
              <a:solidFill>
                <a:schemeClr val="dk2"/>
              </a:solidFill>
              <a:effectLst/>
              <a:uFillTx/>
              <a:latin typeface="Calibri"/>
            </a:endParaRPr>
          </a:p>
          <a:p>
            <a:pPr indent="0" algn="ctr" defTabSz="914400">
              <a:lnSpc>
                <a:spcPct val="100000"/>
              </a:lnSpc>
              <a:spcBef>
                <a:spcPts val="1001"/>
              </a:spcBef>
              <a:buNone/>
              <a:tabLst>
                <a:tab pos="0" algn="l"/>
              </a:tabLst>
            </a:pPr>
            <a:endParaRPr lang="de-DE" sz="24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8"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en-GB" sz="4000" b="0" u="none" strike="noStrike">
                <a:solidFill>
                  <a:schemeClr val="dk2"/>
                </a:solidFill>
                <a:effectLst/>
                <a:uFillTx/>
                <a:latin typeface="Calibri Light"/>
              </a:rPr>
              <a:t>The Course Journey</a:t>
            </a:r>
            <a:endParaRPr lang="de-DE" sz="4000" b="0" u="none" strike="noStrike">
              <a:solidFill>
                <a:schemeClr val="dk2"/>
              </a:solidFill>
              <a:effectLst/>
              <a:uFillTx/>
              <a:latin typeface="Calibri Light"/>
            </a:endParaRPr>
          </a:p>
        </p:txBody>
      </p:sp>
      <p:sp>
        <p:nvSpPr>
          <p:cNvPr id="989" name="PlaceHolder 2"/>
          <p:cNvSpPr>
            <a:spLocks noGrp="1"/>
          </p:cNvSpPr>
          <p:nvPr>
            <p:ph/>
          </p:nvPr>
        </p:nvSpPr>
        <p:spPr>
          <a:xfrm>
            <a:off x="628560" y="1080000"/>
            <a:ext cx="7881840" cy="509184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en-GB" sz="2800" b="0" u="none" strike="noStrike">
                <a:solidFill>
                  <a:schemeClr val="dk2"/>
                </a:solidFill>
                <a:effectLst/>
                <a:uFillTx/>
                <a:latin typeface="Calibri"/>
              </a:rPr>
              <a:t>Access the vignettes</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en-GB" sz="2800" b="0" u="none" strike="noStrike">
                <a:solidFill>
                  <a:schemeClr val="dk2"/>
                </a:solidFill>
                <a:effectLst/>
                <a:uFillTx/>
                <a:latin typeface="Calibri"/>
              </a:rPr>
              <a:t>1) Sign into MaMpf </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tr-TR" sz="2400" b="0" u="sng" strike="noStrike">
                <a:solidFill>
                  <a:schemeClr val="dk2"/>
                </a:solidFill>
                <a:effectLst/>
                <a:uFillTx/>
                <a:latin typeface="Calibri"/>
                <a:hlinkClick r:id="rId1"/>
              </a:rPr>
              <a:t>https://mampf.mathi.uni-heidelberg.de/</a:t>
            </a:r>
            <a:endParaRPr lang="de-DE" sz="24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en-GB" sz="2800" b="0" u="none" strike="noStrike">
                <a:solidFill>
                  <a:schemeClr val="dk2"/>
                </a:solidFill>
                <a:effectLst/>
                <a:uFillTx/>
                <a:latin typeface="Calibri"/>
              </a:rPr>
              <a:t>2) Subscribe to the course</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tabLst>
                <a:tab pos="0" algn="l"/>
              </a:tabLst>
            </a:pPr>
            <a:r>
              <a:rPr lang="tr-TR" sz="2400" b="0" u="sng" strike="noStrike">
                <a:solidFill>
                  <a:schemeClr val="dk2"/>
                </a:solidFill>
                <a:effectLst/>
                <a:uFillTx/>
                <a:latin typeface="Calibri"/>
                <a:hlinkClick r:id="rId2"/>
              </a:rPr>
              <a:t>https://mampf.mathi.uni-heidelberg.de/lectures/358</a:t>
            </a:r>
            <a:endParaRPr lang="de-DE" sz="2400" b="0" u="none" strike="noStrike">
              <a:solidFill>
                <a:schemeClr val="dk2"/>
              </a:solidFill>
              <a:effectLst/>
              <a:uFillTx/>
              <a:latin typeface="Calibri"/>
            </a:endParaRPr>
          </a:p>
          <a:p>
            <a:pPr indent="0" algn="l" defTabSz="914400">
              <a:lnSpc>
                <a:spcPct val="90000"/>
              </a:lnSpc>
              <a:spcBef>
                <a:spcPts val="1001"/>
              </a:spcBef>
              <a:buNone/>
              <a:tabLst>
                <a:tab pos="0" algn="l"/>
              </a:tabLst>
            </a:pPr>
            <a:br>
              <a:rPr sz="2800"/>
            </a:b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4" name="PlaceHolder 1"/>
          <p:cNvSpPr>
            <a:spLocks noGrp="1"/>
          </p:cNvSpPr>
          <p:nvPr>
            <p:ph type="title"/>
          </p:nvPr>
        </p:nvSpPr>
        <p:spPr>
          <a:xfrm>
            <a:off x="612720" y="2424240"/>
            <a:ext cx="7915320" cy="1640160"/>
          </a:xfrm>
          <a:prstGeom prst="rect">
            <a:avLst/>
          </a:prstGeom>
          <a:noFill/>
          <a:ln w="0">
            <a:solidFill>
              <a:schemeClr val="accent6"/>
            </a:solidFill>
          </a:ln>
        </p:spPr>
        <p:txBody>
          <a:bodyPr lIns="91440" tIns="45720" rIns="91440" bIns="45720" anchor="b">
            <a:noAutofit/>
          </a:bodyPr>
          <a:p>
            <a:pPr indent="0" algn="ctr" defTabSz="914400">
              <a:lnSpc>
                <a:spcPct val="90000"/>
              </a:lnSpc>
              <a:buNone/>
              <a:tabLst>
                <a:tab pos="0" algn="l"/>
              </a:tabLst>
            </a:pPr>
            <a:r>
              <a:rPr lang="en-GB" sz="6000" b="1" u="none" strike="noStrike">
                <a:solidFill>
                  <a:schemeClr val="dk2"/>
                </a:solidFill>
                <a:effectLst/>
                <a:uFillTx/>
                <a:latin typeface="Calibri Light"/>
              </a:rPr>
              <a:t>MODULE 3:</a:t>
            </a:r>
            <a:br>
              <a:rPr sz="6000"/>
            </a:br>
            <a:r>
              <a:rPr lang="en-GB" sz="6000" b="1" u="none" strike="noStrike">
                <a:solidFill>
                  <a:schemeClr val="dk2"/>
                </a:solidFill>
                <a:effectLst/>
                <a:uFillTx/>
                <a:latin typeface="Calibri Light"/>
              </a:rPr>
              <a:t>HISTOGRAM</a:t>
            </a:r>
            <a:endParaRPr lang="de-DE" sz="6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5" name="PlaceHolder 1"/>
          <p:cNvSpPr>
            <a:spLocks noGrp="1"/>
          </p:cNvSpPr>
          <p:nvPr>
            <p:ph/>
          </p:nvPr>
        </p:nvSpPr>
        <p:spPr>
          <a:xfrm>
            <a:off x="628560" y="1825560"/>
            <a:ext cx="7881840" cy="434628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en-GB" sz="2800" b="1" u="none" strike="noStrike">
                <a:solidFill>
                  <a:schemeClr val="dk2"/>
                </a:solidFill>
                <a:effectLst/>
                <a:uFillTx/>
                <a:latin typeface="Calibri"/>
              </a:rPr>
              <a:t>Analysing Student Interpretations</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In this module, you will analyse how students interpret histograms, using eye-tracking vignettes to examine how specific solution strategies can lead to systematic errors.</a:t>
            </a:r>
            <a:endParaRPr lang="de-DE" sz="2800" b="0" u="none" strike="noStrike">
              <a:solidFill>
                <a:schemeClr val="dk2"/>
              </a:solidFill>
              <a:effectLst/>
              <a:uFillTx/>
              <a:latin typeface="Calibri"/>
            </a:endParaRPr>
          </a:p>
        </p:txBody>
      </p:sp>
      <p:sp>
        <p:nvSpPr>
          <p:cNvPr id="1036" name="PlaceHolder 2"/>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en-GB" sz="4000" b="0" u="none" strike="noStrike">
                <a:solidFill>
                  <a:schemeClr val="dk2"/>
                </a:solidFill>
                <a:effectLst/>
                <a:uFillTx/>
                <a:latin typeface="Calibri Light"/>
              </a:rPr>
              <a:t>Introduction</a:t>
            </a:r>
            <a:endParaRPr lang="de-DE" sz="4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7" name="PlaceHolder 1"/>
          <p:cNvSpPr>
            <a:spLocks noGrp="1"/>
          </p:cNvSpPr>
          <p:nvPr>
            <p:ph/>
          </p:nvPr>
        </p:nvSpPr>
        <p:spPr>
          <a:xfrm>
            <a:off x="628560" y="1825560"/>
            <a:ext cx="7881840" cy="4346280"/>
          </a:xfrm>
          <a:prstGeom prst="rect">
            <a:avLst/>
          </a:prstGeom>
          <a:noFill/>
          <a:ln w="0">
            <a:noFill/>
          </a:ln>
        </p:spPr>
        <p:txBody>
          <a:bodyPr lIns="91440" tIns="45720" rIns="91440" bIns="45720" anchor="t">
            <a:normAutofit fontScale="92500" lnSpcReduction="9999"/>
          </a:bodyPr>
          <a:p>
            <a:pPr indent="0" algn="l" defTabSz="914400">
              <a:lnSpc>
                <a:spcPct val="90000"/>
              </a:lnSpc>
              <a:spcBef>
                <a:spcPts val="1001"/>
              </a:spcBef>
              <a:buNone/>
              <a:tabLst>
                <a:tab pos="0" algn="l"/>
              </a:tabLst>
            </a:pPr>
            <a:r>
              <a:rPr lang="en-GB" sz="1800" b="1" u="none" strike="noStrike">
                <a:solidFill>
                  <a:schemeClr val="dk2"/>
                </a:solidFill>
                <a:effectLst/>
                <a:uFillTx/>
                <a:latin typeface="Calibri"/>
              </a:rPr>
              <a:t>Eye tracking vignettes</a:t>
            </a:r>
            <a:br>
              <a:rPr sz="1800"/>
            </a:b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1800" b="0" u="none" strike="noStrike">
                <a:solidFill>
                  <a:schemeClr val="dk2"/>
                </a:solidFill>
                <a:effectLst/>
                <a:uFillTx/>
                <a:latin typeface="Calibri"/>
              </a:rPr>
              <a:t>The following eye-tracking vignettes present students’ interpretations of histograms.</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1800" b="0" u="none" strike="noStrike">
                <a:solidFill>
                  <a:schemeClr val="dk2"/>
                </a:solidFill>
                <a:effectLst/>
                <a:uFillTx/>
                <a:latin typeface="Calibri"/>
              </a:rPr>
              <a:t>Access and complete the vignette activities below. Focus on how the student interprets the graph and which systematic errors may be present.</a:t>
            </a:r>
            <a:br>
              <a:rPr sz="1800"/>
            </a:br>
            <a:br>
              <a:rPr sz="1800"/>
            </a:br>
            <a:r>
              <a:rPr lang="tr-TR" sz="1800" b="0" u="sng" strike="noStrike">
                <a:solidFill>
                  <a:schemeClr val="dk2"/>
                </a:solidFill>
                <a:effectLst/>
                <a:uFillTx/>
                <a:latin typeface="Calibri"/>
                <a:hlinkClick r:id="rId1"/>
              </a:rPr>
              <a:t>https://mampf.mathi.uni-heidelberg.de/lectures/358</a:t>
            </a:r>
            <a:endParaRPr lang="de-DE" sz="1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1800" b="0" u="none" strike="noStrike">
                <a:solidFill>
                  <a:schemeClr val="dk2"/>
                </a:solidFill>
                <a:effectLst/>
                <a:uFillTx/>
                <a:latin typeface="Calibri"/>
              </a:rPr>
              <a:t>07 Histogram</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1800" b="0" u="none" strike="noStrike">
                <a:solidFill>
                  <a:schemeClr val="dk2"/>
                </a:solidFill>
                <a:effectLst/>
                <a:uFillTx/>
                <a:latin typeface="Calibri"/>
              </a:rPr>
              <a:t>09 Histogram</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1800" b="0" u="none" strike="noStrike">
                <a:solidFill>
                  <a:schemeClr val="dk2"/>
                </a:solidFill>
                <a:effectLst/>
                <a:uFillTx/>
                <a:latin typeface="Calibri"/>
              </a:rPr>
              <a:t>12 Histogram</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1800" b="0" u="none" strike="noStrike">
                <a:solidFill>
                  <a:schemeClr val="dk2"/>
                </a:solidFill>
                <a:effectLst/>
                <a:uFillTx/>
                <a:latin typeface="Calibri"/>
              </a:rPr>
              <a:t>13 Histogram</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1800" b="0" u="none" strike="noStrike">
                <a:solidFill>
                  <a:schemeClr val="dk2"/>
                </a:solidFill>
                <a:effectLst/>
                <a:uFillTx/>
                <a:latin typeface="Calibri"/>
              </a:rPr>
              <a:t>17 Histogram</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1800" b="0" u="none" strike="noStrike">
                <a:solidFill>
                  <a:schemeClr val="dk2"/>
                </a:solidFill>
                <a:effectLst/>
                <a:uFillTx/>
                <a:latin typeface="Calibri"/>
              </a:rPr>
              <a:t>19 Histogram</a:t>
            </a:r>
            <a:endParaRPr lang="de-DE" sz="1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1800" b="0" u="none" strike="noStrike">
              <a:solidFill>
                <a:schemeClr val="dk2"/>
              </a:solidFill>
              <a:effectLst/>
              <a:uFillTx/>
              <a:latin typeface="Calibri"/>
            </a:endParaRPr>
          </a:p>
        </p:txBody>
      </p:sp>
      <p:sp>
        <p:nvSpPr>
          <p:cNvPr id="1038" name="PlaceHolder 2"/>
          <p:cNvSpPr>
            <a:spLocks noGrp="1"/>
          </p:cNvSpPr>
          <p:nvPr>
            <p:ph type="title"/>
          </p:nvPr>
        </p:nvSpPr>
        <p:spPr>
          <a:xfrm>
            <a:off x="997200" y="443160"/>
            <a:ext cx="7914960" cy="894960"/>
          </a:xfrm>
          <a:prstGeom prst="rect">
            <a:avLst/>
          </a:prstGeom>
          <a:noFill/>
          <a:ln w="0">
            <a:noFill/>
          </a:ln>
        </p:spPr>
        <p:txBody>
          <a:bodyPr lIns="91440" tIns="45720" rIns="91440" bIns="45720" anchor="ctr">
            <a:normAutofit fontScale="85000" lnSpcReduction="9999"/>
          </a:bodyPr>
          <a:p>
            <a:pPr indent="0" algn="r" defTabSz="914400">
              <a:lnSpc>
                <a:spcPct val="90000"/>
              </a:lnSpc>
              <a:buNone/>
              <a:tabLst>
                <a:tab pos="0" algn="l"/>
              </a:tabLst>
            </a:pPr>
            <a:r>
              <a:rPr lang="en-GB" sz="4000" b="0" u="none" strike="noStrike">
                <a:solidFill>
                  <a:schemeClr val="dk2"/>
                </a:solidFill>
                <a:effectLst/>
                <a:uFillTx/>
                <a:latin typeface="Calibri Light"/>
              </a:rPr>
              <a:t>Histogram: Eye-Tracking Vignettes</a:t>
            </a:r>
            <a:endParaRPr lang="de-DE" sz="4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9" name="PlaceHolder 1"/>
          <p:cNvSpPr>
            <a:spLocks noGrp="1"/>
          </p:cNvSpPr>
          <p:nvPr>
            <p:ph/>
          </p:nvPr>
        </p:nvSpPr>
        <p:spPr>
          <a:xfrm>
            <a:off x="628560" y="1825560"/>
            <a:ext cx="7881840" cy="434628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en-GB" sz="2800" b="1" u="none" strike="noStrike">
                <a:solidFill>
                  <a:schemeClr val="dk2"/>
                </a:solidFill>
                <a:effectLst/>
                <a:uFillTx/>
                <a:latin typeface="Calibri"/>
              </a:rPr>
              <a:t>Refreshing Content Knowledge</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For a short recap, see the </a:t>
            </a:r>
            <a:r>
              <a:rPr lang="en-GB" sz="2800" b="0" u="sng" strike="noStrike">
                <a:solidFill>
                  <a:schemeClr val="dk2"/>
                </a:solidFill>
                <a:effectLst/>
                <a:uFillTx/>
                <a:latin typeface="Calibri"/>
                <a:hlinkClick r:id="rId1" action="ppaction://hlinksldjump"/>
              </a:rPr>
              <a:t>Histograms Recap</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It outlines the key features of histograms.</a:t>
            </a:r>
            <a:endParaRPr lang="de-DE" sz="2800" b="0" u="none" strike="noStrike">
              <a:solidFill>
                <a:schemeClr val="dk2"/>
              </a:solidFill>
              <a:effectLst/>
              <a:uFillTx/>
              <a:latin typeface="Calibri"/>
            </a:endParaRPr>
          </a:p>
        </p:txBody>
      </p:sp>
      <p:sp>
        <p:nvSpPr>
          <p:cNvPr id="1040" name="PlaceHolder 2"/>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en-GB" sz="4000" b="0" u="none" strike="noStrike">
                <a:solidFill>
                  <a:schemeClr val="dk2"/>
                </a:solidFill>
                <a:effectLst/>
                <a:uFillTx/>
                <a:latin typeface="Calibri Light"/>
              </a:rPr>
              <a:t>Content Knowledge Recap</a:t>
            </a:r>
            <a:endParaRPr lang="de-DE" sz="4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1" name="PlaceHolder 1"/>
          <p:cNvSpPr>
            <a:spLocks noGrp="1"/>
          </p:cNvSpPr>
          <p:nvPr>
            <p:ph/>
          </p:nvPr>
        </p:nvSpPr>
        <p:spPr>
          <a:xfrm>
            <a:off x="442800" y="1479600"/>
            <a:ext cx="8444160" cy="4346280"/>
          </a:xfrm>
          <a:prstGeom prst="rect">
            <a:avLst/>
          </a:prstGeom>
          <a:noFill/>
          <a:ln w="0">
            <a:noFill/>
          </a:ln>
        </p:spPr>
        <p:txBody>
          <a:bodyPr lIns="91440" tIns="45720" rIns="91440" bIns="45720" anchor="t">
            <a:normAutofit/>
          </a:bodyPr>
          <a:p>
            <a:pPr indent="0" algn="l" defTabSz="914400">
              <a:lnSpc>
                <a:spcPct val="90000"/>
              </a:lnSpc>
              <a:spcBef>
                <a:spcPts val="1001"/>
              </a:spcBef>
              <a:buNone/>
              <a:tabLst>
                <a:tab pos="0" algn="l"/>
              </a:tabLst>
            </a:pPr>
            <a:r>
              <a:rPr lang="en-GB" sz="2400" b="0" u="none" strike="noStrike">
                <a:solidFill>
                  <a:schemeClr val="dk2"/>
                </a:solidFill>
                <a:effectLst/>
                <a:uFillTx/>
                <a:latin typeface="Calibri"/>
              </a:rPr>
              <a:t>In this module, you explored how students (mis)interpret histograms. You worked with examples related to:</a:t>
            </a:r>
            <a:endParaRPr lang="de-DE" sz="2400" b="0" u="none" strike="noStrike">
              <a:solidFill>
                <a:schemeClr val="dk2"/>
              </a:solidFill>
              <a:effectLst/>
              <a:uFillTx/>
              <a:latin typeface="Calibri"/>
            </a:endParaRPr>
          </a:p>
        </p:txBody>
      </p:sp>
      <p:sp>
        <p:nvSpPr>
          <p:cNvPr id="1042" name="PlaceHolder 2"/>
          <p:cNvSpPr>
            <a:spLocks noGrp="1"/>
          </p:cNvSpPr>
          <p:nvPr>
            <p:ph type="title"/>
          </p:nvPr>
        </p:nvSpPr>
        <p:spPr>
          <a:xfrm>
            <a:off x="590040" y="226080"/>
            <a:ext cx="8296920" cy="89496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en-GB" sz="4000" b="0" u="none" strike="noStrike">
                <a:solidFill>
                  <a:schemeClr val="dk2"/>
                </a:solidFill>
                <a:effectLst/>
                <a:uFillTx/>
                <a:latin typeface="Calibri Light"/>
              </a:rPr>
              <a:t>What have you worked on in this module?</a:t>
            </a:r>
            <a:endParaRPr lang="de-DE" sz="4000" b="0" u="none" strike="noStrike">
              <a:solidFill>
                <a:schemeClr val="dk2"/>
              </a:solidFill>
              <a:effectLst/>
              <a:uFillTx/>
              <a:latin typeface="Calibri Light"/>
            </a:endParaRPr>
          </a:p>
        </p:txBody>
      </p:sp>
      <p:graphicFrame>
        <p:nvGraphicFramePr>
          <p:cNvPr id="1043" name="Tablo 3"/>
          <p:cNvGraphicFramePr/>
          <p:nvPr/>
        </p:nvGraphicFramePr>
        <p:xfrm>
          <a:off x="442800" y="2190960"/>
          <a:ext cx="8448120" cy="3580560"/>
        </p:xfrm>
        <a:graphic>
          <a:graphicData uri="http://schemas.openxmlformats.org/drawingml/2006/table">
            <a:tbl>
              <a:tblPr/>
              <a:tblGrid>
                <a:gridCol w="4247280"/>
                <a:gridCol w="4201200"/>
              </a:tblGrid>
              <a:tr h="389880">
                <a:tc>
                  <a:txBody>
                    <a:bodyPr anchor="ctr">
                      <a:noAutofit/>
                    </a:bodyPr>
                    <a:p>
                      <a:pPr defTabSz="914400">
                        <a:lnSpc>
                          <a:spcPct val="100000"/>
                        </a:lnSpc>
                      </a:pPr>
                      <a:r>
                        <a:rPr lang="en-GB" sz="1800" b="1" u="none" strike="noStrike">
                          <a:solidFill>
                            <a:schemeClr val="dk1"/>
                          </a:solidFill>
                          <a:effectLst/>
                          <a:uFillTx/>
                          <a:latin typeface="Calibri"/>
                        </a:rPr>
                        <a:t>Systematic error</a:t>
                      </a:r>
                      <a:endParaRPr lang="de-DE" sz="18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en-GB" sz="1800" b="1" u="none" strike="noStrike">
                          <a:solidFill>
                            <a:schemeClr val="dk1"/>
                          </a:solidFill>
                          <a:effectLst/>
                          <a:uFillTx/>
                          <a:latin typeface="Calibri"/>
                        </a:rPr>
                        <a:t>Definition</a:t>
                      </a:r>
                      <a:endParaRPr lang="de-DE" sz="18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689760">
                <a:tc>
                  <a:txBody>
                    <a:bodyPr anchor="ctr">
                      <a:noAutofit/>
                    </a:bodyPr>
                    <a:p>
                      <a:pPr defTabSz="914400">
                        <a:lnSpc>
                          <a:spcPct val="100000"/>
                        </a:lnSpc>
                      </a:pPr>
                      <a:r>
                        <a:rPr lang="en-GB" sz="1600" b="0" u="none" strike="noStrike">
                          <a:solidFill>
                            <a:schemeClr val="dk1"/>
                          </a:solidFill>
                          <a:effectLst/>
                          <a:uFillTx/>
                          <a:latin typeface="Calibri"/>
                        </a:rPr>
                        <a:t>Frequency–value confusion</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en-GB" sz="1600" b="0" u="none" strike="noStrike">
                          <a:solidFill>
                            <a:schemeClr val="dk1"/>
                          </a:solidFill>
                          <a:effectLst/>
                          <a:uFillTx/>
                          <a:latin typeface="Calibri"/>
                        </a:rPr>
                        <a:t>Incorrect estimation of the mean of frequencies instead of the mean value.</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839520">
                <a:tc>
                  <a:txBody>
                    <a:bodyPr anchor="ctr">
                      <a:noAutofit/>
                    </a:bodyPr>
                    <a:p>
                      <a:pPr defTabSz="914400">
                        <a:lnSpc>
                          <a:spcPct val="100000"/>
                        </a:lnSpc>
                      </a:pPr>
                      <a:r>
                        <a:rPr lang="en-GB" sz="1600" b="0" u="none" strike="noStrike">
                          <a:solidFill>
                            <a:schemeClr val="dk1"/>
                          </a:solidFill>
                          <a:effectLst/>
                          <a:uFillTx/>
                          <a:latin typeface="Calibri"/>
                        </a:rPr>
                        <a:t>Sum for mean: Sum of frequencies</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en-GB" sz="1600" b="0" u="none" strike="noStrike">
                          <a:solidFill>
                            <a:schemeClr val="dk1"/>
                          </a:solidFill>
                          <a:effectLst/>
                          <a:uFillTx/>
                          <a:latin typeface="Calibri"/>
                        </a:rPr>
                        <a:t>Frequencies are added up to draw conclusions about statistical concepts or the overall data distribution.</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389880">
                <a:tc>
                  <a:txBody>
                    <a:bodyPr anchor="ctr">
                      <a:noAutofit/>
                    </a:bodyPr>
                    <a:p>
                      <a:pPr defTabSz="914400">
                        <a:lnSpc>
                          <a:spcPct val="100000"/>
                        </a:lnSpc>
                      </a:pPr>
                      <a:r>
                        <a:rPr lang="en-GB" sz="1600" b="0" u="none" strike="noStrike">
                          <a:solidFill>
                            <a:schemeClr val="dk1"/>
                          </a:solidFill>
                          <a:effectLst/>
                          <a:uFillTx/>
                          <a:latin typeface="Calibri"/>
                        </a:rPr>
                        <a:t>Pairwise stack comparison</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en-GB" sz="1600" b="0" u="none" strike="noStrike">
                          <a:solidFill>
                            <a:schemeClr val="dk1"/>
                          </a:solidFill>
                          <a:effectLst/>
                          <a:uFillTx/>
                          <a:latin typeface="Calibri"/>
                        </a:rPr>
                        <a:t>Judgement based on comparing corresponding stacks/bars one by one, rather than on the distribution as a whole.</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838440">
                <a:tc>
                  <a:txBody>
                    <a:bodyPr anchor="ctr">
                      <a:noAutofit/>
                    </a:bodyPr>
                    <a:p>
                      <a:pPr defTabSz="914400">
                        <a:lnSpc>
                          <a:spcPct val="100000"/>
                        </a:lnSpc>
                      </a:pPr>
                      <a:r>
                        <a:rPr lang="en-GB" sz="1600" b="0" u="none" strike="noStrike">
                          <a:solidFill>
                            <a:schemeClr val="dk1"/>
                          </a:solidFill>
                          <a:effectLst/>
                          <a:uFillTx/>
                          <a:latin typeface="Calibri"/>
                        </a:rPr>
                        <a:t>Overemphasising number of bars</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en-GB" sz="1600" b="0" u="none" strike="noStrike">
                          <a:solidFill>
                            <a:schemeClr val="dk1"/>
                          </a:solidFill>
                          <a:effectLst/>
                          <a:uFillTx/>
                          <a:latin typeface="Calibri"/>
                        </a:rPr>
                        <a:t>Judgement based on the number of bars rather than on the distribution.</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bl>
          </a:graphicData>
        </a:graphic>
      </p:graphicFrame>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4" name="PlaceHolder 1"/>
          <p:cNvSpPr>
            <a:spLocks noGrp="1"/>
          </p:cNvSpPr>
          <p:nvPr>
            <p:ph/>
          </p:nvPr>
        </p:nvSpPr>
        <p:spPr>
          <a:xfrm>
            <a:off x="628560" y="1825560"/>
            <a:ext cx="7881840" cy="4346280"/>
          </a:xfrm>
          <a:prstGeom prst="rect">
            <a:avLst/>
          </a:prstGeom>
          <a:noFill/>
          <a:ln w="0">
            <a:noFill/>
          </a:ln>
        </p:spPr>
        <p:txBody>
          <a:bodyPr lIns="91440" tIns="45720" rIns="91440" bIns="45720" anchor="t">
            <a:normAutofit fontScale="85000" lnSpcReduction="19999"/>
          </a:bodyPr>
          <a:p>
            <a:pPr marL="228600" indent="-228600" algn="l" defTabSz="914400">
              <a:lnSpc>
                <a:spcPct val="90000"/>
              </a:lnSpc>
              <a:spcBef>
                <a:spcPts val="1001"/>
              </a:spcBef>
              <a:buClr>
                <a:srgbClr val="444D26"/>
              </a:buClr>
              <a:buFont typeface="Arial"/>
              <a:buChar char="•"/>
            </a:pPr>
            <a:r>
              <a:rPr lang="en-GB" sz="2800" b="0" u="none" strike="noStrike">
                <a:solidFill>
                  <a:schemeClr val="dk2"/>
                </a:solidFill>
                <a:effectLst/>
                <a:uFillTx/>
                <a:latin typeface="Calibri"/>
              </a:rPr>
              <a:t>This module focuses on how students interpret histogram and what their systematic errors may reveal about underlying conceptual difficulties.</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2800" b="0" u="none" strike="noStrike">
                <a:solidFill>
                  <a:schemeClr val="dk2"/>
                </a:solidFill>
                <a:effectLst/>
                <a:uFillTx/>
                <a:latin typeface="Calibri"/>
              </a:rPr>
              <a:t>Students may:</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en-GB" sz="2400" b="0" u="none" strike="noStrike">
                <a:solidFill>
                  <a:schemeClr val="dk2"/>
                </a:solidFill>
                <a:effectLst/>
                <a:uFillTx/>
                <a:latin typeface="Calibri"/>
              </a:rPr>
              <a:t>Treat bar heights as measured values rather than frequencies</a:t>
            </a:r>
            <a:endParaRPr lang="de-DE" sz="24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en-GB" sz="2400" b="0" u="none" strike="noStrike">
                <a:solidFill>
                  <a:schemeClr val="dk2"/>
                </a:solidFill>
                <a:effectLst/>
                <a:uFillTx/>
                <a:latin typeface="Calibri"/>
              </a:rPr>
              <a:t>Add up frequencies instead of reasoning about the mean as a balance point</a:t>
            </a:r>
            <a:endParaRPr lang="de-DE" sz="2400" b="0" u="none" strike="noStrike">
              <a:solidFill>
                <a:schemeClr val="dk2"/>
              </a:solidFill>
              <a:effectLst/>
              <a:uFillTx/>
              <a:latin typeface="Calibri"/>
            </a:endParaRPr>
          </a:p>
          <a:p>
            <a:pPr marL="457200" lvl="1" indent="-228600" algn="l" defTabSz="914400">
              <a:lnSpc>
                <a:spcPct val="90000"/>
              </a:lnSpc>
              <a:spcBef>
                <a:spcPts val="499"/>
              </a:spcBef>
              <a:buClr>
                <a:srgbClr val="444D26"/>
              </a:buClr>
              <a:buFont typeface="Arial"/>
              <a:buChar char="•"/>
            </a:pPr>
            <a:r>
              <a:rPr lang="en-GB" sz="2400" b="0" u="none" strike="noStrike">
                <a:solidFill>
                  <a:schemeClr val="dk2"/>
                </a:solidFill>
                <a:effectLst/>
                <a:uFillTx/>
                <a:latin typeface="Calibri"/>
              </a:rPr>
              <a:t>Fail to integrate local and global features (e.g., bar positions vs. overall shape), overemphasising one at the expense of the other</a:t>
            </a:r>
            <a:endParaRPr lang="de-DE" sz="2400" b="0" u="none" strike="noStrike">
              <a:solidFill>
                <a:schemeClr val="dk2"/>
              </a:solidFill>
              <a:effectLst/>
              <a:uFillTx/>
              <a:latin typeface="Calibri"/>
            </a:endParaRPr>
          </a:p>
          <a:p>
            <a:pPr marL="457200" lvl="1" indent="-228600" algn="l" defTabSz="914400">
              <a:lnSpc>
                <a:spcPct val="90000"/>
              </a:lnSpc>
              <a:spcBef>
                <a:spcPts val="499"/>
              </a:spcBef>
              <a:buClr>
                <a:srgbClr val="444D26"/>
              </a:buClr>
              <a:buFont typeface="Arial"/>
              <a:buChar char="•"/>
            </a:pPr>
            <a:r>
              <a:rPr lang="en-GB" sz="2400" b="0" u="none" strike="noStrike">
                <a:solidFill>
                  <a:schemeClr val="dk2"/>
                </a:solidFill>
                <a:effectLst/>
                <a:uFillTx/>
                <a:latin typeface="Calibri"/>
              </a:rPr>
              <a:t>Overlook that the mean is located on the horizontal axis, not the vertical axis.</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2800" b="0" u="none" strike="noStrike">
                <a:solidFill>
                  <a:schemeClr val="dk2"/>
                </a:solidFill>
                <a:effectLst/>
                <a:uFillTx/>
                <a:latin typeface="Calibri"/>
              </a:rPr>
              <a:t>A key conceptual difficulty: students may not yet understand that the mean in a histogram is a property of the distribution, not a value that can be read directly from a single bar.</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
        <p:nvSpPr>
          <p:cNvPr id="1045" name="PlaceHolder 2"/>
          <p:cNvSpPr>
            <a:spLocks noGrp="1"/>
          </p:cNvSpPr>
          <p:nvPr>
            <p:ph type="title"/>
          </p:nvPr>
        </p:nvSpPr>
        <p:spPr>
          <a:xfrm>
            <a:off x="957240" y="489600"/>
            <a:ext cx="7914960" cy="89496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en-GB" sz="4000" b="0" u="none" strike="noStrike">
                <a:solidFill>
                  <a:schemeClr val="dk2"/>
                </a:solidFill>
                <a:effectLst/>
                <a:uFillTx/>
                <a:latin typeface="Calibri Light"/>
              </a:rPr>
              <a:t>PCK Recap: Understanding Student Error</a:t>
            </a:r>
            <a:endParaRPr lang="de-DE" sz="4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46" name="İçerik Yer Tutucusu 4"/>
          <p:cNvPicPr/>
          <p:nvPr/>
        </p:nvPicPr>
        <p:blipFill>
          <a:blip r:embed="rId1"/>
          <a:stretch/>
        </p:blipFill>
        <p:spPr>
          <a:xfrm>
            <a:off x="628560" y="1684800"/>
            <a:ext cx="7881840" cy="3483000"/>
          </a:xfrm>
          <a:prstGeom prst="rect">
            <a:avLst/>
          </a:prstGeom>
          <a:noFill/>
          <a:ln w="0">
            <a:noFill/>
          </a:ln>
        </p:spPr>
      </p:pic>
      <p:sp>
        <p:nvSpPr>
          <p:cNvPr id="1047"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fontScale="92500" lnSpcReduction="9999"/>
          </a:bodyPr>
          <a:p>
            <a:pPr indent="0" algn="r" defTabSz="914400">
              <a:lnSpc>
                <a:spcPct val="90000"/>
              </a:lnSpc>
              <a:buNone/>
              <a:tabLst>
                <a:tab pos="0" algn="l"/>
              </a:tabLst>
            </a:pPr>
            <a:r>
              <a:rPr lang="en-GB" sz="3600" b="0" u="none" strike="noStrike">
                <a:solidFill>
                  <a:schemeClr val="dk2"/>
                </a:solidFill>
                <a:effectLst/>
                <a:uFillTx/>
                <a:latin typeface="Calibri Light"/>
              </a:rPr>
              <a:t>Discuss: Frequency-value confusion</a:t>
            </a:r>
            <a:endParaRPr lang="de-DE" sz="3600" b="0" u="none" strike="noStrike">
              <a:solidFill>
                <a:schemeClr val="dk2"/>
              </a:solidFill>
              <a:effectLst/>
              <a:uFillTx/>
              <a:latin typeface="Calibri Light"/>
            </a:endParaRPr>
          </a:p>
        </p:txBody>
      </p:sp>
      <p:sp>
        <p:nvSpPr>
          <p:cNvPr id="1048" name="Metin kutusu 9"/>
          <p:cNvSpPr/>
          <p:nvPr/>
        </p:nvSpPr>
        <p:spPr>
          <a:xfrm>
            <a:off x="817560" y="5170680"/>
            <a:ext cx="7692840" cy="174996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en-GB" sz="1800" b="0" u="none" strike="noStrike">
                <a:solidFill>
                  <a:schemeClr val="dk1"/>
                </a:solidFill>
                <a:effectLst/>
                <a:uFillTx/>
                <a:latin typeface="Calibri"/>
              </a:rPr>
              <a:t>Given the gaze plots of six students for the same item, identify which students are likely to make a frequency-value confusion systematic error. </a:t>
            </a:r>
            <a:r>
              <a:rPr lang="en-GB" sz="1800" b="0" u="none" strike="noStrike">
                <a:solidFill>
                  <a:srgbClr val="000000"/>
                </a:solidFill>
                <a:effectLst/>
                <a:uFillTx/>
                <a:latin typeface="Calibri"/>
              </a:rPr>
              <a:t>Please provide detailed reasons why you have a) opted for a student</a:t>
            </a:r>
            <a:endParaRPr lang="de-DE" sz="1800" b="0" u="none" strike="noStrike">
              <a:solidFill>
                <a:srgbClr val="000000"/>
              </a:solidFill>
              <a:effectLst/>
              <a:uFillTx/>
              <a:latin typeface="Calibri"/>
            </a:endParaRPr>
          </a:p>
          <a:p>
            <a:pPr defTabSz="914400">
              <a:lnSpc>
                <a:spcPct val="100000"/>
              </a:lnSpc>
            </a:pPr>
            <a:r>
              <a:rPr lang="en-GB" sz="1800" b="0" u="none" strike="noStrike">
                <a:solidFill>
                  <a:srgbClr val="000000"/>
                </a:solidFill>
                <a:effectLst/>
                <a:uFillTx/>
                <a:latin typeface="Calibri"/>
              </a:rPr>
              <a:t>[xy], and b) decided against the other students.</a:t>
            </a:r>
            <a:endParaRPr lang="de-DE" sz="1800" b="0" u="none" strike="noStrike">
              <a:solidFill>
                <a:srgbClr val="000000"/>
              </a:solidFill>
              <a:effectLst/>
              <a:uFillTx/>
              <a:latin typeface="Calibri"/>
            </a:endParaRPr>
          </a:p>
          <a:p>
            <a:pPr defTabSz="457200">
              <a:lnSpc>
                <a:spcPct val="100000"/>
              </a:lnSpc>
            </a:pPr>
            <a:endParaRPr lang="de-DE" sz="1800" b="0" u="none" strike="noStrike">
              <a:solidFill>
                <a:srgbClr val="000000"/>
              </a:solidFill>
              <a:effectLst/>
              <a:uFillTx/>
              <a:latin typeface="Calibri"/>
            </a:endParaRPr>
          </a:p>
          <a:p>
            <a:pPr defTabSz="457200">
              <a:lnSpc>
                <a:spcPct val="100000"/>
              </a:lnSpc>
            </a:pPr>
            <a:endParaRPr lang="de-DE" sz="18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49" name="İçerik Yer Tutucusu 4"/>
          <p:cNvPicPr/>
          <p:nvPr/>
        </p:nvPicPr>
        <p:blipFill>
          <a:blip r:embed="rId1"/>
          <a:stretch/>
        </p:blipFill>
        <p:spPr>
          <a:xfrm>
            <a:off x="847440" y="1464480"/>
            <a:ext cx="7881840" cy="3544920"/>
          </a:xfrm>
          <a:prstGeom prst="rect">
            <a:avLst/>
          </a:prstGeom>
          <a:noFill/>
          <a:ln w="0">
            <a:noFill/>
          </a:ln>
        </p:spPr>
      </p:pic>
      <p:sp>
        <p:nvSpPr>
          <p:cNvPr id="1050" name="PlaceHolder 1"/>
          <p:cNvSpPr>
            <a:spLocks noGrp="1"/>
          </p:cNvSpPr>
          <p:nvPr>
            <p:ph type="title"/>
          </p:nvPr>
        </p:nvSpPr>
        <p:spPr>
          <a:xfrm>
            <a:off x="614520" y="180000"/>
            <a:ext cx="788148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3200" b="0" u="none" strike="noStrike">
                <a:solidFill>
                  <a:schemeClr val="dk2"/>
                </a:solidFill>
                <a:effectLst/>
                <a:uFillTx/>
                <a:latin typeface="Calibri Light"/>
              </a:rPr>
              <a:t>Discuss: Overemphasising the number of bars</a:t>
            </a:r>
            <a:endParaRPr lang="de-DE" sz="3200" b="0" u="none" strike="noStrike">
              <a:solidFill>
                <a:schemeClr val="dk2"/>
              </a:solidFill>
              <a:effectLst/>
              <a:uFillTx/>
              <a:latin typeface="Calibri Light"/>
            </a:endParaRPr>
          </a:p>
        </p:txBody>
      </p:sp>
      <p:sp>
        <p:nvSpPr>
          <p:cNvPr id="1051" name="Metin kutusu 6"/>
          <p:cNvSpPr/>
          <p:nvPr/>
        </p:nvSpPr>
        <p:spPr>
          <a:xfrm>
            <a:off x="847440" y="5225760"/>
            <a:ext cx="7545600" cy="11869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en-GB" sz="1800" b="0" u="none" strike="noStrike">
                <a:solidFill>
                  <a:srgbClr val="000000"/>
                </a:solidFill>
                <a:effectLst/>
                <a:uFillTx/>
                <a:latin typeface="Calibri"/>
              </a:rPr>
              <a:t>Look at the histogram above. Consider a student who bases their judgement on the number of bars rather than on the distribution. What conclusion might this student reach? Describe the gaze pattern you would expect, and consider whether this error is likely to occur with this particular graph.</a:t>
            </a:r>
            <a:endParaRPr lang="de-DE" sz="18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52" name="İçerik Yer Tutucusu 4"/>
          <p:cNvPicPr/>
          <p:nvPr/>
        </p:nvPicPr>
        <p:blipFill>
          <a:blip r:embed="rId1"/>
          <a:stretch/>
        </p:blipFill>
        <p:spPr>
          <a:xfrm>
            <a:off x="1143360" y="2724840"/>
            <a:ext cx="7098840" cy="3592440"/>
          </a:xfrm>
          <a:prstGeom prst="rect">
            <a:avLst/>
          </a:prstGeom>
          <a:noFill/>
          <a:ln w="0">
            <a:noFill/>
          </a:ln>
        </p:spPr>
      </p:pic>
      <p:sp>
        <p:nvSpPr>
          <p:cNvPr id="1053"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fontScale="85000" lnSpcReduction="9999"/>
          </a:bodyPr>
          <a:p>
            <a:pPr indent="0" algn="r" defTabSz="914400">
              <a:lnSpc>
                <a:spcPct val="90000"/>
              </a:lnSpc>
              <a:buNone/>
              <a:tabLst>
                <a:tab pos="0" algn="l"/>
              </a:tabLst>
            </a:pPr>
            <a:r>
              <a:rPr lang="en-GB" sz="3600" b="0" u="none" strike="noStrike">
                <a:solidFill>
                  <a:schemeClr val="dk2"/>
                </a:solidFill>
                <a:effectLst/>
                <a:uFillTx/>
                <a:latin typeface="Calibri Light"/>
              </a:rPr>
              <a:t>Discuss: Sum for mean: Sum of frequencies</a:t>
            </a:r>
            <a:endParaRPr lang="de-DE" sz="3600" b="0" u="none" strike="noStrike">
              <a:solidFill>
                <a:schemeClr val="dk2"/>
              </a:solidFill>
              <a:effectLst/>
              <a:uFillTx/>
              <a:latin typeface="Calibri Light"/>
            </a:endParaRPr>
          </a:p>
        </p:txBody>
      </p:sp>
      <p:sp>
        <p:nvSpPr>
          <p:cNvPr id="1054" name="Metin kutusu 6"/>
          <p:cNvSpPr/>
          <p:nvPr/>
        </p:nvSpPr>
        <p:spPr>
          <a:xfrm>
            <a:off x="773640" y="1247760"/>
            <a:ext cx="7591680" cy="1472400"/>
          </a:xfrm>
          <a:prstGeom prst="rect">
            <a:avLst/>
          </a:prstGeom>
          <a:noFill/>
          <a:ln w="0">
            <a:noFill/>
          </a:ln>
        </p:spPr>
        <p:style>
          <a:lnRef idx="0"/>
          <a:fillRef idx="0"/>
          <a:effectRef idx="0"/>
          <a:fontRef idx="minor"/>
        </p:style>
        <p:txBody>
          <a:bodyPr lIns="90000" tIns="45000" rIns="90000" bIns="45000" anchor="t">
            <a:spAutoFit/>
          </a:bodyPr>
          <a:p>
            <a:pPr algn="just" defTabSz="457200">
              <a:lnSpc>
                <a:spcPct val="100000"/>
              </a:lnSpc>
            </a:pPr>
            <a:r>
              <a:rPr lang="en-GB" sz="1800" b="0" u="none" strike="noStrike">
                <a:solidFill>
                  <a:schemeClr val="dk1"/>
                </a:solidFill>
                <a:effectLst/>
                <a:uFillTx/>
                <a:latin typeface="Calibri"/>
              </a:rPr>
              <a:t>Look at the histogram below. Consider a student who adds up the frequencies and dividing number of bars rather than estimating the mean of the data values. What answer might this student give? Describe the gaze pattern you would expect, and consider whether this error is likely to occur with this particular graph.</a:t>
            </a:r>
            <a:endParaRPr lang="de-DE" sz="18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5"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fontScale="92500" lnSpcReduction="9999"/>
          </a:bodyPr>
          <a:p>
            <a:pPr indent="0" algn="r" defTabSz="914400">
              <a:lnSpc>
                <a:spcPct val="90000"/>
              </a:lnSpc>
              <a:buNone/>
              <a:tabLst>
                <a:tab pos="0" algn="l"/>
              </a:tabLst>
            </a:pPr>
            <a:r>
              <a:rPr lang="en-GB" sz="3600" b="0" u="none" strike="noStrike">
                <a:solidFill>
                  <a:schemeClr val="dk2"/>
                </a:solidFill>
                <a:effectLst/>
                <a:uFillTx/>
                <a:latin typeface="Calibri Light"/>
              </a:rPr>
              <a:t>Discuss: Pairwise stack comparison </a:t>
            </a:r>
            <a:endParaRPr lang="de-DE" sz="3600" b="0" u="none" strike="noStrike">
              <a:solidFill>
                <a:schemeClr val="dk2"/>
              </a:solidFill>
              <a:effectLst/>
              <a:uFillTx/>
              <a:latin typeface="Calibri Light"/>
            </a:endParaRPr>
          </a:p>
        </p:txBody>
      </p:sp>
      <p:pic>
        <p:nvPicPr>
          <p:cNvPr id="1056" name="İçerik Yer Tutucusu 8"/>
          <p:cNvPicPr/>
          <p:nvPr/>
        </p:nvPicPr>
        <p:blipFill>
          <a:blip r:embed="rId1"/>
          <a:stretch/>
        </p:blipFill>
        <p:spPr>
          <a:xfrm>
            <a:off x="628560" y="1584720"/>
            <a:ext cx="7881840" cy="3331800"/>
          </a:xfrm>
          <a:prstGeom prst="rect">
            <a:avLst/>
          </a:prstGeom>
          <a:noFill/>
          <a:ln w="0">
            <a:noFill/>
          </a:ln>
        </p:spPr>
      </p:pic>
      <p:sp>
        <p:nvSpPr>
          <p:cNvPr id="1057" name="Metin kutusu 9"/>
          <p:cNvSpPr/>
          <p:nvPr/>
        </p:nvSpPr>
        <p:spPr>
          <a:xfrm>
            <a:off x="772200" y="4921560"/>
            <a:ext cx="7382520" cy="1472400"/>
          </a:xfrm>
          <a:prstGeom prst="rect">
            <a:avLst/>
          </a:prstGeom>
          <a:noFill/>
          <a:ln w="0">
            <a:noFill/>
          </a:ln>
        </p:spPr>
        <p:style>
          <a:lnRef idx="0"/>
          <a:fillRef idx="0"/>
          <a:effectRef idx="0"/>
          <a:fontRef idx="minor"/>
        </p:style>
        <p:txBody>
          <a:bodyPr lIns="90000" tIns="45000" rIns="90000" bIns="45000" anchor="t">
            <a:spAutoFit/>
          </a:bodyPr>
          <a:p>
            <a:pPr algn="just" defTabSz="457200">
              <a:lnSpc>
                <a:spcPct val="100000"/>
              </a:lnSpc>
            </a:pPr>
            <a:r>
              <a:rPr lang="en-GB" sz="1800" b="0" u="none" strike="noStrike">
                <a:solidFill>
                  <a:schemeClr val="dk1"/>
                </a:solidFill>
                <a:effectLst/>
                <a:uFillTx/>
                <a:latin typeface="Calibri"/>
              </a:rPr>
              <a:t>Look at the histograms above. Consider a student who compares individual bars one by one rather than reading the distribution as a whole. What conclusion might this student reach? Describe the gaze pattern you would expect, and consider whether this error is likely to occur with this particular graph.</a:t>
            </a:r>
            <a:endParaRPr lang="de-DE" sz="18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4" name="PlaceHolder 1"/>
          <p:cNvSpPr>
            <a:spLocks noGrp="1"/>
          </p:cNvSpPr>
          <p:nvPr>
            <p:ph type="title"/>
          </p:nvPr>
        </p:nvSpPr>
        <p:spPr>
          <a:xfrm>
            <a:off x="896760" y="2979720"/>
            <a:ext cx="791496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Knowledge Recap: Histogram</a:t>
            </a:r>
            <a:endParaRPr lang="de-DE" sz="4000" b="0" u="none" strike="noStrike">
              <a:solidFill>
                <a:schemeClr val="dk2"/>
              </a:solidFill>
              <a:effectLst/>
              <a:uFillTx/>
              <a:latin typeface="Calibri Light"/>
            </a:endParaRPr>
          </a:p>
        </p:txBody>
      </p:sp>
      <p:sp>
        <p:nvSpPr>
          <p:cNvPr id="1155" name="Eylem Düğmesi: Geri Dön 2">
            <a:hlinkClick r:id="rId1" action="ppaction://hlinksldjump"/>
          </p:cNvPr>
          <p:cNvSpPr/>
          <p:nvPr/>
        </p:nvSpPr>
        <p:spPr>
          <a:xfrm rot="16200000">
            <a:off x="7804800" y="3886560"/>
            <a:ext cx="422280" cy="45504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en-GB" sz="1800" b="0" u="none" strike="noStrike">
              <a:solidFill>
                <a:schemeClr val="dk1"/>
              </a:solidFill>
              <a:effectLst/>
              <a:uFillTx/>
              <a:latin typeface="Calibri"/>
            </a:endParaRPr>
          </a:p>
        </p:txBody>
      </p:sp>
      <p:sp>
        <p:nvSpPr>
          <p:cNvPr id="1156" name="Metin kutusu 3"/>
          <p:cNvSpPr/>
          <p:nvPr/>
        </p:nvSpPr>
        <p:spPr>
          <a:xfrm>
            <a:off x="7040880" y="4346640"/>
            <a:ext cx="1950480" cy="2581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en-GB" sz="1100" b="0" u="none" strike="noStrike">
                <a:solidFill>
                  <a:schemeClr val="dk1"/>
                </a:solidFill>
                <a:effectLst/>
                <a:uFillTx/>
                <a:latin typeface="Calibri"/>
              </a:rPr>
              <a:t>Go back to the original slide</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7" name="PlaceHolder 1"/>
          <p:cNvSpPr>
            <a:spLocks noGrp="1"/>
          </p:cNvSpPr>
          <p:nvPr>
            <p:ph type="title"/>
          </p:nvPr>
        </p:nvSpPr>
        <p:spPr>
          <a:xfrm>
            <a:off x="628560" y="365040"/>
            <a:ext cx="7881120" cy="1319760"/>
          </a:xfrm>
          <a:prstGeom prst="rect">
            <a:avLst/>
          </a:prstGeom>
          <a:noFill/>
          <a:ln w="0">
            <a:noFill/>
          </a:ln>
        </p:spPr>
        <p:txBody>
          <a:bodyPr lIns="91440" tIns="45720" rIns="91440" bIns="45720" anchor="ctr">
            <a:noAutofit/>
          </a:bodyPr>
          <a:p>
            <a:pPr indent="0" algn="r" defTabSz="685800">
              <a:lnSpc>
                <a:spcPct val="90000"/>
              </a:lnSpc>
              <a:buNone/>
              <a:tabLst>
                <a:tab pos="0" algn="l"/>
              </a:tabLst>
            </a:pPr>
            <a:r>
              <a:rPr lang="en-GB" sz="3200" b="0" u="none" strike="noStrike">
                <a:solidFill>
                  <a:schemeClr val="dk2"/>
                </a:solidFill>
                <a:effectLst/>
                <a:uFillTx/>
                <a:latin typeface="Calibri Light"/>
              </a:rPr>
              <a:t>Content Knowledge Recap: Histogram</a:t>
            </a:r>
            <a:endParaRPr lang="de-DE" sz="3200" b="0" u="none" strike="noStrike">
              <a:solidFill>
                <a:schemeClr val="dk1"/>
              </a:solidFill>
              <a:effectLst/>
              <a:uFillTx/>
              <a:latin typeface="Calibri Light"/>
            </a:endParaRPr>
          </a:p>
        </p:txBody>
      </p:sp>
      <p:sp>
        <p:nvSpPr>
          <p:cNvPr id="1158" name="PlaceHolder 2"/>
          <p:cNvSpPr>
            <a:spLocks noGrp="1"/>
          </p:cNvSpPr>
          <p:nvPr>
            <p:ph/>
          </p:nvPr>
        </p:nvSpPr>
        <p:spPr>
          <a:xfrm>
            <a:off x="628560" y="1825560"/>
            <a:ext cx="7881120" cy="3508200"/>
          </a:xfrm>
          <a:prstGeom prst="rect">
            <a:avLst/>
          </a:prstGeom>
          <a:noFill/>
          <a:ln w="0">
            <a:noFill/>
          </a:ln>
        </p:spPr>
        <p:txBody>
          <a:bodyPr lIns="91440" tIns="45720" rIns="91440" bIns="45720" anchor="t">
            <a:noAutofit/>
          </a:bodyPr>
          <a:p>
            <a:pPr marL="171360" indent="0" algn="just" defTabSz="914400">
              <a:lnSpc>
                <a:spcPct val="90000"/>
              </a:lnSpc>
              <a:spcBef>
                <a:spcPts val="1001"/>
              </a:spcBef>
              <a:buNone/>
              <a:tabLst>
                <a:tab pos="0" algn="l"/>
              </a:tabLst>
            </a:pPr>
            <a:r>
              <a:rPr lang="en-GB" sz="2000" b="0" u="none" strike="noStrike">
                <a:solidFill>
                  <a:srgbClr val="000000"/>
                </a:solidFill>
                <a:effectLst/>
                <a:uFillTx/>
                <a:latin typeface="Calibri"/>
                <a:ea typeface="DejaVu Sans"/>
              </a:rPr>
              <a:t> A histogram is a graph with bars that meets the following criteria:</a:t>
            </a:r>
            <a:endParaRPr lang="de-DE" sz="2000" b="0" u="none" strike="noStrike">
              <a:solidFill>
                <a:schemeClr val="dk1"/>
              </a:solidFill>
              <a:effectLst/>
              <a:uFillTx/>
              <a:latin typeface="Calibri"/>
            </a:endParaRPr>
          </a:p>
          <a:p>
            <a:pPr marL="171360" indent="0" algn="just" defTabSz="914400">
              <a:lnSpc>
                <a:spcPct val="90000"/>
              </a:lnSpc>
              <a:spcBef>
                <a:spcPts val="1001"/>
              </a:spcBef>
              <a:buNone/>
              <a:tabLst>
                <a:tab pos="0" algn="l"/>
              </a:tabLst>
            </a:pPr>
            <a:r>
              <a:rPr lang="en-GB" sz="2000" b="0" u="none" strike="noStrike">
                <a:solidFill>
                  <a:srgbClr val="000000"/>
                </a:solidFill>
                <a:effectLst/>
                <a:uFillTx/>
                <a:latin typeface="Calibri"/>
                <a:ea typeface="DejaVu Sans"/>
              </a:rPr>
              <a:t>• It consists of bars that represent grouped numerical data.</a:t>
            </a:r>
            <a:endParaRPr lang="de-DE" sz="2000" b="0" u="none" strike="noStrike">
              <a:solidFill>
                <a:schemeClr val="dk1"/>
              </a:solidFill>
              <a:effectLst/>
              <a:uFillTx/>
              <a:latin typeface="Calibri"/>
            </a:endParaRPr>
          </a:p>
          <a:p>
            <a:pPr marL="171360" indent="0" algn="just" defTabSz="914400">
              <a:lnSpc>
                <a:spcPct val="90000"/>
              </a:lnSpc>
              <a:spcBef>
                <a:spcPts val="1001"/>
              </a:spcBef>
              <a:buNone/>
              <a:tabLst>
                <a:tab pos="0" algn="l"/>
              </a:tabLst>
            </a:pPr>
            <a:r>
              <a:rPr lang="en-GB" sz="2000" b="0" u="none" strike="noStrike">
                <a:solidFill>
                  <a:srgbClr val="000000"/>
                </a:solidFill>
                <a:effectLst/>
                <a:uFillTx/>
                <a:latin typeface="Calibri"/>
                <a:ea typeface="DejaVu Sans"/>
              </a:rPr>
              <a:t>• It represents data of one statistical variable only (typically continuous).</a:t>
            </a:r>
            <a:endParaRPr lang="de-DE" sz="2000" b="0" u="none" strike="noStrike">
              <a:solidFill>
                <a:schemeClr val="dk1"/>
              </a:solidFill>
              <a:effectLst/>
              <a:uFillTx/>
              <a:latin typeface="Calibri"/>
            </a:endParaRPr>
          </a:p>
          <a:p>
            <a:pPr marL="171360" indent="0" algn="just" defTabSz="914400">
              <a:lnSpc>
                <a:spcPct val="90000"/>
              </a:lnSpc>
              <a:spcBef>
                <a:spcPts val="1001"/>
              </a:spcBef>
              <a:buNone/>
              <a:tabLst>
                <a:tab pos="0" algn="l"/>
              </a:tabLst>
            </a:pPr>
            <a:r>
              <a:rPr lang="en-GB" sz="2000" b="0" u="none" strike="noStrike">
                <a:solidFill>
                  <a:srgbClr val="000000"/>
                </a:solidFill>
                <a:effectLst/>
                <a:uFillTx/>
                <a:latin typeface="Calibri"/>
                <a:ea typeface="DejaVu Sans"/>
              </a:rPr>
              <a:t>• The statistical variable is presented conventionally on the horizontal axis.</a:t>
            </a:r>
            <a:endParaRPr lang="de-DE" sz="2000" b="0" u="none" strike="noStrike">
              <a:solidFill>
                <a:schemeClr val="dk1"/>
              </a:solidFill>
              <a:effectLst/>
              <a:uFillTx/>
              <a:latin typeface="Calibri"/>
            </a:endParaRPr>
          </a:p>
          <a:p>
            <a:pPr marL="171360" indent="0" algn="just" defTabSz="914400">
              <a:lnSpc>
                <a:spcPct val="90000"/>
              </a:lnSpc>
              <a:spcBef>
                <a:spcPts val="1001"/>
              </a:spcBef>
              <a:buNone/>
              <a:tabLst>
                <a:tab pos="0" algn="l"/>
              </a:tabLst>
            </a:pPr>
            <a:r>
              <a:rPr lang="en-GB" sz="2000" b="0" u="none" strike="noStrike">
                <a:solidFill>
                  <a:srgbClr val="000000"/>
                </a:solidFill>
                <a:effectLst/>
                <a:uFillTx/>
                <a:latin typeface="Calibri"/>
                <a:ea typeface="DejaVu Sans"/>
              </a:rPr>
              <a:t>• The statistical variable is measured at an interval or ratio measurement level.</a:t>
            </a:r>
            <a:endParaRPr lang="de-DE" sz="2000" b="0" u="none" strike="noStrike">
              <a:solidFill>
                <a:schemeClr val="dk1"/>
              </a:solidFill>
              <a:effectLst/>
              <a:uFillTx/>
              <a:latin typeface="Calibri"/>
            </a:endParaRPr>
          </a:p>
          <a:p>
            <a:pPr marL="171360" indent="0" algn="just" defTabSz="914400">
              <a:lnSpc>
                <a:spcPct val="90000"/>
              </a:lnSpc>
              <a:spcBef>
                <a:spcPts val="1001"/>
              </a:spcBef>
              <a:buNone/>
              <a:tabLst>
                <a:tab pos="0" algn="l"/>
              </a:tabLst>
            </a:pPr>
            <a:r>
              <a:rPr lang="en-GB" sz="2000" b="0" u="none" strike="noStrike">
                <a:solidFill>
                  <a:srgbClr val="000000"/>
                </a:solidFill>
                <a:effectLst/>
                <a:uFillTx/>
                <a:latin typeface="Calibri"/>
                <a:ea typeface="DejaVu Sans"/>
              </a:rPr>
              <a:t>• The vertical axis displays the class density, or—when bin widths are equal—relative or absolute frequency (counts) of the depicted statistical variable.</a:t>
            </a:r>
            <a:endParaRPr lang="de-DE" sz="2000" b="0" u="none" strike="noStrike">
              <a:solidFill>
                <a:schemeClr val="dk1"/>
              </a:solidFill>
              <a:effectLst/>
              <a:uFillTx/>
              <a:latin typeface="Calibri"/>
            </a:endParaRPr>
          </a:p>
          <a:p>
            <a:pPr marL="171360" indent="0" algn="just" defTabSz="914400">
              <a:lnSpc>
                <a:spcPct val="90000"/>
              </a:lnSpc>
              <a:spcBef>
                <a:spcPts val="1001"/>
              </a:spcBef>
              <a:buNone/>
              <a:tabLst>
                <a:tab pos="0" algn="l"/>
              </a:tabLst>
            </a:pPr>
            <a:r>
              <a:rPr lang="en-GB" sz="2000" b="0" u="none" strike="noStrike">
                <a:solidFill>
                  <a:srgbClr val="000000"/>
                </a:solidFill>
                <a:effectLst/>
                <a:uFillTx/>
                <a:latin typeface="Calibri"/>
                <a:ea typeface="DejaVu Sans"/>
              </a:rPr>
              <a:t>• The total density adds up to 1 or the total relative frequency adds up to 100%.</a:t>
            </a:r>
            <a:endParaRPr lang="de-DE" sz="20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2000" b="0" u="none" strike="noStrike">
              <a:solidFill>
                <a:schemeClr val="dk1"/>
              </a:solidFill>
              <a:effectLst/>
              <a:uFillTx/>
              <a:latin typeface="Calibri"/>
            </a:endParaRPr>
          </a:p>
        </p:txBody>
      </p:sp>
      <p:sp>
        <p:nvSpPr>
          <p:cNvPr id="1159" name="Eylem Düğmesi: Geri Dön 1">
            <a:hlinkClick r:id="rId1" action="ppaction://hlinksldjump"/>
          </p:cNvPr>
          <p:cNvSpPr/>
          <p:nvPr/>
        </p:nvSpPr>
        <p:spPr>
          <a:xfrm rot="16200000">
            <a:off x="8529480" y="3355560"/>
            <a:ext cx="422280" cy="45504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en-GB" sz="1800" b="0" u="none" strike="noStrike">
              <a:solidFill>
                <a:schemeClr val="dk1"/>
              </a:solidFill>
              <a:effectLst/>
              <a:uFillTx/>
              <a:latin typeface="Calibri"/>
            </a:endParaRPr>
          </a:p>
        </p:txBody>
      </p:sp>
      <p:sp>
        <p:nvSpPr>
          <p:cNvPr id="1160" name="Metin kutusu 4"/>
          <p:cNvSpPr/>
          <p:nvPr/>
        </p:nvSpPr>
        <p:spPr>
          <a:xfrm>
            <a:off x="8209800" y="3931920"/>
            <a:ext cx="1061280" cy="42516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en-GB" sz="1100" b="0" u="none" strike="noStrike">
                <a:solidFill>
                  <a:schemeClr val="dk1"/>
                </a:solidFill>
                <a:effectLst/>
                <a:uFillTx/>
                <a:latin typeface="Calibri"/>
              </a:rPr>
              <a:t>Go back to the original slide</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lnSpcReduction="9999"/>
          </a:bodyPr>
          <a:p>
            <a:pPr indent="0" algn="r" defTabSz="914400">
              <a:lnSpc>
                <a:spcPct val="90000"/>
              </a:lnSpc>
              <a:buNone/>
              <a:tabLst>
                <a:tab pos="0" algn="l"/>
              </a:tabLst>
            </a:pPr>
            <a:r>
              <a:rPr lang="en-GB" sz="3200" b="0" u="none" strike="noStrike">
                <a:solidFill>
                  <a:schemeClr val="dk2"/>
                </a:solidFill>
                <a:effectLst/>
                <a:uFillTx/>
                <a:latin typeface="Calibri Light"/>
              </a:rPr>
              <a:t>Content Knowledge Recap: Histogram</a:t>
            </a:r>
            <a:endParaRPr lang="de-DE" sz="3200" b="0" u="none" strike="noStrike">
              <a:solidFill>
                <a:schemeClr val="dk2"/>
              </a:solidFill>
              <a:effectLst/>
              <a:uFillTx/>
              <a:latin typeface="Calibri Light"/>
            </a:endParaRPr>
          </a:p>
        </p:txBody>
      </p:sp>
      <p:sp>
        <p:nvSpPr>
          <p:cNvPr id="1162" name="PlaceHolder 2"/>
          <p:cNvSpPr>
            <a:spLocks noGrp="1"/>
          </p:cNvSpPr>
          <p:nvPr>
            <p:ph/>
          </p:nvPr>
        </p:nvSpPr>
        <p:spPr>
          <a:xfrm>
            <a:off x="628560" y="1825560"/>
            <a:ext cx="4248000" cy="4346280"/>
          </a:xfrm>
          <a:prstGeom prst="rect">
            <a:avLst/>
          </a:prstGeom>
          <a:noFill/>
          <a:ln w="0">
            <a:noFill/>
          </a:ln>
        </p:spPr>
        <p:txBody>
          <a:bodyPr lIns="91440" tIns="45720" rIns="91440" bIns="45720" anchor="t">
            <a:normAutofit/>
          </a:bodyPr>
          <a:p>
            <a:pPr marL="228600" indent="0" algn="l" defTabSz="914400">
              <a:lnSpc>
                <a:spcPct val="90000"/>
              </a:lnSpc>
              <a:spcBef>
                <a:spcPts val="1001"/>
              </a:spcBef>
              <a:buNone/>
              <a:tabLst>
                <a:tab pos="0" algn="l"/>
              </a:tabLst>
            </a:pPr>
            <a:r>
              <a:rPr lang="en-GB" sz="2000" b="0" u="none" strike="noStrike">
                <a:solidFill>
                  <a:schemeClr val="dk2"/>
                </a:solidFill>
                <a:effectLst/>
                <a:uFillTx/>
                <a:latin typeface="Calibri"/>
              </a:rPr>
              <a:t>How to analyse and interpret a histogram: </a:t>
            </a:r>
            <a:endParaRPr lang="de-DE" sz="2000" b="0" u="none" strike="noStrike">
              <a:solidFill>
                <a:schemeClr val="dk2"/>
              </a:solidFill>
              <a:effectLst/>
              <a:uFillTx/>
              <a:latin typeface="Calibri"/>
            </a:endParaRPr>
          </a:p>
          <a:p>
            <a:pPr marL="228600" indent="0" algn="l" defTabSz="914400">
              <a:lnSpc>
                <a:spcPct val="90000"/>
              </a:lnSpc>
              <a:spcBef>
                <a:spcPts val="1001"/>
              </a:spcBef>
              <a:buNone/>
              <a:tabLst>
                <a:tab pos="0" algn="l"/>
              </a:tabLst>
            </a:pPr>
            <a:r>
              <a:rPr lang="en-GB" sz="2000" b="0" u="none" strike="noStrike">
                <a:solidFill>
                  <a:schemeClr val="dk2"/>
                </a:solidFill>
                <a:effectLst/>
                <a:uFillTx/>
                <a:latin typeface="Calibri"/>
              </a:rPr>
              <a:t>The mean age (roughly 43 years) is along the horizontal axis and can be depicted by a vertical line that crosses the horizontal axis at 43 years; the balance point of the graph.</a:t>
            </a:r>
            <a:endParaRPr lang="de-DE" sz="2000" b="0" u="none" strike="noStrike">
              <a:solidFill>
                <a:schemeClr val="dk2"/>
              </a:solidFill>
              <a:effectLst/>
              <a:uFillTx/>
              <a:latin typeface="Calibri"/>
            </a:endParaRPr>
          </a:p>
          <a:p>
            <a:pPr marL="228600" indent="0" algn="l" defTabSz="914400">
              <a:lnSpc>
                <a:spcPct val="90000"/>
              </a:lnSpc>
              <a:spcBef>
                <a:spcPts val="1001"/>
              </a:spcBef>
              <a:buNone/>
              <a:tabLst>
                <a:tab pos="0" algn="l"/>
              </a:tabLst>
            </a:pPr>
            <a:r>
              <a:rPr lang="en-GB" sz="2000" b="0" u="none" strike="noStrike">
                <a:solidFill>
                  <a:schemeClr val="dk2"/>
                </a:solidFill>
                <a:effectLst/>
                <a:uFillTx/>
                <a:latin typeface="Calibri"/>
              </a:rPr>
              <a:t>This can also be estimated by multiplying the midrange of each bin by the height of the bar, summing these products, and then dividing by the sum of the frequencies.</a:t>
            </a: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p:txBody>
      </p:sp>
      <p:pic>
        <p:nvPicPr>
          <p:cNvPr id="1163" name="Resim 4"/>
          <p:cNvPicPr/>
          <p:nvPr/>
        </p:nvPicPr>
        <p:blipFill>
          <a:blip r:embed="rId1"/>
          <a:stretch/>
        </p:blipFill>
        <p:spPr>
          <a:xfrm>
            <a:off x="5024880" y="2498040"/>
            <a:ext cx="3862080" cy="3001680"/>
          </a:xfrm>
          <a:prstGeom prst="rect">
            <a:avLst/>
          </a:prstGeom>
          <a:noFill/>
          <a:ln w="0">
            <a:noFill/>
          </a:ln>
        </p:spPr>
      </p:pic>
      <p:sp>
        <p:nvSpPr>
          <p:cNvPr id="1164" name="Eylem Düğmesi: Geri Dön 1">
            <a:hlinkClick r:id="rId2" action="ppaction://hlinksldjump"/>
          </p:cNvPr>
          <p:cNvSpPr/>
          <p:nvPr/>
        </p:nvSpPr>
        <p:spPr>
          <a:xfrm rot="16200000">
            <a:off x="8302320" y="1812600"/>
            <a:ext cx="422280" cy="45504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en-GB" sz="1800" b="0" u="none" strike="noStrike">
              <a:solidFill>
                <a:schemeClr val="dk1"/>
              </a:solidFill>
              <a:effectLst/>
              <a:uFillTx/>
              <a:latin typeface="Calibri"/>
            </a:endParaRPr>
          </a:p>
        </p:txBody>
      </p:sp>
      <p:sp>
        <p:nvSpPr>
          <p:cNvPr id="1165" name="Metin kutusu 4"/>
          <p:cNvSpPr/>
          <p:nvPr/>
        </p:nvSpPr>
        <p:spPr>
          <a:xfrm>
            <a:off x="7309080" y="1526760"/>
            <a:ext cx="1950480" cy="2581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en-GB" sz="1100" b="0" u="none" strike="noStrike">
                <a:solidFill>
                  <a:schemeClr val="dk1"/>
                </a:solidFill>
                <a:effectLst/>
                <a:uFillTx/>
                <a:latin typeface="Calibri"/>
              </a:rPr>
              <a:t>Go back to the original slide</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2" name="PlaceHolder 1"/>
          <p:cNvSpPr>
            <a:spLocks noGrp="1"/>
          </p:cNvSpPr>
          <p:nvPr>
            <p:ph type="title"/>
          </p:nvPr>
        </p:nvSpPr>
        <p:spPr>
          <a:xfrm>
            <a:off x="972000" y="505800"/>
            <a:ext cx="791496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Eye-Teach-Stats in Context</a:t>
            </a:r>
            <a:endParaRPr lang="de-DE" sz="4000" b="0" u="none" strike="noStrike">
              <a:solidFill>
                <a:schemeClr val="dk2"/>
              </a:solidFill>
              <a:effectLst/>
              <a:uFillTx/>
              <a:latin typeface="Calibri Light"/>
            </a:endParaRPr>
          </a:p>
        </p:txBody>
      </p:sp>
      <p:sp>
        <p:nvSpPr>
          <p:cNvPr id="1193" name="PlaceHolder 2"/>
          <p:cNvSpPr>
            <a:spLocks noGrp="1"/>
          </p:cNvSpPr>
          <p:nvPr>
            <p:ph/>
          </p:nvPr>
        </p:nvSpPr>
        <p:spPr>
          <a:xfrm>
            <a:off x="628560" y="1404360"/>
            <a:ext cx="8098560" cy="476748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444D26"/>
              </a:buClr>
              <a:buFont typeface="Arial"/>
              <a:buChar char="•"/>
            </a:pPr>
            <a:r>
              <a:rPr lang="en-GB" sz="1800" b="1" u="none" strike="noStrike">
                <a:solidFill>
                  <a:schemeClr val="dk2"/>
                </a:solidFill>
                <a:effectLst/>
                <a:uFillTx/>
                <a:latin typeface="Calibri"/>
              </a:rPr>
              <a:t>Eye-Teach-Stats</a:t>
            </a:r>
            <a:r>
              <a:rPr lang="en-GB" sz="1800" b="0" u="none" strike="noStrike">
                <a:solidFill>
                  <a:schemeClr val="dk2"/>
                </a:solidFill>
                <a:effectLst/>
                <a:uFillTx/>
                <a:latin typeface="Calibri"/>
              </a:rPr>
              <a:t> is an Erasmus+ project supporting pre- and in-service mathematics teachers in recognising and responding to students’ systematic errors in statistical graph interpretation.</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800" b="0" u="none" strike="noStrike">
                <a:solidFill>
                  <a:schemeClr val="dk2"/>
                </a:solidFill>
                <a:effectLst/>
                <a:uFillTx/>
                <a:latin typeface="Calibri"/>
              </a:rPr>
              <a:t>The course builds on eye-tracking research conducted by the project partners with primary and secondary school students, focusing on students’ conceptions and difficulties when interpreting and comparing statistical graphs </a:t>
            </a:r>
            <a:r>
              <a:rPr lang="en-GB" sz="1800" b="0" i="1" u="none" strike="noStrike">
                <a:solidFill>
                  <a:schemeClr val="dk2"/>
                </a:solidFill>
                <a:effectLst/>
                <a:uFillTx/>
                <a:latin typeface="Calibri"/>
              </a:rPr>
              <a:t>(Abt et al., 2023, 2024, 2025; Boels et al., 2019a, 2019b, 2023, 2025; Schreiter &amp; Vogel, 2022, 2023a, 2023b, 2024).</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800" b="0" u="none" strike="noStrike">
                <a:solidFill>
                  <a:schemeClr val="dk2"/>
                </a:solidFill>
                <a:effectLst/>
                <a:uFillTx/>
                <a:latin typeface="Calibri"/>
              </a:rPr>
              <a:t>The training consists of five modules: eye-tracking information, dotplots, histograms, case-value plots, and boxplots, and is disseminated in English, German, and Dutch.</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800" b="1" u="none" strike="noStrike">
                <a:solidFill>
                  <a:schemeClr val="dk2"/>
                </a:solidFill>
                <a:effectLst/>
                <a:uFillTx/>
                <a:latin typeface="Calibri"/>
              </a:rPr>
              <a:t>Project partners:</a:t>
            </a:r>
            <a:br>
              <a:rPr sz="1800"/>
            </a:br>
            <a:r>
              <a:rPr lang="en-GB" sz="1800" b="0" u="none" strike="noStrike">
                <a:solidFill>
                  <a:schemeClr val="dk2"/>
                </a:solidFill>
                <a:effectLst/>
                <a:uFillTx/>
                <a:latin typeface="Calibri"/>
              </a:rPr>
              <a:t>Heidelberg University of Education (lead), HU University of Applied Sciences Utrecht, KU Leuven, University of Education Freiburg, and University of Education Schwäbisch Gmünd.</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800" b="1" u="none" strike="noStrike">
                <a:solidFill>
                  <a:schemeClr val="dk2"/>
                </a:solidFill>
                <a:effectLst/>
                <a:uFillTx/>
                <a:latin typeface="Calibri"/>
              </a:rPr>
              <a:t>More information:</a:t>
            </a:r>
            <a:r>
              <a:rPr lang="en-GB" sz="1800" b="0" u="none" strike="noStrike">
                <a:solidFill>
                  <a:schemeClr val="dk2"/>
                </a:solidFill>
                <a:effectLst/>
                <a:uFillTx/>
                <a:latin typeface="Calibri"/>
              </a:rPr>
              <a:t> www.eye-teach-stats.eu</a:t>
            </a:r>
            <a:endParaRPr lang="de-DE" sz="1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1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6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4" name="Rechteck 4"/>
          <p:cNvSpPr/>
          <p:nvPr/>
        </p:nvSpPr>
        <p:spPr>
          <a:xfrm>
            <a:off x="6755040" y="2208600"/>
            <a:ext cx="1456200" cy="42192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350" b="0" u="none" strike="noStrike">
              <a:solidFill>
                <a:schemeClr val="lt1"/>
              </a:solidFill>
              <a:effectLst/>
              <a:uFillTx/>
              <a:latin typeface="Calibri"/>
            </a:endParaRPr>
          </a:p>
        </p:txBody>
      </p:sp>
      <p:pic>
        <p:nvPicPr>
          <p:cNvPr id="1195" name="Picture 2" descr="Pädagogische Hochschule Heidelberg – Wikipedia"/>
          <p:cNvPicPr/>
          <p:nvPr/>
        </p:nvPicPr>
        <p:blipFill>
          <a:blip r:embed="rId1"/>
          <a:stretch/>
        </p:blipFill>
        <p:spPr>
          <a:xfrm>
            <a:off x="567360" y="2075760"/>
            <a:ext cx="1148040" cy="487080"/>
          </a:xfrm>
          <a:prstGeom prst="rect">
            <a:avLst/>
          </a:prstGeom>
          <a:noFill/>
          <a:ln w="0">
            <a:noFill/>
          </a:ln>
        </p:spPr>
      </p:pic>
      <p:pic>
        <p:nvPicPr>
          <p:cNvPr id="1196" name="Picture 6"/>
          <p:cNvPicPr/>
          <p:nvPr/>
        </p:nvPicPr>
        <p:blipFill>
          <a:blip r:embed="rId2"/>
          <a:stretch/>
        </p:blipFill>
        <p:spPr>
          <a:xfrm>
            <a:off x="1527840" y="3436560"/>
            <a:ext cx="1062000" cy="381240"/>
          </a:xfrm>
          <a:prstGeom prst="rect">
            <a:avLst/>
          </a:prstGeom>
          <a:noFill/>
          <a:ln w="0">
            <a:noFill/>
          </a:ln>
        </p:spPr>
      </p:pic>
      <p:pic>
        <p:nvPicPr>
          <p:cNvPr id="1197" name="Picture 10" descr="Deutschfachschaft PH Freiburg"/>
          <p:cNvPicPr/>
          <p:nvPr/>
        </p:nvPicPr>
        <p:blipFill>
          <a:blip r:embed="rId3"/>
          <a:stretch/>
        </p:blipFill>
        <p:spPr>
          <a:xfrm>
            <a:off x="4785840" y="3331080"/>
            <a:ext cx="1287360" cy="463680"/>
          </a:xfrm>
          <a:prstGeom prst="rect">
            <a:avLst/>
          </a:prstGeom>
          <a:noFill/>
          <a:ln w="0">
            <a:noFill/>
          </a:ln>
        </p:spPr>
      </p:pic>
      <p:sp>
        <p:nvSpPr>
          <p:cNvPr id="1198" name="Textfeld 8"/>
          <p:cNvSpPr/>
          <p:nvPr/>
        </p:nvSpPr>
        <p:spPr>
          <a:xfrm>
            <a:off x="1530720" y="2703960"/>
            <a:ext cx="2706120" cy="411120"/>
          </a:xfrm>
          <a:prstGeom prst="rect">
            <a:avLst/>
          </a:prstGeom>
          <a:noFill/>
          <a:ln w="0">
            <a:noFill/>
          </a:ln>
        </p:spPr>
        <p:style>
          <a:lnRef idx="0"/>
          <a:fillRef idx="0"/>
          <a:effectRef idx="0"/>
          <a:fontRef idx="minor"/>
        </p:style>
        <p:txBody>
          <a:bodyPr lIns="0" tIns="54000" rIns="0" bIns="54000" anchor="t">
            <a:noAutofit/>
          </a:bodyPr>
          <a:p>
            <a:pPr algn="ctr" defTabSz="914400">
              <a:lnSpc>
                <a:spcPct val="90000"/>
              </a:lnSpc>
              <a:spcAft>
                <a:spcPts val="751"/>
              </a:spcAft>
            </a:pPr>
            <a:r>
              <a:rPr lang="en-GB" sz="1350" b="0" u="none" strike="noStrike">
                <a:solidFill>
                  <a:schemeClr val="dk1"/>
                </a:solidFill>
                <a:effectLst/>
                <a:uFillTx/>
                <a:latin typeface="Calibri"/>
              </a:rPr>
              <a:t>Markus Vogel, Ayline Heursen</a:t>
            </a:r>
            <a:endParaRPr lang="de-DE" sz="1350" b="0" u="none" strike="noStrike">
              <a:solidFill>
                <a:srgbClr val="000000"/>
              </a:solidFill>
              <a:effectLst/>
              <a:uFillTx/>
              <a:latin typeface="Calibri"/>
            </a:endParaRPr>
          </a:p>
          <a:p>
            <a:pPr defTabSz="914400">
              <a:lnSpc>
                <a:spcPct val="90000"/>
              </a:lnSpc>
              <a:spcAft>
                <a:spcPts val="751"/>
              </a:spcAft>
            </a:pPr>
            <a:endParaRPr lang="de-DE" sz="1350" b="0" u="none" strike="noStrike">
              <a:solidFill>
                <a:srgbClr val="000000"/>
              </a:solidFill>
              <a:effectLst/>
              <a:uFillTx/>
              <a:latin typeface="Calibri"/>
            </a:endParaRPr>
          </a:p>
        </p:txBody>
      </p:sp>
      <p:sp>
        <p:nvSpPr>
          <p:cNvPr id="1199" name="Textfeld 9"/>
          <p:cNvSpPr/>
          <p:nvPr/>
        </p:nvSpPr>
        <p:spPr>
          <a:xfrm>
            <a:off x="2688120" y="4105080"/>
            <a:ext cx="1207080" cy="266400"/>
          </a:xfrm>
          <a:prstGeom prst="rect">
            <a:avLst/>
          </a:prstGeom>
          <a:noFill/>
          <a:ln w="0">
            <a:noFill/>
          </a:ln>
        </p:spPr>
        <p:style>
          <a:lnRef idx="0"/>
          <a:fillRef idx="0"/>
          <a:effectRef idx="0"/>
          <a:fontRef idx="minor"/>
        </p:style>
        <p:txBody>
          <a:bodyPr lIns="0" tIns="54000" rIns="0" bIns="0" anchor="t">
            <a:noAutofit/>
          </a:bodyPr>
          <a:p>
            <a:pPr algn="ctr" defTabSz="914400">
              <a:lnSpc>
                <a:spcPct val="90000"/>
              </a:lnSpc>
              <a:spcAft>
                <a:spcPts val="751"/>
              </a:spcAft>
            </a:pPr>
            <a:r>
              <a:rPr lang="en-GB" sz="1350" b="0" u="none" strike="noStrike">
                <a:solidFill>
                  <a:schemeClr val="dk1"/>
                </a:solidFill>
                <a:effectLst/>
                <a:uFillTx/>
                <a:latin typeface="Calibri"/>
              </a:rPr>
              <a:t>Wim Van Dooren</a:t>
            </a:r>
            <a:endParaRPr lang="de-DE" sz="1350" b="0" u="none" strike="noStrike">
              <a:solidFill>
                <a:srgbClr val="000000"/>
              </a:solidFill>
              <a:effectLst/>
              <a:uFillTx/>
              <a:latin typeface="Calibri"/>
            </a:endParaRPr>
          </a:p>
        </p:txBody>
      </p:sp>
      <p:sp>
        <p:nvSpPr>
          <p:cNvPr id="1200" name="Textfeld 10"/>
          <p:cNvSpPr/>
          <p:nvPr/>
        </p:nvSpPr>
        <p:spPr>
          <a:xfrm>
            <a:off x="2028240" y="5452200"/>
            <a:ext cx="6270840" cy="345960"/>
          </a:xfrm>
          <a:prstGeom prst="rect">
            <a:avLst/>
          </a:prstGeom>
          <a:noFill/>
          <a:ln w="0">
            <a:noFill/>
          </a:ln>
        </p:spPr>
        <p:style>
          <a:lnRef idx="0"/>
          <a:fillRef idx="0"/>
          <a:effectRef idx="0"/>
          <a:fontRef idx="minor"/>
        </p:style>
        <p:txBody>
          <a:bodyPr lIns="0" tIns="54000" rIns="0" bIns="0" anchor="t">
            <a:noAutofit/>
          </a:bodyPr>
          <a:p>
            <a:pPr algn="ctr" defTabSz="914400">
              <a:lnSpc>
                <a:spcPct val="90000"/>
              </a:lnSpc>
              <a:spcAft>
                <a:spcPts val="751"/>
              </a:spcAft>
            </a:pPr>
            <a:r>
              <a:rPr lang="en-GB" sz="1350" b="0" u="none" strike="noStrike">
                <a:solidFill>
                  <a:schemeClr val="dk1"/>
                </a:solidFill>
                <a:effectLst/>
                <a:uFillTx/>
                <a:latin typeface="Calibri"/>
              </a:rPr>
              <a:t>Lonneke Boels, Vuslat Şeker, Anita Alexander</a:t>
            </a:r>
            <a:endParaRPr lang="de-DE" sz="1350" b="0" u="none" strike="noStrike">
              <a:solidFill>
                <a:srgbClr val="000000"/>
              </a:solidFill>
              <a:effectLst/>
              <a:uFillTx/>
              <a:latin typeface="Calibri"/>
            </a:endParaRPr>
          </a:p>
        </p:txBody>
      </p:sp>
      <p:pic>
        <p:nvPicPr>
          <p:cNvPr id="1201" name="Grafik 12"/>
          <p:cNvPicPr/>
          <p:nvPr/>
        </p:nvPicPr>
        <p:blipFill>
          <a:blip r:embed="rId4"/>
          <a:stretch/>
        </p:blipFill>
        <p:spPr>
          <a:xfrm>
            <a:off x="5186160" y="2142360"/>
            <a:ext cx="1335600" cy="266400"/>
          </a:xfrm>
          <a:prstGeom prst="rect">
            <a:avLst/>
          </a:prstGeom>
          <a:noFill/>
          <a:ln w="0">
            <a:noFill/>
          </a:ln>
        </p:spPr>
      </p:pic>
      <p:sp>
        <p:nvSpPr>
          <p:cNvPr id="1202" name="Textfeld 13"/>
          <p:cNvSpPr/>
          <p:nvPr/>
        </p:nvSpPr>
        <p:spPr>
          <a:xfrm>
            <a:off x="6633720" y="2635920"/>
            <a:ext cx="1148040" cy="266400"/>
          </a:xfrm>
          <a:prstGeom prst="rect">
            <a:avLst/>
          </a:prstGeom>
          <a:noFill/>
          <a:ln w="0">
            <a:noFill/>
          </a:ln>
        </p:spPr>
        <p:style>
          <a:lnRef idx="0"/>
          <a:fillRef idx="0"/>
          <a:effectRef idx="0"/>
          <a:fontRef idx="minor"/>
        </p:style>
        <p:txBody>
          <a:bodyPr lIns="0" tIns="54000" rIns="0" bIns="54000" anchor="t">
            <a:noAutofit/>
          </a:bodyPr>
          <a:p>
            <a:pPr algn="ctr" defTabSz="914400">
              <a:lnSpc>
                <a:spcPct val="90000"/>
              </a:lnSpc>
              <a:spcAft>
                <a:spcPts val="751"/>
              </a:spcAft>
            </a:pPr>
            <a:r>
              <a:rPr lang="en-GB" sz="1350" b="0" u="none" strike="noStrike">
                <a:solidFill>
                  <a:schemeClr val="dk1"/>
                </a:solidFill>
                <a:effectLst/>
                <a:uFillTx/>
                <a:latin typeface="Calibri"/>
              </a:rPr>
              <a:t>Saskia Schreiter</a:t>
            </a:r>
            <a:endParaRPr lang="de-DE" sz="1350" b="0" u="none" strike="noStrike">
              <a:solidFill>
                <a:srgbClr val="000000"/>
              </a:solidFill>
              <a:effectLst/>
              <a:uFillTx/>
              <a:latin typeface="Calibri"/>
            </a:endParaRPr>
          </a:p>
        </p:txBody>
      </p:sp>
      <p:pic>
        <p:nvPicPr>
          <p:cNvPr id="1203" name="Grafik 16"/>
          <p:cNvPicPr/>
          <p:nvPr/>
        </p:nvPicPr>
        <p:blipFill>
          <a:blip r:embed="rId5"/>
          <a:stretch/>
        </p:blipFill>
        <p:spPr>
          <a:xfrm>
            <a:off x="2217600" y="4799160"/>
            <a:ext cx="1213560" cy="463680"/>
          </a:xfrm>
          <a:prstGeom prst="rect">
            <a:avLst/>
          </a:prstGeom>
          <a:noFill/>
          <a:ln w="0">
            <a:noFill/>
          </a:ln>
        </p:spPr>
      </p:pic>
      <p:sp>
        <p:nvSpPr>
          <p:cNvPr id="1204" name="Grafik 28"/>
          <p:cNvSpPr/>
          <p:nvPr/>
        </p:nvSpPr>
        <p:spPr>
          <a:xfrm>
            <a:off x="1801440" y="1789920"/>
            <a:ext cx="941400" cy="941400"/>
          </a:xfrm>
          <a:prstGeom prst="ellipse">
            <a:avLst/>
          </a:prstGeom>
          <a:blipFill rotWithShape="0">
            <a:blip r:embed="rId6"/>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05" name="Grafik 29"/>
          <p:cNvSpPr/>
          <p:nvPr/>
        </p:nvSpPr>
        <p:spPr>
          <a:xfrm>
            <a:off x="6687720" y="1687680"/>
            <a:ext cx="941400" cy="941400"/>
          </a:xfrm>
          <a:prstGeom prst="ellipse">
            <a:avLst/>
          </a:prstGeom>
          <a:blipFill rotWithShape="0">
            <a:blip r:embed="rId7"/>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06" name="Grafik 31"/>
          <p:cNvSpPr/>
          <p:nvPr/>
        </p:nvSpPr>
        <p:spPr>
          <a:xfrm>
            <a:off x="2928600" y="1800000"/>
            <a:ext cx="941400" cy="941400"/>
          </a:xfrm>
          <a:prstGeom prst="ellipse">
            <a:avLst/>
          </a:prstGeom>
          <a:blipFill rotWithShape="0">
            <a:blip r:embed="rId8"/>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07" name="Picture 2"/>
          <p:cNvSpPr/>
          <p:nvPr/>
        </p:nvSpPr>
        <p:spPr>
          <a:xfrm>
            <a:off x="2855880" y="3161520"/>
            <a:ext cx="941400" cy="941400"/>
          </a:xfrm>
          <a:prstGeom prst="ellipse">
            <a:avLst/>
          </a:prstGeom>
          <a:blipFill rotWithShape="0">
            <a:blip r:embed="rId9"/>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08" name="Grafik 32"/>
          <p:cNvSpPr/>
          <p:nvPr/>
        </p:nvSpPr>
        <p:spPr>
          <a:xfrm>
            <a:off x="6170760" y="3085920"/>
            <a:ext cx="941400" cy="941400"/>
          </a:xfrm>
          <a:prstGeom prst="ellipse">
            <a:avLst/>
          </a:prstGeom>
          <a:blipFill rotWithShape="0">
            <a:blip r:embed="rId10"/>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09" name="Grafik 33"/>
          <p:cNvSpPr/>
          <p:nvPr/>
        </p:nvSpPr>
        <p:spPr>
          <a:xfrm>
            <a:off x="3625200" y="4471200"/>
            <a:ext cx="936720" cy="941400"/>
          </a:xfrm>
          <a:prstGeom prst="ellipse">
            <a:avLst/>
          </a:prstGeom>
          <a:blipFill rotWithShape="0">
            <a:blip r:embed="rId11"/>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10" name="Picture 4"/>
          <p:cNvSpPr/>
          <p:nvPr/>
        </p:nvSpPr>
        <p:spPr>
          <a:xfrm>
            <a:off x="7209720" y="3106440"/>
            <a:ext cx="936720" cy="941400"/>
          </a:xfrm>
          <a:prstGeom prst="ellipse">
            <a:avLst/>
          </a:prstGeom>
          <a:blipFill rotWithShape="0">
            <a:blip r:embed="rId12"/>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11" name="Picture 6"/>
          <p:cNvSpPr/>
          <p:nvPr/>
        </p:nvSpPr>
        <p:spPr>
          <a:xfrm>
            <a:off x="4738320" y="4486320"/>
            <a:ext cx="941400" cy="941400"/>
          </a:xfrm>
          <a:prstGeom prst="ellipse">
            <a:avLst/>
          </a:prstGeom>
          <a:blipFill rotWithShape="0">
            <a:blip r:embed="rId13"/>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12" name="Picture 8"/>
          <p:cNvSpPr/>
          <p:nvPr/>
        </p:nvSpPr>
        <p:spPr>
          <a:xfrm>
            <a:off x="5855760" y="4479480"/>
            <a:ext cx="941400" cy="941400"/>
          </a:xfrm>
          <a:prstGeom prst="ellipse">
            <a:avLst/>
          </a:prstGeom>
          <a:blipFill rotWithShape="0">
            <a:blip r:embed="rId14"/>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13" name="PlaceHolder 1"/>
          <p:cNvSpPr>
            <a:spLocks noGrp="1"/>
          </p:cNvSpPr>
          <p:nvPr>
            <p:ph type="title"/>
          </p:nvPr>
        </p:nvSpPr>
        <p:spPr>
          <a:xfrm>
            <a:off x="628560" y="1131120"/>
            <a:ext cx="7883280" cy="64188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en-GB" sz="2700" b="0" u="none" strike="noStrike">
                <a:solidFill>
                  <a:schemeClr val="dk2"/>
                </a:solidFill>
                <a:effectLst/>
                <a:uFillTx/>
                <a:latin typeface="Calibri Light"/>
              </a:rPr>
              <a:t>Project Team</a:t>
            </a:r>
            <a:endParaRPr lang="de-DE" sz="27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6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4" name="PlaceHolder 1"/>
          <p:cNvSpPr>
            <a:spLocks noGrp="1"/>
          </p:cNvSpPr>
          <p:nvPr>
            <p:ph type="title"/>
          </p:nvPr>
        </p:nvSpPr>
        <p:spPr>
          <a:xfrm>
            <a:off x="984600" y="614880"/>
            <a:ext cx="791496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Disclaimer &amp; License</a:t>
            </a:r>
            <a:endParaRPr lang="de-DE" sz="4000" b="0" u="none" strike="noStrike">
              <a:solidFill>
                <a:schemeClr val="dk2"/>
              </a:solidFill>
              <a:effectLst/>
              <a:uFillTx/>
              <a:latin typeface="Calibri Light"/>
            </a:endParaRPr>
          </a:p>
        </p:txBody>
      </p:sp>
      <p:sp>
        <p:nvSpPr>
          <p:cNvPr id="1215" name="PlaceHolder 2"/>
          <p:cNvSpPr>
            <a:spLocks noGrp="1"/>
          </p:cNvSpPr>
          <p:nvPr>
            <p:ph/>
          </p:nvPr>
        </p:nvSpPr>
        <p:spPr>
          <a:xfrm>
            <a:off x="595440" y="2267280"/>
            <a:ext cx="7914960" cy="3904560"/>
          </a:xfrm>
          <a:prstGeom prst="rect">
            <a:avLst/>
          </a:prstGeom>
          <a:noFill/>
          <a:ln w="0">
            <a:noFill/>
          </a:ln>
        </p:spPr>
        <p:txBody>
          <a:bodyPr lIns="91440" tIns="45720" rIns="91440" bIns="45720" anchor="t">
            <a:noAutofit/>
          </a:bodyPr>
          <a:p>
            <a:pPr indent="0" algn="just" defTabSz="914400">
              <a:lnSpc>
                <a:spcPct val="90000"/>
              </a:lnSpc>
              <a:spcBef>
                <a:spcPts val="1001"/>
              </a:spcBef>
              <a:buNone/>
              <a:tabLst>
                <a:tab pos="0" algn="l"/>
              </a:tabLst>
            </a:pPr>
            <a:r>
              <a:rPr lang="en-GB" sz="2000" b="0" u="none" strike="noStrike">
                <a:solidFill>
                  <a:schemeClr val="dk2"/>
                </a:solidFill>
                <a:effectLst/>
                <a:uFillTx/>
                <a:latin typeface="Calibri"/>
              </a:rPr>
              <a:t>The ‘Eye-teach-stats’ project (2023-1-DE03-KA220-SCH-000158223) is funded by the European Union. Views and opinions expressed are, however, those of the authors only and do not necessarily reflect those of the European Union or the National Agency. Neither the European Union nor the granting authority can be held responsible for them.</a:t>
            </a: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r>
              <a:rPr lang="en-GB" sz="2000" b="0" u="none" strike="noStrike">
                <a:solidFill>
                  <a:schemeClr val="dk2"/>
                </a:solidFill>
                <a:effectLst/>
                <a:uFillTx/>
                <a:latin typeface="Calibri"/>
              </a:rPr>
              <a:t>Teaching Modules © 2026 by Eye-Teach-Stats Project is licensed under CC BY-SA 4.0. To view a copy of this license, visit creativecommons.org/licenses/by-sa/4.0/</a:t>
            </a:r>
            <a:endParaRPr lang="de-DE" sz="2000" b="0" u="none" strike="noStrike">
              <a:solidFill>
                <a:schemeClr val="dk2"/>
              </a:solidFill>
              <a:effectLst/>
              <a:uFillTx/>
              <a:latin typeface="Calibri"/>
            </a:endParaRPr>
          </a:p>
        </p:txBody>
      </p:sp>
      <p:pic>
        <p:nvPicPr>
          <p:cNvPr id="1216" name="Resim 3"/>
          <p:cNvPicPr/>
          <p:nvPr/>
        </p:nvPicPr>
        <p:blipFill>
          <a:blip r:embed="rId1"/>
          <a:stretch/>
        </p:blipFill>
        <p:spPr>
          <a:xfrm>
            <a:off x="721440" y="4437360"/>
            <a:ext cx="1071000" cy="365760"/>
          </a:xfrm>
          <a:prstGeom prst="rect">
            <a:avLst/>
          </a:prstGeom>
          <a:noFill/>
          <a:ln w="0">
            <a:noFill/>
          </a:ln>
        </p:spPr>
      </p:pic>
      <p:pic>
        <p:nvPicPr>
          <p:cNvPr id="1217" name="Resim 4" descr="Co-funded by the European Union logo in png for web usage"/>
          <p:cNvPicPr/>
          <p:nvPr/>
        </p:nvPicPr>
        <p:blipFill>
          <a:blip r:embed="rId2"/>
          <a:stretch/>
        </p:blipFill>
        <p:spPr>
          <a:xfrm>
            <a:off x="721440" y="1635480"/>
            <a:ext cx="2448000" cy="505800"/>
          </a:xfrm>
          <a:prstGeom prst="rect">
            <a:avLst/>
          </a:prstGeom>
          <a:noFill/>
          <a:ln w="0">
            <a:noFill/>
          </a:ln>
        </p:spPr>
      </p:pic>
      <p:pic>
        <p:nvPicPr>
          <p:cNvPr id="1218" name="Resim 1"/>
          <p:cNvPicPr/>
          <p:nvPr/>
        </p:nvPicPr>
        <p:blipFill>
          <a:blip r:embed="rId3"/>
          <a:stretch/>
        </p:blipFill>
        <p:spPr>
          <a:xfrm>
            <a:off x="3170880" y="1499760"/>
            <a:ext cx="2056320" cy="703800"/>
          </a:xfrm>
          <a:prstGeom prst="rect">
            <a:avLst/>
          </a:prstGeom>
          <a:noFill/>
          <a:ln w="0">
            <a:noFill/>
          </a:ln>
        </p:spPr>
      </p:pic>
    </p:spTree>
  </p:cSld>
  <mc:AlternateContent>
    <mc:Choice Requires="p14">
      <p:transition spd="slow" p14:dur="2000"/>
    </mc:Choice>
    <mc:Fallback>
      <p:transition spd="slow"/>
    </mc:Fallback>
  </mc:AlternateContent>
</p:sld>
</file>

<file path=ppt/slides/slide7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9" name="PlaceHolder 1"/>
          <p:cNvSpPr>
            <a:spLocks noGrp="1"/>
          </p:cNvSpPr>
          <p:nvPr>
            <p:ph type="title"/>
          </p:nvPr>
        </p:nvSpPr>
        <p:spPr>
          <a:xfrm>
            <a:off x="997200" y="95400"/>
            <a:ext cx="791496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References</a:t>
            </a:r>
            <a:endParaRPr lang="de-DE" sz="4000" b="0" u="none" strike="noStrike">
              <a:solidFill>
                <a:schemeClr val="dk2"/>
              </a:solidFill>
              <a:effectLst/>
              <a:uFillTx/>
              <a:latin typeface="Calibri Light"/>
            </a:endParaRPr>
          </a:p>
        </p:txBody>
      </p:sp>
      <p:sp>
        <p:nvSpPr>
          <p:cNvPr id="1220" name="PlaceHolder 2"/>
          <p:cNvSpPr>
            <a:spLocks noGrp="1"/>
          </p:cNvSpPr>
          <p:nvPr>
            <p:ph/>
          </p:nvPr>
        </p:nvSpPr>
        <p:spPr>
          <a:xfrm>
            <a:off x="591840" y="867960"/>
            <a:ext cx="7725960" cy="511812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Abt, M., Reinhold, F., &amp; Van Dooren, W. (2023). Revealing cognitive processes when comparing box plots using eye-tracking data—A pilot study. In M. Ayalon, B. Koichu, R. Leikin, L. Rubel, &amp; M. Tabach (Eds.), </a:t>
            </a:r>
            <a:r>
              <a:rPr lang="en-GB" sz="1000" b="0" i="1" u="none" strike="noStrike">
                <a:solidFill>
                  <a:schemeClr val="dk2"/>
                </a:solidFill>
                <a:effectLst/>
                <a:uFillTx/>
                <a:latin typeface="Calibri"/>
              </a:rPr>
              <a:t>Proceedings of the 46th Conference of the International Group for the Psychology of Mathematics Education</a:t>
            </a:r>
            <a:r>
              <a:rPr lang="en-GB" sz="1000" b="0" u="none" strike="noStrike">
                <a:solidFill>
                  <a:schemeClr val="dk2"/>
                </a:solidFill>
                <a:effectLst/>
                <a:uFillTx/>
                <a:latin typeface="Calibri"/>
              </a:rPr>
              <a:t> (Vol. 2, pp. 11–18).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Abt, M., Leuders, T., Loibl, K., Strohmaier, A. R., Van Dooren, W., &amp; Reinhold, F. (2024). How can eye-tracking data be used to understand cognitive processes when comparing data sets with box plots? </a:t>
            </a:r>
            <a:r>
              <a:rPr lang="en-GB" sz="1000" b="0" i="1" u="none" strike="noStrike">
                <a:solidFill>
                  <a:schemeClr val="dk2"/>
                </a:solidFill>
                <a:effectLst/>
                <a:uFillTx/>
                <a:latin typeface="Calibri"/>
              </a:rPr>
              <a:t>Frontiers in Education, 9</a:t>
            </a:r>
            <a:r>
              <a:rPr lang="en-GB" sz="1000" b="0" u="none" strike="noStrike">
                <a:solidFill>
                  <a:schemeClr val="dk2"/>
                </a:solidFill>
                <a:effectLst/>
                <a:uFillTx/>
                <a:latin typeface="Calibri"/>
              </a:rPr>
              <a:t>, Article 1425663. https://doi.org/10.3389/feduc.2024.1425663</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Abt, M., Loibl, K., Leuders, T., Van Dooren, W., &amp; Reinhold, F. (2025). Understanding student errors in comparing data sets with boxplots. </a:t>
            </a:r>
            <a:r>
              <a:rPr lang="en-GB" sz="1000" b="0" i="1" u="none" strike="noStrike">
                <a:solidFill>
                  <a:schemeClr val="dk2"/>
                </a:solidFill>
                <a:effectLst/>
                <a:uFillTx/>
                <a:latin typeface="Calibri"/>
              </a:rPr>
              <a:t>Educational Studies in Mathematics, 120</a:t>
            </a:r>
            <a:r>
              <a:rPr lang="en-GB" sz="1000" b="0" u="none" strike="noStrike">
                <a:solidFill>
                  <a:schemeClr val="dk2"/>
                </a:solidFill>
                <a:effectLst/>
                <a:uFillTx/>
                <a:latin typeface="Calibri"/>
              </a:rPr>
              <a:t>, 169–193. https://doi.org/10.1007/s10649-025-10387-z </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Bakker, A., &amp; Drijvers, P. (2019a). Eye tracking secondary school students’ strategies when interpreting statistical graphs. In M. Graven, H. Venkat, A. A. Essien, &amp; P. Vale (Eds.), </a:t>
            </a:r>
            <a:r>
              <a:rPr lang="en-GB" sz="1000" b="0" i="1" u="none" strike="noStrike">
                <a:solidFill>
                  <a:schemeClr val="dk2"/>
                </a:solidFill>
                <a:effectLst/>
                <a:uFillTx/>
                <a:latin typeface="Calibri"/>
              </a:rPr>
              <a:t>Proceedings of the Forty-Third Conference of the International Group for the Psychology of Mathematics Education</a:t>
            </a:r>
            <a:r>
              <a:rPr lang="en-GB" sz="1000" b="0" u="none" strike="noStrike">
                <a:solidFill>
                  <a:schemeClr val="dk2"/>
                </a:solidFill>
                <a:effectLst/>
                <a:uFillTx/>
                <a:latin typeface="Calibri"/>
              </a:rPr>
              <a:t> (Vol. 2, pp. 113–120).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Bakker, A., &amp; Drijvers, P. (2019b). Unravelling teachers’ strategies when interpreting histograms: An eye-tracking study. In U. T. Jankvist, M. Van den Heuvel-Panhuizen, &amp; M. Veldhuis (Eds.), </a:t>
            </a:r>
            <a:r>
              <a:rPr lang="en-GB" sz="1000" b="0" i="1" u="none" strike="noStrike">
                <a:solidFill>
                  <a:schemeClr val="dk2"/>
                </a:solidFill>
                <a:effectLst/>
                <a:uFillTx/>
                <a:latin typeface="Calibri"/>
              </a:rPr>
              <a:t>Proceedings of the Eleventh Congress of the European Society for Research in Mathematics Education</a:t>
            </a:r>
            <a:r>
              <a:rPr lang="en-GB" sz="1000" b="0" u="none" strike="noStrike">
                <a:solidFill>
                  <a:schemeClr val="dk2"/>
                </a:solidFill>
                <a:effectLst/>
                <a:uFillTx/>
                <a:latin typeface="Calibri"/>
              </a:rPr>
              <a:t> (pp. 888–895). Freudenthal Group &amp; Freudenthal Institute, Utrecht University, and ERME.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Lyford, A., Bakker, A., &amp; Drijvers, P. (2023). Assessing students’ interpretations of histograms before and after interpreting dotplots: A gaze-based machine learning analysis. </a:t>
            </a:r>
            <a:r>
              <a:rPr lang="en-GB" sz="1000" b="0" i="1" u="none" strike="noStrike">
                <a:solidFill>
                  <a:schemeClr val="dk2"/>
                </a:solidFill>
                <a:effectLst/>
                <a:uFillTx/>
                <a:latin typeface="Calibri"/>
              </a:rPr>
              <a:t>Frontline Learning Research, 11</a:t>
            </a:r>
            <a:r>
              <a:rPr lang="en-GB" sz="1000" b="0" u="none" strike="noStrike">
                <a:solidFill>
                  <a:schemeClr val="dk2"/>
                </a:solidFill>
                <a:effectLst/>
                <a:uFillTx/>
                <a:latin typeface="Calibri"/>
              </a:rPr>
              <a:t>(2), 1–30. https://doi.org/10.14786/flr.v11i2.1139</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Bakker, A., Van Dooren, W., &amp; Drijvers, P. (2025). Secondary school students’ strategies when interpreting histograms and case-value plots: An eye-tracking study. </a:t>
            </a:r>
            <a:r>
              <a:rPr lang="en-GB" sz="1000" b="0" i="1" u="none" strike="noStrike">
                <a:solidFill>
                  <a:schemeClr val="dk2"/>
                </a:solidFill>
                <a:effectLst/>
                <a:uFillTx/>
                <a:latin typeface="Calibri"/>
              </a:rPr>
              <a:t>Educational Studies in Mathematics, 118</a:t>
            </a:r>
            <a:r>
              <a:rPr lang="en-GB" sz="1000" b="0" u="none" strike="noStrike">
                <a:solidFill>
                  <a:schemeClr val="dk2"/>
                </a:solidFill>
                <a:effectLst/>
                <a:uFillTx/>
                <a:latin typeface="Calibri"/>
              </a:rPr>
              <a:t>(3), 479–503. </a:t>
            </a:r>
            <a:r>
              <a:rPr lang="en-GB" sz="1000" b="0" u="sng" strike="noStrike">
                <a:solidFill>
                  <a:schemeClr val="dk2"/>
                </a:solidFill>
                <a:effectLst/>
                <a:uFillTx/>
                <a:latin typeface="Calibri"/>
                <a:hlinkClick r:id="rId1"/>
              </a:rPr>
              <a:t>https://doi.org/10.1007/s10649-024-10351-3</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(2022). Drawing inference from data when comparing groups: An eye-tracking study. In C. Fernández, S. Llinares, A. Gutiérrez, &amp; N. Planas (Eds.), </a:t>
            </a:r>
            <a:r>
              <a:rPr lang="en-GB" sz="1000" b="0" i="1" u="none" strike="noStrike">
                <a:solidFill>
                  <a:schemeClr val="dk2"/>
                </a:solidFill>
                <a:effectLst/>
                <a:uFillTx/>
                <a:latin typeface="Calibri"/>
              </a:rPr>
              <a:t>Proceedings of the 45th Conference of the International Group for the Psychology of Mathematics Education</a:t>
            </a:r>
            <a:r>
              <a:rPr lang="en-GB" sz="1000" b="0" u="none" strike="noStrike">
                <a:solidFill>
                  <a:schemeClr val="dk2"/>
                </a:solidFill>
                <a:effectLst/>
                <a:uFillTx/>
                <a:latin typeface="Calibri"/>
              </a:rPr>
              <a:t> (Vol. 4, p. 285).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(2023a). Eye-tracking measures as indicators for a local vs. global view of data. </a:t>
            </a:r>
            <a:r>
              <a:rPr lang="en-GB" sz="1000" b="0" i="1" u="none" strike="noStrike">
                <a:solidFill>
                  <a:schemeClr val="dk2"/>
                </a:solidFill>
                <a:effectLst/>
                <a:uFillTx/>
                <a:latin typeface="Calibri"/>
              </a:rPr>
              <a:t>Frontiers in Education, 7</a:t>
            </a:r>
            <a:r>
              <a:rPr lang="en-GB" sz="1000" b="0" u="none" strike="noStrike">
                <a:solidFill>
                  <a:schemeClr val="dk2"/>
                </a:solidFill>
                <a:effectLst/>
                <a:uFillTx/>
                <a:latin typeface="Calibri"/>
              </a:rPr>
              <a:t>, Article 1058150. https://doi.org/10.3389/feduc.2022.1058150</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(2023b). Statistical thinking and viewing patterns when comparing data distributions: An eye-tracking study with 6th and 8th graders. In M. Ayalon, B. Koichu, R. Leikin, L. Rubel, &amp; M. Tabach (Eds.), </a:t>
            </a:r>
            <a:r>
              <a:rPr lang="en-GB" sz="1000" b="0" i="1" u="none" strike="noStrike">
                <a:solidFill>
                  <a:schemeClr val="dk2"/>
                </a:solidFill>
                <a:effectLst/>
                <a:uFillTx/>
                <a:latin typeface="Calibri"/>
              </a:rPr>
              <a:t>Proceedings of the 46th Conference of the International Group for the Psychology of Mathematics Education</a:t>
            </a:r>
            <a:r>
              <a:rPr lang="en-GB" sz="1000" b="0" u="none" strike="noStrike">
                <a:solidFill>
                  <a:schemeClr val="dk2"/>
                </a:solidFill>
                <a:effectLst/>
                <a:uFillTx/>
                <a:latin typeface="Calibri"/>
              </a:rPr>
              <a:t> (Vol. 4, pp. 179–186).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(2024). Students’ local vs. global views of data distributions: A cross-grade-level analysis using eye-tracking. </a:t>
            </a:r>
            <a:r>
              <a:rPr lang="en-GB" sz="1000" b="0" i="1" u="none" strike="noStrike">
                <a:solidFill>
                  <a:schemeClr val="dk2"/>
                </a:solidFill>
                <a:effectLst/>
                <a:uFillTx/>
                <a:latin typeface="Calibri"/>
              </a:rPr>
              <a:t>Educational Studies in Mathematics</a:t>
            </a:r>
            <a:r>
              <a:rPr lang="en-GB" sz="1000" b="0" u="none" strike="noStrike">
                <a:solidFill>
                  <a:schemeClr val="dk2"/>
                </a:solidFill>
                <a:effectLst/>
                <a:uFillTx/>
                <a:latin typeface="Calibri"/>
              </a:rPr>
              <a:t>. </a:t>
            </a:r>
            <a:r>
              <a:rPr lang="en-GB" sz="1000" b="0" u="sng" strike="noStrike">
                <a:solidFill>
                  <a:schemeClr val="dk2"/>
                </a:solidFill>
                <a:effectLst/>
                <a:uFillTx/>
                <a:latin typeface="Calibri"/>
                <a:hlinkClick r:id="rId2"/>
              </a:rPr>
              <a:t>https://doi.org/10.1007/s10649-024-10352-2</a:t>
            </a:r>
            <a:endParaRPr lang="de-DE" sz="1000" b="0" u="none" strike="noStrike">
              <a:solidFill>
                <a:schemeClr val="dk2"/>
              </a:solidFill>
              <a:effectLst/>
              <a:uFillTx/>
              <a:latin typeface="Calibri"/>
            </a:endParaRPr>
          </a:p>
        </p:txBody>
      </p:sp>
      <p:sp>
        <p:nvSpPr>
          <p:cNvPr id="1221" name="Başlık 1"/>
          <p:cNvSpPr/>
          <p:nvPr/>
        </p:nvSpPr>
        <p:spPr>
          <a:xfrm>
            <a:off x="591840" y="5806800"/>
            <a:ext cx="7725960" cy="1047600"/>
          </a:xfrm>
          <a:prstGeom prst="rect">
            <a:avLst/>
          </a:prstGeom>
          <a:noFill/>
          <a:ln w="0">
            <a:noFill/>
          </a:ln>
        </p:spPr>
        <p:style>
          <a:lnRef idx="0"/>
          <a:fillRef idx="0"/>
          <a:effectRef idx="0"/>
          <a:fontRef idx="minor"/>
        </p:style>
        <p:txBody>
          <a:bodyPr lIns="90000" tIns="45000" rIns="90000" bIns="45000" anchor="ctr">
            <a:noAutofit/>
          </a:bodyPr>
          <a:p>
            <a:pPr defTabSz="914400">
              <a:lnSpc>
                <a:spcPct val="90000"/>
              </a:lnSpc>
              <a:tabLst>
                <a:tab pos="0" algn="l"/>
              </a:tabLst>
            </a:pPr>
            <a:r>
              <a:rPr lang="en-GB" sz="1600" b="0" i="1" u="none" strike="noStrike">
                <a:solidFill>
                  <a:schemeClr val="dk2"/>
                </a:solidFill>
                <a:effectLst/>
                <a:uFillTx/>
                <a:latin typeface="Calibri Light"/>
              </a:rPr>
              <a:t>For a list of publications in the project, please click: </a:t>
            </a:r>
            <a:r>
              <a:rPr lang="en-GB" sz="1600" b="0" u="none" strike="noStrike">
                <a:solidFill>
                  <a:schemeClr val="dk2"/>
                </a:solidFill>
                <a:effectLst/>
                <a:uFillTx/>
                <a:latin typeface="Calibri Light"/>
                <a:hlinkClick r:id="rId3"/>
              </a:rPr>
              <a:t>https://eye-teach-stats.eu/publications/</a:t>
            </a:r>
            <a:r>
              <a:rPr lang="en-GB" sz="1600" b="0" u="none" strike="noStrike">
                <a:solidFill>
                  <a:schemeClr val="dk2"/>
                </a:solidFill>
                <a:effectLst/>
                <a:uFillTx/>
                <a:latin typeface="Calibri Light"/>
              </a:rPr>
              <a:t> </a:t>
            </a:r>
            <a:endParaRPr lang="de-DE" sz="16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Dot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Case-Value 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3.xml><?xml version="1.0" encoding="utf-8"?>
<a:theme xmlns:a="http://schemas.openxmlformats.org/drawingml/2006/main" xmlns:r="http://schemas.openxmlformats.org/officeDocument/2006/relationships" name="Box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4.xml><?xml version="1.0" encoding="utf-8"?>
<a:theme xmlns:a="http://schemas.openxmlformats.org/drawingml/2006/main" xmlns:r="http://schemas.openxmlformats.org/officeDocument/2006/relationships" name="Histogramm">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5.xml><?xml version="1.0" encoding="utf-8"?>
<a:theme xmlns:a="http://schemas.openxmlformats.org/drawingml/2006/main" xmlns:r="http://schemas.openxmlformats.org/officeDocument/2006/relationships" name="3_Benutzerdefiniertes Design">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solidFill>
          <a:schemeClr val="phClr">
            <a:tint val="65000"/>
          </a:schemeClr>
        </a:solidFill>
        <a:solidFill>
          <a:schemeClr val="phClr">
            <a:shade val="80000"/>
          </a:schemeClr>
        </a:solidFill>
      </a:fillStyleLst>
      <a:lnStyleLst>
        <a:ln w="9525" cap="flat" cmpd="sng" algn="ctr">
          <a:prstDash val="solid"/>
        </a:ln>
        <a:ln w="10795" cap="flat" cmpd="sng" algn="ctr">
          <a:prstDash val="solid"/>
        </a:ln>
        <a:ln w="1714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86.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3640</TotalTime>
  <Application>Collabora_Office/25.04.11.3$Linux_X86_64 LibreOffice_project/fcd27e92423bc48e8424a181f54405504d3ba72b</Application>
  <AppVersion>15.0000</AppVersion>
  <Words>7154</Words>
  <Paragraphs>456</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dc:creator>Ayline Heursen</dc:creator>
  <dc:description>generated using python-pptx</dc:description>
  <dc:language>nl-NL</dc:language>
  <cp:lastModifiedBy/>
  <dcterms:modified xsi:type="dcterms:W3CDTF">2026-10-09T10:41:03Z</dcterms:modified>
  <cp:revision>322</cp:revision>
  <dc:subject/>
  <dc:title>PowerPoint-Präsentation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MClips">
    <vt:i4>2</vt:i4>
  </property>
  <property fmtid="{D5CDD505-2E9C-101B-9397-08002B2CF9AE}" pid="3" name="Notes">
    <vt:i4>37</vt:i4>
  </property>
  <property fmtid="{D5CDD505-2E9C-101B-9397-08002B2CF9AE}" pid="4" name="PresentationFormat">
    <vt:lpwstr>Ekran Gösterisi (4:3)</vt:lpwstr>
  </property>
  <property fmtid="{D5CDD505-2E9C-101B-9397-08002B2CF9AE}" pid="5" name="Slides">
    <vt:i4>70</vt:i4>
  </property>
</Properties>
</file>