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37.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60.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slideMasters/slideMaster24.xml" ContentType="application/vnd.openxmlformats-officedocument.presentationml.slideMaster+xml"/>
  <Override PartName="/ppt/slideMasters/slideMaster36.xml" ContentType="application/vnd.openxmlformats-officedocument.presentationml.slideMaster+xml"/>
  <Override PartName="/ppt/slideMasters/slideMaster47.xml" ContentType="application/vnd.openxmlformats-officedocument.presentationml.slideMaster+xml"/>
  <Override PartName="/ppt/slides/slide1.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86.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3" r:id="rId4"/>
    <p:sldMasterId id="2147483686" r:id="rId5"/>
    <p:sldMasterId id="2147483698" r:id="rId6"/>
  </p:sldMasterIdLst>
  <p:notesMasterIdLst>
    <p:notesMasterId r:id="rId7"/>
  </p:notesMasterIdLst>
  <p:sldIdLst>
    <p:sldId id="256" r:id="rId8"/>
    <p:sldId id="260" r:id="rId12"/>
    <p:sldId id="264" r:id="rId16"/>
    <p:sldId id="289" r:id="rId41"/>
    <p:sldId id="290" r:id="rId42"/>
    <p:sldId id="291" r:id="rId43"/>
    <p:sldId id="292" r:id="rId44"/>
    <p:sldId id="293" r:id="rId45"/>
    <p:sldId id="294" r:id="rId46"/>
    <p:sldId id="295" r:id="rId47"/>
    <p:sldId id="296" r:id="rId48"/>
    <p:sldId id="315" r:id="rId67"/>
    <p:sldId id="316" r:id="rId68"/>
    <p:sldId id="317" r:id="rId69"/>
    <p:sldId id="322" r:id="rId74"/>
    <p:sldId id="323" r:id="rId75"/>
    <p:sldId id="324" r:id="rId76"/>
    <p:sldId id="325" r:id="rId77"/>
  </p:sldIdLst>
  <p:sldSz cx="9144000" cy="6858000"/>
  <p:notesSz cx="7772400" cy="100584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13.xml"/><Relationship Id="rId4" Type="http://schemas.openxmlformats.org/officeDocument/2006/relationships/slideMaster" Target="slideMasters/slideMaster24.xml"/><Relationship Id="rId5" Type="http://schemas.openxmlformats.org/officeDocument/2006/relationships/slideMaster" Target="slideMasters/slideMaster36.xml"/><Relationship Id="rId6" Type="http://schemas.openxmlformats.org/officeDocument/2006/relationships/slideMaster" Target="slideMasters/slideMaster47.xml"/><Relationship Id="rId7" Type="http://schemas.openxmlformats.org/officeDocument/2006/relationships/notesMaster" Target="notesMasters/notesMaster1.xml"/><Relationship Id="rId8" Type="http://schemas.openxmlformats.org/officeDocument/2006/relationships/slide" Target="slides/slide1.xml"/><Relationship Id="rId12" Type="http://schemas.openxmlformats.org/officeDocument/2006/relationships/slide" Target="slides/slide5.xml"/><Relationship Id="rId16" Type="http://schemas.openxmlformats.org/officeDocument/2006/relationships/slide" Target="slides/slide9.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6.xml"/></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1" name="PlaceHolder 1"/>
          <p:cNvSpPr>
            <a:spLocks noGrp="1"/>
          </p:cNvSpPr>
          <p:nvPr>
            <p:ph type="sldImg"/>
          </p:nvPr>
        </p:nvSpPr>
        <p:spPr>
          <a:xfrm>
            <a:off x="0" y="812520"/>
            <a:ext cx="0" cy="0"/>
          </a:xfrm>
          <a:prstGeom prst="rect">
            <a:avLst/>
          </a:prstGeom>
          <a:noFill/>
          <a:ln w="0">
            <a:noFill/>
          </a:ln>
        </p:spPr>
        <p:txBody>
          <a:bodyPr lIns="0" tIns="0" rIns="0" bIns="0" anchor="ctr">
            <a:noAutofit/>
          </a:bodyPr>
          <a:p>
            <a:pPr algn="r" defTabSz="914400">
              <a:lnSpc>
                <a:spcPct val="97000"/>
              </a:lnSpc>
              <a:tabLst>
                <a:tab pos="0" algn="l"/>
              </a:tabLst>
            </a:pPr>
            <a:r>
              <a:rPr lang="de-DE" sz="3300" b="0" u="none" strike="noStrike">
                <a:solidFill>
                  <a:schemeClr val="dk1"/>
                </a:solidFill>
                <a:effectLst/>
                <a:uFillTx/>
                <a:latin typeface="Calibri Light"/>
              </a:rPr>
              <a:t>Click to move the slide</a:t>
            </a:r>
            <a:endParaRPr lang="de-DE" sz="3300" b="0" u="none" strike="noStrike">
              <a:solidFill>
                <a:schemeClr val="dk1"/>
              </a:solidFill>
              <a:effectLst/>
              <a:uFillTx/>
              <a:latin typeface="Calibri Light"/>
            </a:endParaRPr>
          </a:p>
        </p:txBody>
      </p:sp>
      <p:sp>
        <p:nvSpPr>
          <p:cNvPr id="96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p>
            <a:pPr indent="0" algn="l">
              <a:lnSpc>
                <a:spcPct val="83000"/>
              </a:lnSpc>
              <a:buNone/>
            </a:pPr>
            <a:r>
              <a:rPr lang="de-DE" sz="2000" b="0" u="none" strike="noStrike">
                <a:solidFill>
                  <a:srgbClr val="000000"/>
                </a:solidFill>
                <a:effectLst/>
                <a:uFillTx/>
                <a:latin typeface="Calibri"/>
              </a:rPr>
              <a:t>Click to edit the notes format</a:t>
            </a:r>
            <a:endParaRPr lang="de-DE" sz="2000" b="0" u="none" strike="noStrike">
              <a:solidFill>
                <a:srgbClr val="000000"/>
              </a:solidFill>
              <a:effectLst/>
              <a:uFillTx/>
              <a:latin typeface="Calibri"/>
            </a:endParaRPr>
          </a:p>
        </p:txBody>
      </p:sp>
      <p:sp>
        <p:nvSpPr>
          <p:cNvPr id="963" name="PlaceHolder 3"/>
          <p:cNvSpPr>
            <a:spLocks noGrp="1"/>
          </p:cNvSpPr>
          <p:nvPr>
            <p:ph type="hdr"/>
          </p:nvPr>
        </p:nvSpPr>
        <p:spPr>
          <a:xfrm>
            <a:off x="0" y="0"/>
            <a:ext cx="3280680" cy="534240"/>
          </a:xfrm>
          <a:prstGeom prst="rect">
            <a:avLst/>
          </a:prstGeom>
          <a:noFill/>
          <a:ln w="0">
            <a:noFill/>
          </a:ln>
        </p:spPr>
        <p:txBody>
          <a:bodyPr lIns="0" tIns="0" rIns="0" bIns="0" anchor="t">
            <a:noAutofit/>
          </a:bodyPr>
          <a:p>
            <a:pPr indent="0" algn="l">
              <a:lnSpc>
                <a:spcPct val="83000"/>
              </a:lnSpc>
              <a:buNone/>
            </a:pPr>
            <a:r>
              <a:rPr lang="de-DE" sz="1400" b="0" u="none" strike="noStrike">
                <a:solidFill>
                  <a:srgbClr val="000000"/>
                </a:solidFill>
                <a:effectLst/>
                <a:uFillTx/>
                <a:latin typeface="Calibri"/>
              </a:rPr>
              <a:t>&lt;header&gt;</a:t>
            </a:r>
            <a:endParaRPr lang="de-DE" sz="1400" b="0" u="none" strike="noStrike">
              <a:solidFill>
                <a:srgbClr val="000000"/>
              </a:solidFill>
              <a:effectLst/>
              <a:uFillTx/>
              <a:latin typeface="Calibri"/>
            </a:endParaRPr>
          </a:p>
        </p:txBody>
      </p:sp>
      <p:sp>
        <p:nvSpPr>
          <p:cNvPr id="964" name="PlaceHolder 4"/>
          <p:cNvSpPr>
            <a:spLocks noGrp="1"/>
          </p:cNvSpPr>
          <p:nvPr>
            <p:ph type="dt" idx="8"/>
          </p:nvPr>
        </p:nvSpPr>
        <p:spPr>
          <a:xfrm>
            <a:off x="4278960" y="0"/>
            <a:ext cx="3280680" cy="534240"/>
          </a:xfrm>
          <a:prstGeom prst="rect">
            <a:avLst/>
          </a:prstGeom>
          <a:noFill/>
          <a:ln w="0">
            <a:noFill/>
          </a:ln>
        </p:spPr>
        <p:txBody>
          <a:bodyPr lIns="0" tIns="0" rIns="0" bIns="0" anchor="t">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r>
              <a:rPr lang="de-DE" sz="1400" b="0" u="none" strike="noStrike">
                <a:solidFill>
                  <a:srgbClr val="000000"/>
                </a:solidFill>
                <a:effectLst/>
                <a:uFillTx/>
                <a:latin typeface="Calibri"/>
              </a:rPr>
              <a:t>&lt;date/time&gt;</a:t>
            </a:r>
            <a:endParaRPr lang="de-DE" sz="1400" b="0" u="none" strike="noStrike">
              <a:solidFill>
                <a:srgbClr val="000000"/>
              </a:solidFill>
              <a:effectLst/>
              <a:uFillTx/>
              <a:latin typeface="Calibri"/>
            </a:endParaRPr>
          </a:p>
        </p:txBody>
      </p:sp>
      <p:sp>
        <p:nvSpPr>
          <p:cNvPr id="965" name="PlaceHolder 5"/>
          <p:cNvSpPr>
            <a:spLocks noGrp="1"/>
          </p:cNvSpPr>
          <p:nvPr>
            <p:ph type="ftr" idx="9"/>
          </p:nvPr>
        </p:nvSpPr>
        <p:spPr>
          <a:xfrm>
            <a:off x="0" y="10157400"/>
            <a:ext cx="3280680" cy="534240"/>
          </a:xfrm>
          <a:prstGeom prst="rect">
            <a:avLst/>
          </a:prstGeom>
          <a:noFill/>
          <a:ln w="0">
            <a:noFill/>
          </a:ln>
        </p:spPr>
        <p:txBody>
          <a:bodyPr lIns="0" tIns="0" rIns="0" bIns="0" anchor="b">
            <a:noAutofit/>
          </a:bodyPr>
          <a:lstStyle>
            <a:lvl1pPr indent="0" algn="l">
              <a:lnSpc>
                <a:spcPct val="83000"/>
              </a:lnSpc>
              <a:buNone/>
              <a:defRPr lang="de-DE" sz="1400" b="0" u="none" strike="noStrike">
                <a:solidFill>
                  <a:srgbClr val="000000"/>
                </a:solidFill>
                <a:effectLst/>
                <a:uFillTx/>
                <a:latin typeface="Calibri"/>
              </a:defRPr>
            </a:lvl1pPr>
          </a:lstStyle>
          <a:p>
            <a:pPr indent="0" algn="l">
              <a:lnSpc>
                <a:spcPct val="83000"/>
              </a:lnSpc>
              <a:buNone/>
            </a:pPr>
            <a:r>
              <a:rPr lang="de-DE" sz="1400" b="0" u="none" strike="noStrike">
                <a:solidFill>
                  <a:srgbClr val="000000"/>
                </a:solidFill>
                <a:effectLst/>
                <a:uFillTx/>
                <a:latin typeface="Calibri"/>
              </a:rPr>
              <a:t>&lt;footer&gt;</a:t>
            </a:r>
            <a:endParaRPr lang="de-DE" sz="1400" b="0" u="none" strike="noStrike">
              <a:solidFill>
                <a:srgbClr val="000000"/>
              </a:solidFill>
              <a:effectLst/>
              <a:uFillTx/>
              <a:latin typeface="Calibri"/>
            </a:endParaRPr>
          </a:p>
        </p:txBody>
      </p:sp>
      <p:sp>
        <p:nvSpPr>
          <p:cNvPr id="966" name="PlaceHolder 6"/>
          <p:cNvSpPr>
            <a:spLocks noGrp="1"/>
          </p:cNvSpPr>
          <p:nvPr>
            <p:ph type="sldNum" idx="10"/>
          </p:nvPr>
        </p:nvSpPr>
        <p:spPr>
          <a:xfrm>
            <a:off x="4278960" y="10157400"/>
            <a:ext cx="3280680" cy="534240"/>
          </a:xfrm>
          <a:prstGeom prst="rect">
            <a:avLst/>
          </a:prstGeom>
          <a:noFill/>
          <a:ln w="0">
            <a:noFill/>
          </a:ln>
        </p:spPr>
        <p:txBody>
          <a:bodyPr lIns="0" tIns="0" rIns="0" bIns="0" anchor="b">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fld id="{61E6E900-7FB0-45E8-9696-436AD119CCEA}" type="slidenum">
              <a:rPr lang="de-DE"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slide" Target="../slides/slide60.xml"/><Relationship Id="rId2"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slide" Target="../slides/slide70.xml"/><Relationship Id="rId2" Type="http://schemas.openxmlformats.org/officeDocument/2006/relationships/notesMaster" Target="../notesMasters/notesMaster1.xml"/></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2" name="PlaceHolder 1"/>
          <p:cNvSpPr>
            <a:spLocks noGrp="1"/>
          </p:cNvSpPr>
          <p:nvPr>
            <p:ph type="sldImg"/>
          </p:nvPr>
        </p:nvSpPr>
        <p:spPr>
          <a:xfrm>
            <a:off x="0" y="763560"/>
            <a:ext cx="0" cy="0"/>
          </a:xfrm>
          <a:prstGeom prst="rect">
            <a:avLst/>
          </a:prstGeom>
          <a:ln w="0">
            <a:noFill/>
          </a:ln>
        </p:spPr>
      </p:sp>
      <p:sp>
        <p:nvSpPr>
          <p:cNvPr id="1223" name="PlaceHolder 2"/>
          <p:cNvSpPr>
            <a:spLocks noGrp="1"/>
          </p:cNvSpPr>
          <p:nvPr>
            <p:ph type="body"/>
          </p:nvPr>
        </p:nvSpPr>
        <p:spPr>
          <a:xfrm>
            <a:off x="777240" y="4777560"/>
            <a:ext cx="6214320" cy="4522680"/>
          </a:xfrm>
          <a:prstGeom prst="rect">
            <a:avLst/>
          </a:prstGeom>
          <a:noFill/>
          <a:ln w="0">
            <a:noFill/>
          </a:ln>
        </p:spPr>
        <p:txBody>
          <a:bodyPr lIns="0" tIns="0" rIns="0" bIns="0" anchor="t">
            <a:noAutofit/>
          </a:bodyPr>
          <a:p>
            <a:pPr indent="0" algn="l">
              <a:lnSpc>
                <a:spcPct val="100000"/>
              </a:lnSpc>
              <a:buNone/>
              <a:tabLst>
                <a:tab pos="0" algn="l"/>
              </a:tabLst>
            </a:pPr>
            <a:r>
              <a:rPr lang="nl-NL" sz="2000" b="0" u="none" strike="noStrike">
                <a:solidFill>
                  <a:srgbClr val="000000"/>
                </a:solidFill>
                <a:effectLst/>
                <a:uFillTx/>
                <a:latin typeface="Calibri"/>
              </a:rPr>
              <a:t>These modules were designed by: Ayline Heursen, Vuslat Șeker, Martin Abt, Anita Alexander, Frank Reinhold, Lonneke Boels, Wim Van Dooren, Saskia Schreiter and Markus Vogel.</a:t>
            </a:r>
            <a:endParaRPr lang="de-DE" sz="2000" b="0" u="none" strike="noStrike">
              <a:solidFill>
                <a:srgbClr val="000000"/>
              </a:solidFill>
              <a:effectLst/>
              <a:uFillTx/>
              <a:latin typeface="Calibri"/>
            </a:endParaRPr>
          </a:p>
        </p:txBody>
      </p:sp>
      <p:sp>
        <p:nvSpPr>
          <p:cNvPr id="1224" name="PlaceHolder 3"/>
          <p:cNvSpPr>
            <a:spLocks noGrp="1"/>
          </p:cNvSpPr>
          <p:nvPr>
            <p:ph type="sldNum" idx="11"/>
          </p:nvPr>
        </p:nvSpPr>
        <p:spPr>
          <a:xfrm>
            <a:off x="4399200" y="9555480"/>
            <a:ext cx="3369600" cy="49932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E0039CA7-D8F4-40F1-95FC-1CFF21473DDF}"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9" name="PlaceHolder 1"/>
          <p:cNvSpPr>
            <a:spLocks noGrp="1"/>
          </p:cNvSpPr>
          <p:nvPr>
            <p:ph type="sldImg"/>
          </p:nvPr>
        </p:nvSpPr>
        <p:spPr>
          <a:xfrm>
            <a:off x="1371600" y="1143000"/>
            <a:ext cx="4110480" cy="3081600"/>
          </a:xfrm>
          <a:prstGeom prst="rect">
            <a:avLst/>
          </a:prstGeom>
          <a:ln w="0">
            <a:noFill/>
          </a:ln>
        </p:spPr>
      </p:sp>
      <p:sp>
        <p:nvSpPr>
          <p:cNvPr id="1260"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defTabSz="914400">
              <a:lnSpc>
                <a:spcPct val="100000"/>
              </a:lnSpc>
              <a:buNone/>
              <a:tabLst>
                <a:tab pos="0" algn="l"/>
              </a:tabLst>
            </a:pPr>
            <a:r>
              <a:rPr lang="tr-TR" sz="2000" b="0" u="none" strike="noStrike">
                <a:solidFill>
                  <a:srgbClr val="000000"/>
                </a:solidFill>
                <a:effectLst/>
                <a:uFillTx/>
                <a:latin typeface="Calibri"/>
              </a:rPr>
              <a:t>These recap slides correspond to the supportive information provided in the vignettes. They are included here for teacher educators to use when content knowledge needs to be refreshed or discussed.</a:t>
            </a:r>
            <a:endParaRPr lang="de-DE" sz="2000" b="0" u="none" strike="noStrike">
              <a:solidFill>
                <a:srgbClr val="000000"/>
              </a:solidFill>
              <a:effectLst/>
              <a:uFillTx/>
              <a:latin typeface="Calibri"/>
            </a:endParaRPr>
          </a:p>
          <a:p>
            <a:pPr indent="0" algn="l" defTabSz="914400">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1" name="PlaceHolder 1"/>
          <p:cNvSpPr>
            <a:spLocks noGrp="1"/>
          </p:cNvSpPr>
          <p:nvPr>
            <p:ph type="sldImg"/>
          </p:nvPr>
        </p:nvSpPr>
        <p:spPr>
          <a:xfrm>
            <a:off x="1371600" y="1143000"/>
            <a:ext cx="4110120" cy="3081600"/>
          </a:xfrm>
          <a:prstGeom prst="rect">
            <a:avLst/>
          </a:prstGeom>
          <a:ln w="0">
            <a:noFill/>
          </a:ln>
        </p:spPr>
      </p:sp>
      <p:sp>
        <p:nvSpPr>
          <p:cNvPr id="1262"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Key questions for discussion:</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What does the student think each bar represents — a frequency or a measured value?</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How does the student's approach change when zero values are present in the graph?</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3" name="PlaceHolder 1"/>
          <p:cNvSpPr>
            <a:spLocks noGrp="1"/>
          </p:cNvSpPr>
          <p:nvPr>
            <p:ph type="sldImg"/>
          </p:nvPr>
        </p:nvSpPr>
        <p:spPr>
          <a:xfrm>
            <a:off x="1371600" y="1143000"/>
            <a:ext cx="4110480" cy="3081600"/>
          </a:xfrm>
          <a:prstGeom prst="rect">
            <a:avLst/>
          </a:prstGeom>
          <a:ln w="0">
            <a:noFill/>
          </a:ln>
        </p:spPr>
      </p:sp>
      <p:sp>
        <p:nvSpPr>
          <p:cNvPr id="1264"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Teacher educator note:</a:t>
            </a:r>
            <a:br>
              <a:rPr sz="2000"/>
            </a:br>
            <a:r>
              <a:rPr lang="tr-TR" sz="2000" b="0" u="none" strike="noStrike">
                <a:solidFill>
                  <a:srgbClr val="000000"/>
                </a:solidFill>
                <a:effectLst/>
                <a:uFillTx/>
                <a:latin typeface="Calibri"/>
              </a:rPr>
              <a:t>Use this slide to discuss how students may compare visible bars in case-value plots without taking all measured values into account. In particular, focus on whether zero values are noticed and included in reasoning about the mean.</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Possible guiding questions:</a:t>
            </a:r>
            <a:br>
              <a:rPr sz="2000"/>
            </a:br>
            <a:r>
              <a:rPr lang="tr-TR" sz="2000" b="0" u="none" strike="noStrike">
                <a:solidFill>
                  <a:srgbClr val="000000"/>
                </a:solidFill>
                <a:effectLst/>
                <a:uFillTx/>
                <a:latin typeface="Calibri"/>
              </a:rPr>
              <a:t>Which bars or values does the student seem to take into account when comparing the two case-value plots?</a:t>
            </a:r>
            <a:br>
              <a:rPr sz="2000"/>
            </a:br>
            <a:r>
              <a:rPr lang="tr-TR" sz="2000" b="0" u="none" strike="noStrike">
                <a:solidFill>
                  <a:srgbClr val="000000"/>
                </a:solidFill>
                <a:effectLst/>
                <a:uFillTx/>
                <a:latin typeface="Calibri"/>
              </a:rPr>
              <a:t>Does the student appear to include zero values as measured values? What evidence supports your interpretation?</a:t>
            </a:r>
            <a:br>
              <a:rPr sz="2000"/>
            </a:br>
            <a:r>
              <a:rPr lang="tr-TR" sz="2000" b="0" u="none" strike="noStrike">
                <a:solidFill>
                  <a:srgbClr val="000000"/>
                </a:solidFill>
                <a:effectLst/>
                <a:uFillTx/>
                <a:latin typeface="Calibri"/>
              </a:rPr>
              <a:t>What gaze pattern would you expect from a student who mainly compares visible non-zero bars?</a:t>
            </a:r>
            <a:br>
              <a:rPr sz="2000"/>
            </a:br>
            <a:r>
              <a:rPr lang="tr-TR" sz="2000" b="0" u="none" strike="noStrike">
                <a:solidFill>
                  <a:srgbClr val="000000"/>
                </a:solidFill>
                <a:effectLst/>
                <a:uFillTx/>
                <a:latin typeface="Calibri"/>
              </a:rPr>
              <a:t>How could you help the student recognise that each case, including a zero value, contributes to the mean?</a:t>
            </a:r>
            <a:endParaRPr lang="de-DE" sz="2000" b="0" u="none" strike="noStrike">
              <a:solidFill>
                <a:srgbClr val="000000"/>
              </a:solidFill>
              <a:effectLst/>
              <a:uFillTx/>
              <a:latin typeface="Calibri"/>
            </a:endParaRP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5" name="PlaceHolder 1"/>
          <p:cNvSpPr>
            <a:spLocks noGrp="1"/>
          </p:cNvSpPr>
          <p:nvPr>
            <p:ph type="sldImg"/>
          </p:nvPr>
        </p:nvSpPr>
        <p:spPr>
          <a:xfrm>
            <a:off x="1371600" y="1143000"/>
            <a:ext cx="4110120" cy="3081600"/>
          </a:xfrm>
          <a:prstGeom prst="rect">
            <a:avLst/>
          </a:prstGeom>
          <a:ln w="0">
            <a:noFill/>
          </a:ln>
        </p:spPr>
      </p:sp>
      <p:sp>
        <p:nvSpPr>
          <p:cNvPr id="1266"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Teacher educator note:</a:t>
            </a:r>
            <a:br>
              <a:rPr sz="2000"/>
            </a:br>
            <a:r>
              <a:rPr lang="tr-TR" sz="2000" b="0" u="none" strike="noStrike">
                <a:solidFill>
                  <a:srgbClr val="000000"/>
                </a:solidFill>
                <a:effectLst/>
                <a:uFillTx/>
                <a:latin typeface="Calibri"/>
              </a:rPr>
              <a:t>This discussion focuses on the inappropriate transfer of a histogram approach to case-value plots. Encourage participants to identify what the student may be assuming about bar height, visual pattern, and mean.</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Possible guiding questions:</a:t>
            </a:r>
            <a:br>
              <a:rPr sz="2000"/>
            </a:br>
            <a:r>
              <a:rPr lang="tr-TR" sz="2000" b="0" u="none" strike="noStrike">
                <a:solidFill>
                  <a:srgbClr val="000000"/>
                </a:solidFill>
                <a:effectLst/>
                <a:uFillTx/>
                <a:latin typeface="Calibri"/>
              </a:rPr>
              <a:t>What might this error reveal about how the student interprets bar-like graphs?</a:t>
            </a:r>
            <a:br>
              <a:rPr sz="2000"/>
            </a:br>
            <a:r>
              <a:rPr lang="tr-TR" sz="2000" b="0" u="none" strike="noStrike">
                <a:solidFill>
                  <a:srgbClr val="000000"/>
                </a:solidFill>
                <a:effectLst/>
                <a:uFillTx/>
                <a:latin typeface="Calibri"/>
              </a:rPr>
              <a:t>Which aspects of the case-value plot might invite a histogram-like interpretation?</a:t>
            </a:r>
            <a:br>
              <a:rPr sz="2000"/>
            </a:br>
            <a:r>
              <a:rPr lang="tr-TR" sz="2000" b="0" u="none" strike="noStrike">
                <a:solidFill>
                  <a:srgbClr val="000000"/>
                </a:solidFill>
                <a:effectLst/>
                <a:uFillTx/>
                <a:latin typeface="Calibri"/>
              </a:rPr>
              <a:t>What gaze pattern would support the hypothesis that the student is focusing on visual pattern, symmetry, or balance?</a:t>
            </a:r>
            <a:br>
              <a:rPr sz="2000"/>
            </a:br>
            <a:r>
              <a:rPr lang="tr-TR" sz="2000" b="0" u="none" strike="noStrike">
                <a:solidFill>
                  <a:srgbClr val="000000"/>
                </a:solidFill>
                <a:effectLst/>
                <a:uFillTx/>
                <a:latin typeface="Calibri"/>
              </a:rPr>
              <a:t>How could you make the difference between histograms and case-value plots explicit in a classroom conversation?</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5" name="PlaceHolder 1"/>
          <p:cNvSpPr>
            <a:spLocks noGrp="1"/>
          </p:cNvSpPr>
          <p:nvPr>
            <p:ph type="sldImg"/>
          </p:nvPr>
        </p:nvSpPr>
        <p:spPr>
          <a:xfrm>
            <a:off x="0" y="763560"/>
            <a:ext cx="0" cy="0"/>
          </a:xfrm>
          <a:prstGeom prst="rect">
            <a:avLst/>
          </a:prstGeom>
          <a:ln w="0">
            <a:noFill/>
          </a:ln>
        </p:spPr>
      </p:sp>
      <p:sp>
        <p:nvSpPr>
          <p:cNvPr id="1296" name="PlaceHolder 2"/>
          <p:cNvSpPr>
            <a:spLocks noGrp="1"/>
          </p:cNvSpPr>
          <p:nvPr>
            <p:ph type="body"/>
          </p:nvPr>
        </p:nvSpPr>
        <p:spPr>
          <a:xfrm>
            <a:off x="777240" y="4777560"/>
            <a:ext cx="6214680" cy="4523040"/>
          </a:xfrm>
          <a:prstGeom prst="rect">
            <a:avLst/>
          </a:prstGeom>
          <a:noFill/>
          <a:ln w="0">
            <a:noFill/>
          </a:ln>
        </p:spPr>
        <p:txBody>
          <a:bodyPr lIns="0" tIns="0" rIns="0" bIns="0" anchor="t">
            <a:noAutofit/>
          </a:bodyPr>
          <a:p>
            <a:pPr indent="0" algn="l">
              <a:lnSpc>
                <a:spcPct val="100000"/>
              </a:lnSpc>
              <a:buNone/>
              <a:tabLst>
                <a:tab pos="0" algn="l"/>
              </a:tabLst>
            </a:pPr>
            <a:r>
              <a:rPr lang="en-US" sz="2000" b="0" u="none" strike="noStrike">
                <a:solidFill>
                  <a:srgbClr val="000000"/>
                </a:solidFill>
                <a:effectLst/>
                <a:uFillTx/>
                <a:latin typeface="Calibri"/>
              </a:rPr>
              <a:t>Slide 62-63</a:t>
            </a:r>
            <a:endParaRPr lang="de-DE" sz="2000" b="0" u="none" strike="noStrike">
              <a:solidFill>
                <a:srgbClr val="000000"/>
              </a:solidFill>
              <a:effectLst/>
              <a:uFillTx/>
              <a:latin typeface="Calibri"/>
            </a:endParaRPr>
          </a:p>
        </p:txBody>
      </p:sp>
      <p:sp>
        <p:nvSpPr>
          <p:cNvPr id="1297" name="PlaceHolder 3"/>
          <p:cNvSpPr>
            <a:spLocks noGrp="1"/>
          </p:cNvSpPr>
          <p:nvPr>
            <p:ph type="sldNum" idx="22"/>
          </p:nvPr>
        </p:nvSpPr>
        <p:spPr>
          <a:xfrm>
            <a:off x="4399200" y="9555480"/>
            <a:ext cx="3369960" cy="49968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94843BDF-12AB-4357-83C2-4D41C3F66FED}"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7" name="PlaceHolder 1"/>
          <p:cNvSpPr>
            <a:spLocks noGrp="1"/>
          </p:cNvSpPr>
          <p:nvPr>
            <p:ph type="sldImg"/>
          </p:nvPr>
        </p:nvSpPr>
        <p:spPr>
          <a:xfrm>
            <a:off x="0" y="763560"/>
            <a:ext cx="0" cy="0"/>
          </a:xfrm>
          <a:prstGeom prst="rect">
            <a:avLst/>
          </a:prstGeom>
          <a:ln w="0">
            <a:noFill/>
          </a:ln>
        </p:spPr>
      </p:sp>
      <p:sp>
        <p:nvSpPr>
          <p:cNvPr id="1308" name="PlaceHolder 2"/>
          <p:cNvSpPr>
            <a:spLocks noGrp="1"/>
          </p:cNvSpPr>
          <p:nvPr>
            <p:ph type="body"/>
          </p:nvPr>
        </p:nvSpPr>
        <p:spPr>
          <a:xfrm>
            <a:off x="777240" y="4777560"/>
            <a:ext cx="6213960" cy="452232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09" name="PlaceHolder 3"/>
          <p:cNvSpPr>
            <a:spLocks noGrp="1"/>
          </p:cNvSpPr>
          <p:nvPr>
            <p:ph type="sldNum" idx="26"/>
          </p:nvPr>
        </p:nvSpPr>
        <p:spPr>
          <a:xfrm>
            <a:off x="4399200" y="9555480"/>
            <a:ext cx="3369240" cy="49896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6C45C31D-44D1-446D-8F0E-C69A3C4E1A52}"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0" name="PlaceHolder 1"/>
          <p:cNvSpPr>
            <a:spLocks noGrp="1"/>
          </p:cNvSpPr>
          <p:nvPr>
            <p:ph type="sldImg"/>
          </p:nvPr>
        </p:nvSpPr>
        <p:spPr>
          <a:xfrm>
            <a:off x="0" y="763560"/>
            <a:ext cx="0" cy="0"/>
          </a:xfrm>
          <a:prstGeom prst="rect">
            <a:avLst/>
          </a:prstGeom>
          <a:ln w="0">
            <a:noFill/>
          </a:ln>
        </p:spPr>
      </p:sp>
      <p:sp>
        <p:nvSpPr>
          <p:cNvPr id="1311" name="PlaceHolder 2"/>
          <p:cNvSpPr>
            <a:spLocks noGrp="1"/>
          </p:cNvSpPr>
          <p:nvPr>
            <p:ph type="body"/>
          </p:nvPr>
        </p:nvSpPr>
        <p:spPr>
          <a:xfrm>
            <a:off x="777240" y="4777560"/>
            <a:ext cx="6213960" cy="452232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12" name="PlaceHolder 3"/>
          <p:cNvSpPr>
            <a:spLocks noGrp="1"/>
          </p:cNvSpPr>
          <p:nvPr>
            <p:ph type="sldNum" idx="27"/>
          </p:nvPr>
        </p:nvSpPr>
        <p:spPr>
          <a:xfrm>
            <a:off x="4399200" y="9555480"/>
            <a:ext cx="3369240" cy="49896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465C5ED4-C4B5-4548-83F2-6140A09E9CD1}"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el und vertikaler Text">
    <p:bg>
      <p:bgPr>
        <a:solidFill>
          <a:schemeClr val="lt1">
            <a:lumMod val="95000"/>
            <a:alpha val="49000"/>
          </a:schemeClr>
        </a:solidFill>
      </p:bgPr>
    </p:bg>
    <p:spTree>
      <p:nvGrpSpPr>
        <p:cNvPr id="1" name=""/>
        <p:cNvGrpSpPr/>
        <p:nvPr/>
      </p:nvGrpSpPr>
      <p:grpSpPr>
        <a:xfrm>
          <a:off x="0" y="0"/>
          <a:ext cx="0" cy="0"/>
          <a:chOff x="0" y="0"/>
          <a:chExt cx="0" cy="0"/>
        </a:xfrm>
      </p:grpSpPr>
      <p:sp>
        <p:nvSpPr>
          <p:cNvPr id="2"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 name="Grafik 21"/>
          <p:cNvPicPr/>
          <p:nvPr/>
        </p:nvPicPr>
        <p:blipFill>
          <a:blip r:embed="rId2"/>
          <a:stretch/>
        </p:blipFill>
        <p:spPr>
          <a:xfrm>
            <a:off x="8141400" y="5590800"/>
            <a:ext cx="1003680" cy="1257120"/>
          </a:xfrm>
          <a:prstGeom prst="rect">
            <a:avLst/>
          </a:prstGeom>
          <a:noFill/>
          <a:ln w="0">
            <a:noFill/>
          </a:ln>
        </p:spPr>
      </p:pic>
      <p:cxnSp>
        <p:nvCxnSpPr>
          <p:cNvPr id="4" name="Gerader Verbinder 22"/>
          <p:cNvCxnSpPr/>
          <p:nvPr/>
        </p:nvCxnSpPr>
        <p:spPr>
          <a:xfrm>
            <a:off x="2289600" y="6504480"/>
            <a:ext cx="5040" cy="370080"/>
          </a:xfrm>
          <a:prstGeom prst="straightConnector1">
            <a:avLst/>
          </a:prstGeom>
          <a:ln w="0">
            <a:solidFill>
              <a:srgbClr val="444D26"/>
            </a:solidFill>
          </a:ln>
        </p:spPr>
      </p:cxnSp>
      <p:cxnSp>
        <p:nvCxnSpPr>
          <p:cNvPr id="5" name="Gerader Verbinder 23"/>
          <p:cNvCxnSpPr/>
          <p:nvPr/>
        </p:nvCxnSpPr>
        <p:spPr>
          <a:xfrm>
            <a:off x="6201360" y="6504480"/>
            <a:ext cx="5040" cy="370080"/>
          </a:xfrm>
          <a:prstGeom prst="straightConnector1">
            <a:avLst/>
          </a:prstGeom>
          <a:ln w="0">
            <a:solidFill>
              <a:srgbClr val="444D26"/>
            </a:solidFill>
          </a:ln>
        </p:spPr>
      </p:cxnSp>
      <p:sp>
        <p:nvSpPr>
          <p:cNvPr id="6"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7"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D3600EC-38E5-4384-9189-D87A8C6966F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0"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D5BDAA9-C5A2-42FD-B6D7-397C1301310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1" name="Resim 1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2" name="Resim 1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ild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13"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4" name="Grafik 21"/>
          <p:cNvPicPr/>
          <p:nvPr/>
        </p:nvPicPr>
        <p:blipFill>
          <a:blip r:embed="rId2"/>
          <a:stretch/>
        </p:blipFill>
        <p:spPr>
          <a:xfrm>
            <a:off x="8141400" y="5590800"/>
            <a:ext cx="1003680" cy="1257120"/>
          </a:xfrm>
          <a:prstGeom prst="rect">
            <a:avLst/>
          </a:prstGeom>
          <a:noFill/>
          <a:ln w="0">
            <a:noFill/>
          </a:ln>
        </p:spPr>
      </p:pic>
      <p:cxnSp>
        <p:nvCxnSpPr>
          <p:cNvPr id="15" name="Gerader Verbinder 22"/>
          <p:cNvCxnSpPr/>
          <p:nvPr/>
        </p:nvCxnSpPr>
        <p:spPr>
          <a:xfrm>
            <a:off x="2289600" y="6504480"/>
            <a:ext cx="5040" cy="370080"/>
          </a:xfrm>
          <a:prstGeom prst="straightConnector1">
            <a:avLst/>
          </a:prstGeom>
          <a:ln w="0">
            <a:solidFill>
              <a:srgbClr val="444D26"/>
            </a:solidFill>
          </a:ln>
        </p:spPr>
      </p:cxnSp>
      <p:cxnSp>
        <p:nvCxnSpPr>
          <p:cNvPr id="16" name="Gerader Verbinder 23"/>
          <p:cNvCxnSpPr/>
          <p:nvPr/>
        </p:nvCxnSpPr>
        <p:spPr>
          <a:xfrm>
            <a:off x="6201360" y="6504480"/>
            <a:ext cx="5040" cy="370080"/>
          </a:xfrm>
          <a:prstGeom prst="straightConnector1">
            <a:avLst/>
          </a:prstGeom>
          <a:ln w="0">
            <a:solidFill>
              <a:srgbClr val="444D26"/>
            </a:solidFill>
          </a:ln>
        </p:spPr>
      </p:cxnSp>
      <p:sp>
        <p:nvSpPr>
          <p:cNvPr id="17"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8"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15BB9AF-E9CD-42C8-B972-2A0FE23EDD6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9"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20"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21"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5F24CBE-0124-4FBA-AF09-A0706E6952D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kaler Titel und Text">
    <p:bg>
      <p:bgPr>
        <a:solidFill>
          <a:schemeClr val="lt1">
            <a:lumMod val="95000"/>
            <a:alpha val="49000"/>
          </a:schemeClr>
        </a:solidFill>
      </p:bgPr>
    </p:bg>
    <p:spTree>
      <p:nvGrpSpPr>
        <p:cNvPr id="1" name=""/>
        <p:cNvGrpSpPr/>
        <p:nvPr/>
      </p:nvGrpSpPr>
      <p:grpSpPr>
        <a:xfrm>
          <a:off x="0" y="0"/>
          <a:ext cx="0" cy="0"/>
          <a:chOff x="0" y="0"/>
          <a:chExt cx="0" cy="0"/>
        </a:xfrm>
      </p:grpSpPr>
      <p:sp>
        <p:nvSpPr>
          <p:cNvPr id="25"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6" name="Grafik 21"/>
          <p:cNvPicPr/>
          <p:nvPr/>
        </p:nvPicPr>
        <p:blipFill>
          <a:blip r:embed="rId2"/>
          <a:stretch/>
        </p:blipFill>
        <p:spPr>
          <a:xfrm>
            <a:off x="8141400" y="5590800"/>
            <a:ext cx="1003680" cy="1257120"/>
          </a:xfrm>
          <a:prstGeom prst="rect">
            <a:avLst/>
          </a:prstGeom>
          <a:noFill/>
          <a:ln w="0">
            <a:noFill/>
          </a:ln>
        </p:spPr>
      </p:pic>
      <p:cxnSp>
        <p:nvCxnSpPr>
          <p:cNvPr id="27" name="Gerader Verbinder 22"/>
          <p:cNvCxnSpPr/>
          <p:nvPr/>
        </p:nvCxnSpPr>
        <p:spPr>
          <a:xfrm>
            <a:off x="2289600" y="6504480"/>
            <a:ext cx="5040" cy="370080"/>
          </a:xfrm>
          <a:prstGeom prst="straightConnector1">
            <a:avLst/>
          </a:prstGeom>
          <a:ln w="0">
            <a:solidFill>
              <a:srgbClr val="444D26"/>
            </a:solidFill>
          </a:ln>
        </p:spPr>
      </p:cxnSp>
      <p:cxnSp>
        <p:nvCxnSpPr>
          <p:cNvPr id="28" name="Gerader Verbinder 23"/>
          <p:cNvCxnSpPr/>
          <p:nvPr/>
        </p:nvCxnSpPr>
        <p:spPr>
          <a:xfrm>
            <a:off x="6201360" y="6504480"/>
            <a:ext cx="5040" cy="370080"/>
          </a:xfrm>
          <a:prstGeom prst="straightConnector1">
            <a:avLst/>
          </a:prstGeom>
          <a:ln w="0">
            <a:solidFill>
              <a:srgbClr val="444D26"/>
            </a:solidFill>
          </a:ln>
        </p:spPr>
      </p:cxnSp>
      <p:sp>
        <p:nvSpPr>
          <p:cNvPr id="29"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30"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347CB54-E156-4065-9FFF-922A964263A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1"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2"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37A1AFC-5DBB-4E5B-B15A-59A2F2362D2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4" name="Resim 4"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5"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enutzerdefiniertes Layout">
    <p:bg>
      <p:bgPr>
        <a:solidFill>
          <a:schemeClr val="lt1">
            <a:lumMod val="95000"/>
            <a:alpha val="49000"/>
          </a:schemeClr>
        </a:solidFill>
      </p:bgPr>
    </p:bg>
    <p:spTree>
      <p:nvGrpSpPr>
        <p:cNvPr id="1" name=""/>
        <p:cNvGrpSpPr/>
        <p:nvPr/>
      </p:nvGrpSpPr>
      <p:grpSpPr>
        <a:xfrm>
          <a:off x="0" y="0"/>
          <a:ext cx="0" cy="0"/>
          <a:chOff x="0" y="0"/>
          <a:chExt cx="0" cy="0"/>
        </a:xfrm>
      </p:grpSpPr>
      <p:sp>
        <p:nvSpPr>
          <p:cNvPr id="36"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7" name="Grafik 21"/>
          <p:cNvPicPr/>
          <p:nvPr/>
        </p:nvPicPr>
        <p:blipFill>
          <a:blip r:embed="rId2"/>
          <a:stretch/>
        </p:blipFill>
        <p:spPr>
          <a:xfrm>
            <a:off x="8141400" y="5590800"/>
            <a:ext cx="1003680" cy="1257120"/>
          </a:xfrm>
          <a:prstGeom prst="rect">
            <a:avLst/>
          </a:prstGeom>
          <a:noFill/>
          <a:ln w="0">
            <a:noFill/>
          </a:ln>
        </p:spPr>
      </p:pic>
      <p:cxnSp>
        <p:nvCxnSpPr>
          <p:cNvPr id="38" name="Gerader Verbinder 22"/>
          <p:cNvCxnSpPr/>
          <p:nvPr/>
        </p:nvCxnSpPr>
        <p:spPr>
          <a:xfrm>
            <a:off x="2289600" y="6504480"/>
            <a:ext cx="5040" cy="370080"/>
          </a:xfrm>
          <a:prstGeom prst="straightConnector1">
            <a:avLst/>
          </a:prstGeom>
          <a:ln w="0">
            <a:solidFill>
              <a:srgbClr val="444D26"/>
            </a:solidFill>
          </a:ln>
        </p:spPr>
      </p:cxnSp>
      <p:cxnSp>
        <p:nvCxnSpPr>
          <p:cNvPr id="39" name="Gerader Verbinder 23"/>
          <p:cNvCxnSpPr/>
          <p:nvPr/>
        </p:nvCxnSpPr>
        <p:spPr>
          <a:xfrm>
            <a:off x="6201360" y="6504480"/>
            <a:ext cx="5040" cy="370080"/>
          </a:xfrm>
          <a:prstGeom prst="straightConnector1">
            <a:avLst/>
          </a:prstGeom>
          <a:ln w="0">
            <a:solidFill>
              <a:srgbClr val="444D26"/>
            </a:solidFill>
          </a:ln>
        </p:spPr>
      </p:cxnSp>
      <p:sp>
        <p:nvSpPr>
          <p:cNvPr id="40"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41"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B89C525-79A6-4B67-9A04-D018DBE03C7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2"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3"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2069A62-5D8C-49CE-B139-392008E5A35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4" name="Resim 4"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5"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el und Inhalt">
    <p:bg>
      <p:bgPr>
        <a:solidFill>
          <a:schemeClr val="lt1">
            <a:lumMod val="95000"/>
            <a:alpha val="49000"/>
          </a:schemeClr>
        </a:solidFill>
      </p:bgPr>
    </p:bg>
    <p:spTree>
      <p:nvGrpSpPr>
        <p:cNvPr id="1" name=""/>
        <p:cNvGrpSpPr/>
        <p:nvPr/>
      </p:nvGrpSpPr>
      <p:grpSpPr>
        <a:xfrm>
          <a:off x="0" y="0"/>
          <a:ext cx="0" cy="0"/>
          <a:chOff x="0" y="0"/>
          <a:chExt cx="0" cy="0"/>
        </a:xfrm>
      </p:grpSpPr>
      <p:sp>
        <p:nvSpPr>
          <p:cNvPr id="46"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7" name="Grafik 21"/>
          <p:cNvPicPr/>
          <p:nvPr/>
        </p:nvPicPr>
        <p:blipFill>
          <a:blip r:embed="rId2"/>
          <a:stretch/>
        </p:blipFill>
        <p:spPr>
          <a:xfrm>
            <a:off x="8141400" y="5590800"/>
            <a:ext cx="1003680" cy="1257120"/>
          </a:xfrm>
          <a:prstGeom prst="rect">
            <a:avLst/>
          </a:prstGeom>
          <a:noFill/>
          <a:ln w="0">
            <a:noFill/>
          </a:ln>
        </p:spPr>
      </p:pic>
      <p:cxnSp>
        <p:nvCxnSpPr>
          <p:cNvPr id="48" name="Gerader Verbinder 22"/>
          <p:cNvCxnSpPr/>
          <p:nvPr/>
        </p:nvCxnSpPr>
        <p:spPr>
          <a:xfrm>
            <a:off x="2289600" y="6504480"/>
            <a:ext cx="5040" cy="370080"/>
          </a:xfrm>
          <a:prstGeom prst="straightConnector1">
            <a:avLst/>
          </a:prstGeom>
          <a:ln w="0">
            <a:solidFill>
              <a:srgbClr val="444D26"/>
            </a:solidFill>
          </a:ln>
        </p:spPr>
      </p:cxnSp>
      <p:cxnSp>
        <p:nvCxnSpPr>
          <p:cNvPr id="49" name="Gerader Verbinder 23"/>
          <p:cNvCxnSpPr/>
          <p:nvPr/>
        </p:nvCxnSpPr>
        <p:spPr>
          <a:xfrm>
            <a:off x="6201360" y="6504480"/>
            <a:ext cx="5040" cy="370080"/>
          </a:xfrm>
          <a:prstGeom prst="straightConnector1">
            <a:avLst/>
          </a:prstGeom>
          <a:ln w="0">
            <a:solidFill>
              <a:srgbClr val="444D26"/>
            </a:solidFill>
          </a:ln>
        </p:spPr>
      </p:cxnSp>
      <p:sp>
        <p:nvSpPr>
          <p:cNvPr id="50"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51"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E4077DB-44C5-4ED0-B68A-9296F9F0E4A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2"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3"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4"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13601C6-450D-4EB1-94AF-F82DBD037ED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5" name="Resim 4"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56"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Abschnitts-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57"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8" name="Grafik 21"/>
          <p:cNvPicPr/>
          <p:nvPr/>
        </p:nvPicPr>
        <p:blipFill>
          <a:blip r:embed="rId2"/>
          <a:stretch/>
        </p:blipFill>
        <p:spPr>
          <a:xfrm>
            <a:off x="8141400" y="5590800"/>
            <a:ext cx="1003680" cy="1257120"/>
          </a:xfrm>
          <a:prstGeom prst="rect">
            <a:avLst/>
          </a:prstGeom>
          <a:noFill/>
          <a:ln w="0">
            <a:noFill/>
          </a:ln>
        </p:spPr>
      </p:pic>
      <p:cxnSp>
        <p:nvCxnSpPr>
          <p:cNvPr id="59" name="Gerader Verbinder 22"/>
          <p:cNvCxnSpPr/>
          <p:nvPr/>
        </p:nvCxnSpPr>
        <p:spPr>
          <a:xfrm>
            <a:off x="2289600" y="6504480"/>
            <a:ext cx="5040" cy="370080"/>
          </a:xfrm>
          <a:prstGeom prst="straightConnector1">
            <a:avLst/>
          </a:prstGeom>
          <a:ln w="0">
            <a:solidFill>
              <a:srgbClr val="444D26"/>
            </a:solidFill>
          </a:ln>
        </p:spPr>
      </p:cxnSp>
      <p:cxnSp>
        <p:nvCxnSpPr>
          <p:cNvPr id="60" name="Gerader Verbinder 23"/>
          <p:cNvCxnSpPr/>
          <p:nvPr/>
        </p:nvCxnSpPr>
        <p:spPr>
          <a:xfrm>
            <a:off x="6201360" y="6504480"/>
            <a:ext cx="5040" cy="370080"/>
          </a:xfrm>
          <a:prstGeom prst="straightConnector1">
            <a:avLst/>
          </a:prstGeom>
          <a:ln w="0">
            <a:solidFill>
              <a:srgbClr val="444D26"/>
            </a:solidFill>
          </a:ln>
        </p:spPr>
      </p:cxnSp>
      <p:sp>
        <p:nvSpPr>
          <p:cNvPr id="61"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62"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F7C7500-828D-43A7-9AE5-0AB7CA37B4E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3"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64"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6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30ABFB0-B2EA-4AAC-92A1-42FB2CBB0F2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6" name="Resim 4"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67"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Zwei Inhalte">
    <p:bg>
      <p:bgPr>
        <a:solidFill>
          <a:schemeClr val="lt1">
            <a:lumMod val="95000"/>
            <a:alpha val="49000"/>
          </a:schemeClr>
        </a:solidFill>
      </p:bgPr>
    </p:bg>
    <p:spTree>
      <p:nvGrpSpPr>
        <p:cNvPr id="1" name=""/>
        <p:cNvGrpSpPr/>
        <p:nvPr/>
      </p:nvGrpSpPr>
      <p:grpSpPr>
        <a:xfrm>
          <a:off x="0" y="0"/>
          <a:ext cx="0" cy="0"/>
          <a:chOff x="0" y="0"/>
          <a:chExt cx="0" cy="0"/>
        </a:xfrm>
      </p:grpSpPr>
      <p:sp>
        <p:nvSpPr>
          <p:cNvPr id="68"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9" name="Grafik 21"/>
          <p:cNvPicPr/>
          <p:nvPr/>
        </p:nvPicPr>
        <p:blipFill>
          <a:blip r:embed="rId2"/>
          <a:stretch/>
        </p:blipFill>
        <p:spPr>
          <a:xfrm>
            <a:off x="8141400" y="5590800"/>
            <a:ext cx="1003680" cy="1257120"/>
          </a:xfrm>
          <a:prstGeom prst="rect">
            <a:avLst/>
          </a:prstGeom>
          <a:noFill/>
          <a:ln w="0">
            <a:noFill/>
          </a:ln>
        </p:spPr>
      </p:pic>
      <p:cxnSp>
        <p:nvCxnSpPr>
          <p:cNvPr id="70" name="Gerader Verbinder 22"/>
          <p:cNvCxnSpPr/>
          <p:nvPr/>
        </p:nvCxnSpPr>
        <p:spPr>
          <a:xfrm>
            <a:off x="2289600" y="6504480"/>
            <a:ext cx="5040" cy="370080"/>
          </a:xfrm>
          <a:prstGeom prst="straightConnector1">
            <a:avLst/>
          </a:prstGeom>
          <a:ln w="0">
            <a:solidFill>
              <a:srgbClr val="444D26"/>
            </a:solidFill>
          </a:ln>
        </p:spPr>
      </p:cxnSp>
      <p:cxnSp>
        <p:nvCxnSpPr>
          <p:cNvPr id="71" name="Gerader Verbinder 23"/>
          <p:cNvCxnSpPr/>
          <p:nvPr/>
        </p:nvCxnSpPr>
        <p:spPr>
          <a:xfrm>
            <a:off x="6201360" y="6504480"/>
            <a:ext cx="5040" cy="370080"/>
          </a:xfrm>
          <a:prstGeom prst="straightConnector1">
            <a:avLst/>
          </a:prstGeom>
          <a:ln w="0">
            <a:solidFill>
              <a:srgbClr val="444D26"/>
            </a:solidFill>
          </a:ln>
        </p:spPr>
      </p:cxnSp>
      <p:sp>
        <p:nvSpPr>
          <p:cNvPr id="72"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73"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C9BBE18-ECB5-4B33-864E-A3ADEC6D4C5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4"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5"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6"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7"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C67DAA9-A1CC-45AA-A32C-463A1AB261B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8" name="Resim 5"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79" name="Resim 6"/>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Vergleich">
    <p:bg>
      <p:bgPr>
        <a:solidFill>
          <a:schemeClr val="lt1">
            <a:lumMod val="95000"/>
            <a:alpha val="49000"/>
          </a:schemeClr>
        </a:solidFill>
      </p:bgPr>
    </p:bg>
    <p:spTree>
      <p:nvGrpSpPr>
        <p:cNvPr id="1" name=""/>
        <p:cNvGrpSpPr/>
        <p:nvPr/>
      </p:nvGrpSpPr>
      <p:grpSpPr>
        <a:xfrm>
          <a:off x="0" y="0"/>
          <a:ext cx="0" cy="0"/>
          <a:chOff x="0" y="0"/>
          <a:chExt cx="0" cy="0"/>
        </a:xfrm>
      </p:grpSpPr>
      <p:sp>
        <p:nvSpPr>
          <p:cNvPr id="80"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1" name="Grafik 21"/>
          <p:cNvPicPr/>
          <p:nvPr/>
        </p:nvPicPr>
        <p:blipFill>
          <a:blip r:embed="rId2"/>
          <a:stretch/>
        </p:blipFill>
        <p:spPr>
          <a:xfrm>
            <a:off x="8141400" y="5590800"/>
            <a:ext cx="1003680" cy="1257120"/>
          </a:xfrm>
          <a:prstGeom prst="rect">
            <a:avLst/>
          </a:prstGeom>
          <a:noFill/>
          <a:ln w="0">
            <a:noFill/>
          </a:ln>
        </p:spPr>
      </p:pic>
      <p:cxnSp>
        <p:nvCxnSpPr>
          <p:cNvPr id="82" name="Gerader Verbinder 22"/>
          <p:cNvCxnSpPr/>
          <p:nvPr/>
        </p:nvCxnSpPr>
        <p:spPr>
          <a:xfrm>
            <a:off x="2289600" y="6504480"/>
            <a:ext cx="5040" cy="370080"/>
          </a:xfrm>
          <a:prstGeom prst="straightConnector1">
            <a:avLst/>
          </a:prstGeom>
          <a:ln w="0">
            <a:solidFill>
              <a:srgbClr val="444D26"/>
            </a:solidFill>
          </a:ln>
        </p:spPr>
      </p:cxnSp>
      <p:cxnSp>
        <p:nvCxnSpPr>
          <p:cNvPr id="83" name="Gerader Verbinder 23"/>
          <p:cNvCxnSpPr/>
          <p:nvPr/>
        </p:nvCxnSpPr>
        <p:spPr>
          <a:xfrm>
            <a:off x="6201360" y="6504480"/>
            <a:ext cx="5040" cy="370080"/>
          </a:xfrm>
          <a:prstGeom prst="straightConnector1">
            <a:avLst/>
          </a:prstGeom>
          <a:ln w="0">
            <a:solidFill>
              <a:srgbClr val="444D26"/>
            </a:solidFill>
          </a:ln>
        </p:spPr>
      </p:cxnSp>
      <p:sp>
        <p:nvSpPr>
          <p:cNvPr id="84"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85"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3D28DA0-30E7-42F5-A4D6-6660425E497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6"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7"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8"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9"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90"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36B1771-C70D-479F-B084-DA2C386A874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9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Nur Titel">
    <p:bg>
      <p:bgPr>
        <a:solidFill>
          <a:schemeClr val="lt1">
            <a:lumMod val="95000"/>
            <a:alpha val="49000"/>
          </a:schemeClr>
        </a:solidFill>
      </p:bgPr>
    </p:bg>
    <p:spTree>
      <p:nvGrpSpPr>
        <p:cNvPr id="1" name=""/>
        <p:cNvGrpSpPr/>
        <p:nvPr/>
      </p:nvGrpSpPr>
      <p:grpSpPr>
        <a:xfrm>
          <a:off x="0" y="0"/>
          <a:ext cx="0" cy="0"/>
          <a:chOff x="0" y="0"/>
          <a:chExt cx="0" cy="0"/>
        </a:xfrm>
      </p:grpSpPr>
      <p:sp>
        <p:nvSpPr>
          <p:cNvPr id="94"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5" name="Grafik 21"/>
          <p:cNvPicPr/>
          <p:nvPr/>
        </p:nvPicPr>
        <p:blipFill>
          <a:blip r:embed="rId2"/>
          <a:stretch/>
        </p:blipFill>
        <p:spPr>
          <a:xfrm>
            <a:off x="8141400" y="5590800"/>
            <a:ext cx="1003680" cy="1257120"/>
          </a:xfrm>
          <a:prstGeom prst="rect">
            <a:avLst/>
          </a:prstGeom>
          <a:noFill/>
          <a:ln w="0">
            <a:noFill/>
          </a:ln>
        </p:spPr>
      </p:pic>
      <p:cxnSp>
        <p:nvCxnSpPr>
          <p:cNvPr id="96" name="Gerader Verbinder 22"/>
          <p:cNvCxnSpPr/>
          <p:nvPr/>
        </p:nvCxnSpPr>
        <p:spPr>
          <a:xfrm>
            <a:off x="2289600" y="6504480"/>
            <a:ext cx="5040" cy="370080"/>
          </a:xfrm>
          <a:prstGeom prst="straightConnector1">
            <a:avLst/>
          </a:prstGeom>
          <a:ln w="0">
            <a:solidFill>
              <a:srgbClr val="444D26"/>
            </a:solidFill>
          </a:ln>
        </p:spPr>
      </p:cxnSp>
      <p:cxnSp>
        <p:nvCxnSpPr>
          <p:cNvPr id="97" name="Gerader Verbinder 23"/>
          <p:cNvCxnSpPr/>
          <p:nvPr/>
        </p:nvCxnSpPr>
        <p:spPr>
          <a:xfrm>
            <a:off x="6201360" y="6504480"/>
            <a:ext cx="5040" cy="370080"/>
          </a:xfrm>
          <a:prstGeom prst="straightConnector1">
            <a:avLst/>
          </a:prstGeom>
          <a:ln w="0">
            <a:solidFill>
              <a:srgbClr val="444D26"/>
            </a:solidFill>
          </a:ln>
        </p:spPr>
      </p:cxnSp>
      <p:sp>
        <p:nvSpPr>
          <p:cNvPr id="98"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99"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58FC55A-32F2-4593-9D70-DADDFD4FE57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00"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0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E7CAAB3-C2F5-475D-9B68-D6E17A7E3FA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0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0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elfolie">
    <p:bg>
      <p:bgPr>
        <a:solidFill>
          <a:schemeClr val="lt1">
            <a:lumMod val="95000"/>
            <a:alpha val="49000"/>
          </a:schemeClr>
        </a:solidFill>
      </p:bgPr>
    </p:bg>
    <p:spTree>
      <p:nvGrpSpPr>
        <p:cNvPr id="1" name=""/>
        <p:cNvGrpSpPr/>
        <p:nvPr/>
      </p:nvGrpSpPr>
      <p:grpSpPr>
        <a:xfrm>
          <a:off x="0" y="0"/>
          <a:ext cx="0" cy="0"/>
          <a:chOff x="0" y="0"/>
          <a:chExt cx="0" cy="0"/>
        </a:xfrm>
      </p:grpSpPr>
      <p:sp>
        <p:nvSpPr>
          <p:cNvPr id="104"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05" name="Grafik 21"/>
          <p:cNvPicPr/>
          <p:nvPr/>
        </p:nvPicPr>
        <p:blipFill>
          <a:blip r:embed="rId2"/>
          <a:stretch/>
        </p:blipFill>
        <p:spPr>
          <a:xfrm>
            <a:off x="8141400" y="5590800"/>
            <a:ext cx="1003680" cy="1257120"/>
          </a:xfrm>
          <a:prstGeom prst="rect">
            <a:avLst/>
          </a:prstGeom>
          <a:noFill/>
          <a:ln w="0">
            <a:noFill/>
          </a:ln>
        </p:spPr>
      </p:pic>
      <p:cxnSp>
        <p:nvCxnSpPr>
          <p:cNvPr id="106" name="Gerader Verbinder 22"/>
          <p:cNvCxnSpPr/>
          <p:nvPr/>
        </p:nvCxnSpPr>
        <p:spPr>
          <a:xfrm>
            <a:off x="2289600" y="6504480"/>
            <a:ext cx="5040" cy="370080"/>
          </a:xfrm>
          <a:prstGeom prst="straightConnector1">
            <a:avLst/>
          </a:prstGeom>
          <a:ln w="0">
            <a:solidFill>
              <a:srgbClr val="444D26"/>
            </a:solidFill>
          </a:ln>
        </p:spPr>
      </p:cxnSp>
      <p:cxnSp>
        <p:nvCxnSpPr>
          <p:cNvPr id="107" name="Gerader Verbinder 23"/>
          <p:cNvCxnSpPr/>
          <p:nvPr/>
        </p:nvCxnSpPr>
        <p:spPr>
          <a:xfrm>
            <a:off x="6201360" y="6504480"/>
            <a:ext cx="5040" cy="370080"/>
          </a:xfrm>
          <a:prstGeom prst="straightConnector1">
            <a:avLst/>
          </a:prstGeom>
          <a:ln w="0">
            <a:solidFill>
              <a:srgbClr val="444D26"/>
            </a:solidFill>
          </a:ln>
        </p:spPr>
      </p:cxnSp>
      <p:sp>
        <p:nvSpPr>
          <p:cNvPr id="108"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09"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527FA49-3CD9-4253-B6A5-5A10C62B39E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10" name="PlaceHolder 1"/>
          <p:cNvSpPr>
            <a:spLocks noGrp="1"/>
          </p:cNvSpPr>
          <p:nvPr>
            <p:ph type="title"/>
          </p:nvPr>
        </p:nvSpPr>
        <p:spPr>
          <a:xfrm>
            <a:off x="1143000" y="1122480"/>
            <a:ext cx="6852960" cy="238248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11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3717085-AA35-44D1-9B19-E6444F95C9B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1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1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Leer">
    <p:bg>
      <p:bgPr>
        <a:solidFill>
          <a:schemeClr val="lt1">
            <a:lumMod val="95000"/>
            <a:alpha val="49000"/>
          </a:schemeClr>
        </a:solidFill>
      </p:bgPr>
    </p:bg>
    <p:spTree>
      <p:nvGrpSpPr>
        <p:cNvPr id="1" name=""/>
        <p:cNvGrpSpPr/>
        <p:nvPr/>
      </p:nvGrpSpPr>
      <p:grpSpPr>
        <a:xfrm>
          <a:off x="0" y="0"/>
          <a:ext cx="0" cy="0"/>
          <a:chOff x="0" y="0"/>
          <a:chExt cx="0" cy="0"/>
        </a:xfrm>
      </p:grpSpPr>
      <p:sp>
        <p:nvSpPr>
          <p:cNvPr id="114"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15" name="Grafik 21"/>
          <p:cNvPicPr/>
          <p:nvPr/>
        </p:nvPicPr>
        <p:blipFill>
          <a:blip r:embed="rId2"/>
          <a:stretch/>
        </p:blipFill>
        <p:spPr>
          <a:xfrm>
            <a:off x="8141400" y="5590800"/>
            <a:ext cx="1003680" cy="1257120"/>
          </a:xfrm>
          <a:prstGeom prst="rect">
            <a:avLst/>
          </a:prstGeom>
          <a:noFill/>
          <a:ln w="0">
            <a:noFill/>
          </a:ln>
        </p:spPr>
      </p:pic>
      <p:cxnSp>
        <p:nvCxnSpPr>
          <p:cNvPr id="116" name="Gerader Verbinder 22"/>
          <p:cNvCxnSpPr/>
          <p:nvPr/>
        </p:nvCxnSpPr>
        <p:spPr>
          <a:xfrm>
            <a:off x="2289600" y="6504480"/>
            <a:ext cx="5040" cy="370080"/>
          </a:xfrm>
          <a:prstGeom prst="straightConnector1">
            <a:avLst/>
          </a:prstGeom>
          <a:ln w="0">
            <a:solidFill>
              <a:srgbClr val="444D26"/>
            </a:solidFill>
          </a:ln>
        </p:spPr>
      </p:cxnSp>
      <p:cxnSp>
        <p:nvCxnSpPr>
          <p:cNvPr id="117" name="Gerader Verbinder 23"/>
          <p:cNvCxnSpPr/>
          <p:nvPr/>
        </p:nvCxnSpPr>
        <p:spPr>
          <a:xfrm>
            <a:off x="6201360" y="6504480"/>
            <a:ext cx="5040" cy="370080"/>
          </a:xfrm>
          <a:prstGeom prst="straightConnector1">
            <a:avLst/>
          </a:prstGeom>
          <a:ln w="0">
            <a:solidFill>
              <a:srgbClr val="444D26"/>
            </a:solidFill>
          </a:ln>
        </p:spPr>
      </p:cxnSp>
      <p:sp>
        <p:nvSpPr>
          <p:cNvPr id="118"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19"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5929234-EA02-4D48-9E1A-2ECFD0AA1DB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20"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09AD971-314E-41CF-A22E-D0C43F63A8A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21"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22"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nhalt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123"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24" name="Grafik 21"/>
          <p:cNvPicPr/>
          <p:nvPr/>
        </p:nvPicPr>
        <p:blipFill>
          <a:blip r:embed="rId2"/>
          <a:stretch/>
        </p:blipFill>
        <p:spPr>
          <a:xfrm>
            <a:off x="8141400" y="5590800"/>
            <a:ext cx="1003680" cy="1257120"/>
          </a:xfrm>
          <a:prstGeom prst="rect">
            <a:avLst/>
          </a:prstGeom>
          <a:noFill/>
          <a:ln w="0">
            <a:noFill/>
          </a:ln>
        </p:spPr>
      </p:pic>
      <p:cxnSp>
        <p:nvCxnSpPr>
          <p:cNvPr id="125" name="Gerader Verbinder 22"/>
          <p:cNvCxnSpPr/>
          <p:nvPr/>
        </p:nvCxnSpPr>
        <p:spPr>
          <a:xfrm>
            <a:off x="2289600" y="6504480"/>
            <a:ext cx="5040" cy="370080"/>
          </a:xfrm>
          <a:prstGeom prst="straightConnector1">
            <a:avLst/>
          </a:prstGeom>
          <a:ln w="0">
            <a:solidFill>
              <a:srgbClr val="444D26"/>
            </a:solidFill>
          </a:ln>
        </p:spPr>
      </p:cxnSp>
      <p:cxnSp>
        <p:nvCxnSpPr>
          <p:cNvPr id="126" name="Gerader Verbinder 23"/>
          <p:cNvCxnSpPr/>
          <p:nvPr/>
        </p:nvCxnSpPr>
        <p:spPr>
          <a:xfrm>
            <a:off x="6201360" y="6504480"/>
            <a:ext cx="5040" cy="370080"/>
          </a:xfrm>
          <a:prstGeom prst="straightConnector1">
            <a:avLst/>
          </a:prstGeom>
          <a:ln w="0">
            <a:solidFill>
              <a:srgbClr val="444D26"/>
            </a:solidFill>
          </a:ln>
        </p:spPr>
      </p:cxnSp>
      <p:sp>
        <p:nvSpPr>
          <p:cNvPr id="127"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28"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881A7D0-E462-4042-8A54-9176F65512A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29"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30"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131"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3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FF5E60D-D100-4113-B11B-0F07042D53D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3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3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8">
    <p:bg>
      <p:bgPr>
        <a:solidFill>
          <a:schemeClr val="lt1">
            <a:lumMod val="95000"/>
            <a:alpha val="49000"/>
          </a:schemeClr>
        </a:solidFill>
      </p:bgPr>
    </p:bg>
    <p:spTree>
      <p:nvGrpSpPr>
        <p:cNvPr id="1" name=""/>
        <p:cNvGrpSpPr/>
        <p:nvPr/>
      </p:nvGrpSpPr>
      <p:grpSpPr>
        <a:xfrm>
          <a:off x="0" y="0"/>
          <a:ext cx="0" cy="0"/>
          <a:chOff x="0" y="0"/>
          <a:chExt cx="0" cy="0"/>
        </a:xfrm>
      </p:grpSpPr>
      <p:sp>
        <p:nvSpPr>
          <p:cNvPr id="135"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36" name="Grafik 9"/>
          <p:cNvPicPr/>
          <p:nvPr/>
        </p:nvPicPr>
        <p:blipFill>
          <a:blip r:embed="rId2"/>
          <a:stretch/>
        </p:blipFill>
        <p:spPr>
          <a:xfrm>
            <a:off x="8141400" y="5590800"/>
            <a:ext cx="1003680" cy="1257120"/>
          </a:xfrm>
          <a:prstGeom prst="rect">
            <a:avLst/>
          </a:prstGeom>
          <a:noFill/>
          <a:ln w="0">
            <a:noFill/>
          </a:ln>
        </p:spPr>
      </p:pic>
      <p:cxnSp>
        <p:nvCxnSpPr>
          <p:cNvPr id="137" name="Gerader Verbinder 8"/>
          <p:cNvCxnSpPr/>
          <p:nvPr/>
        </p:nvCxnSpPr>
        <p:spPr>
          <a:xfrm>
            <a:off x="2289600" y="6504480"/>
            <a:ext cx="5040" cy="370080"/>
          </a:xfrm>
          <a:prstGeom prst="straightConnector1">
            <a:avLst/>
          </a:prstGeom>
          <a:ln w="0">
            <a:solidFill>
              <a:srgbClr val="444D26"/>
            </a:solidFill>
          </a:ln>
        </p:spPr>
      </p:cxnSp>
      <p:cxnSp>
        <p:nvCxnSpPr>
          <p:cNvPr id="138" name="Gerader Verbinder 10"/>
          <p:cNvCxnSpPr/>
          <p:nvPr/>
        </p:nvCxnSpPr>
        <p:spPr>
          <a:xfrm>
            <a:off x="6201360" y="6504480"/>
            <a:ext cx="5040" cy="370080"/>
          </a:xfrm>
          <a:prstGeom prst="straightConnector1">
            <a:avLst/>
          </a:prstGeom>
          <a:ln w="0">
            <a:solidFill>
              <a:srgbClr val="444D26"/>
            </a:solidFill>
          </a:ln>
        </p:spPr>
      </p:cxnSp>
      <p:sp>
        <p:nvSpPr>
          <p:cNvPr id="139"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40"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B633F3F-7607-4EE2-A9B9-BA7744327B2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4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AEDF913-61A3-4239-8532-38C55ED5B35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4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43" name="Resim 4"/>
          <p:cNvPicPr/>
          <p:nvPr/>
        </p:nvPicPr>
        <p:blipFill>
          <a:blip r:embed="rId4"/>
          <a:stretch/>
        </p:blipFill>
        <p:spPr>
          <a:xfrm>
            <a:off x="6357600" y="6570360"/>
            <a:ext cx="588600" cy="199800"/>
          </a:xfrm>
          <a:prstGeom prst="rect">
            <a:avLst/>
          </a:prstGeom>
          <a:noFill/>
          <a:ln w="0">
            <a:noFill/>
          </a:ln>
        </p:spPr>
      </p:pic>
      <p:sp>
        <p:nvSpPr>
          <p:cNvPr id="144" name="PlaceHolder 1"/>
          <p:cNvSpPr>
            <a:spLocks noGrp="1"/>
          </p:cNvSpPr>
          <p:nvPr>
            <p:ph type="title"/>
          </p:nvPr>
        </p:nvSpPr>
        <p:spPr>
          <a:xfrm>
            <a:off x="457200" y="273600"/>
            <a:ext cx="8226000" cy="1141560"/>
          </a:xfrm>
          <a:prstGeom prst="rect">
            <a:avLst/>
          </a:prstGeom>
          <a:noFill/>
          <a:ln w="0">
            <a:noFill/>
          </a:ln>
        </p:spPr>
        <p:txBody>
          <a:bodyPr lIns="0" tIns="0" rIns="0" bIns="0" anchor="ctr">
            <a:noAutofit/>
          </a:bodyPr>
          <a:lstStyle>
            <a:lvl1pPr indent="0" algn="l" defTabSz="914400">
              <a:lnSpc>
                <a:spcPct val="102000"/>
              </a:lnSpc>
              <a:buNone/>
              <a:tabLst>
                <a:tab pos="0" algn="l"/>
              </a:tabLst>
              <a:defRPr lang="tr-TR" sz="1800" b="0" u="none" strike="noStrike">
                <a:solidFill>
                  <a:schemeClr val="dk1"/>
                </a:solidFill>
                <a:effectLst/>
                <a:uFillTx/>
                <a:latin typeface="Calibri"/>
              </a:defRPr>
            </a:lvl1pPr>
          </a:lstStyle>
          <a:p>
            <a:pPr indent="0" algn="l" defTabSz="914400">
              <a:lnSpc>
                <a:spcPct val="102000"/>
              </a:lnSpc>
              <a:buNone/>
              <a:tabLst>
                <a:tab pos="0" algn="l"/>
              </a:tabLst>
            </a:pPr>
            <a:r>
              <a:rPr lang="tr-TR" sz="1800" b="0" u="none" strike="noStrike">
                <a:solidFill>
                  <a:schemeClr val="dk1"/>
                </a:solidFill>
                <a:effectLst/>
                <a:uFillTx/>
                <a:latin typeface="Calibri"/>
              </a:rPr>
              <a:t>Click to edit the title text format</a:t>
            </a:r>
            <a:endParaRPr lang="tr-TR" sz="1800" b="0" u="none" strike="noStrike">
              <a:solidFill>
                <a:schemeClr val="dk1"/>
              </a:solidFill>
              <a:effectLst/>
              <a:uFillTx/>
              <a:latin typeface="Calibri"/>
            </a:endParaRPr>
          </a:p>
        </p:txBody>
      </p:sp>
      <p:sp>
        <p:nvSpPr>
          <p:cNvPr id="145"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9">
    <p:bg>
      <p:bgPr>
        <a:solidFill>
          <a:schemeClr val="lt1">
            <a:lumMod val="95000"/>
            <a:alpha val="49000"/>
          </a:schemeClr>
        </a:solidFill>
      </p:bgPr>
    </p:bg>
    <p:spTree>
      <p:nvGrpSpPr>
        <p:cNvPr id="1" name=""/>
        <p:cNvGrpSpPr/>
        <p:nvPr/>
      </p:nvGrpSpPr>
      <p:grpSpPr>
        <a:xfrm>
          <a:off x="0" y="0"/>
          <a:ext cx="0" cy="0"/>
          <a:chOff x="0" y="0"/>
          <a:chExt cx="0" cy="0"/>
        </a:xfrm>
      </p:grpSpPr>
      <p:sp>
        <p:nvSpPr>
          <p:cNvPr id="146"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47" name="Grafik 9"/>
          <p:cNvPicPr/>
          <p:nvPr/>
        </p:nvPicPr>
        <p:blipFill>
          <a:blip r:embed="rId2"/>
          <a:stretch/>
        </p:blipFill>
        <p:spPr>
          <a:xfrm>
            <a:off x="8141400" y="5590800"/>
            <a:ext cx="1003680" cy="1257120"/>
          </a:xfrm>
          <a:prstGeom prst="rect">
            <a:avLst/>
          </a:prstGeom>
          <a:noFill/>
          <a:ln w="0">
            <a:noFill/>
          </a:ln>
        </p:spPr>
      </p:pic>
      <p:cxnSp>
        <p:nvCxnSpPr>
          <p:cNvPr id="148" name="Gerader Verbinder 8"/>
          <p:cNvCxnSpPr/>
          <p:nvPr/>
        </p:nvCxnSpPr>
        <p:spPr>
          <a:xfrm>
            <a:off x="2289600" y="6504480"/>
            <a:ext cx="5040" cy="370080"/>
          </a:xfrm>
          <a:prstGeom prst="straightConnector1">
            <a:avLst/>
          </a:prstGeom>
          <a:ln w="0">
            <a:solidFill>
              <a:srgbClr val="444D26"/>
            </a:solidFill>
          </a:ln>
        </p:spPr>
      </p:cxnSp>
      <p:cxnSp>
        <p:nvCxnSpPr>
          <p:cNvPr id="149" name="Gerader Verbinder 10"/>
          <p:cNvCxnSpPr/>
          <p:nvPr/>
        </p:nvCxnSpPr>
        <p:spPr>
          <a:xfrm>
            <a:off x="6201360" y="6504480"/>
            <a:ext cx="5040" cy="370080"/>
          </a:xfrm>
          <a:prstGeom prst="straightConnector1">
            <a:avLst/>
          </a:prstGeom>
          <a:ln w="0">
            <a:solidFill>
              <a:srgbClr val="444D26"/>
            </a:solidFill>
          </a:ln>
        </p:spPr>
      </p:cxnSp>
      <p:sp>
        <p:nvSpPr>
          <p:cNvPr id="150"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51"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F06FF38-9597-4E66-B110-2C81FA81579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52"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53"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154"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5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7F87310-2C6F-4105-A78B-DD4FFD441C8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56"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5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0">
    <p:bg>
      <p:bgPr>
        <a:solidFill>
          <a:schemeClr val="lt1">
            <a:lumMod val="95000"/>
            <a:alpha val="49000"/>
          </a:schemeClr>
        </a:solidFill>
      </p:bgPr>
    </p:bg>
    <p:spTree>
      <p:nvGrpSpPr>
        <p:cNvPr id="1" name=""/>
        <p:cNvGrpSpPr/>
        <p:nvPr/>
      </p:nvGrpSpPr>
      <p:grpSpPr>
        <a:xfrm>
          <a:off x="0" y="0"/>
          <a:ext cx="0" cy="0"/>
          <a:chOff x="0" y="0"/>
          <a:chExt cx="0" cy="0"/>
        </a:xfrm>
      </p:grpSpPr>
      <p:sp>
        <p:nvSpPr>
          <p:cNvPr id="158"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59" name="Grafik 9"/>
          <p:cNvPicPr/>
          <p:nvPr/>
        </p:nvPicPr>
        <p:blipFill>
          <a:blip r:embed="rId2"/>
          <a:stretch/>
        </p:blipFill>
        <p:spPr>
          <a:xfrm>
            <a:off x="8141400" y="5590800"/>
            <a:ext cx="1003680" cy="1257120"/>
          </a:xfrm>
          <a:prstGeom prst="rect">
            <a:avLst/>
          </a:prstGeom>
          <a:noFill/>
          <a:ln w="0">
            <a:noFill/>
          </a:ln>
        </p:spPr>
      </p:pic>
      <p:cxnSp>
        <p:nvCxnSpPr>
          <p:cNvPr id="160" name="Gerader Verbinder 8"/>
          <p:cNvCxnSpPr/>
          <p:nvPr/>
        </p:nvCxnSpPr>
        <p:spPr>
          <a:xfrm>
            <a:off x="2289600" y="6504480"/>
            <a:ext cx="5040" cy="370080"/>
          </a:xfrm>
          <a:prstGeom prst="straightConnector1">
            <a:avLst/>
          </a:prstGeom>
          <a:ln w="0">
            <a:solidFill>
              <a:srgbClr val="444D26"/>
            </a:solidFill>
          </a:ln>
        </p:spPr>
      </p:cxnSp>
      <p:cxnSp>
        <p:nvCxnSpPr>
          <p:cNvPr id="161" name="Gerader Verbinder 10"/>
          <p:cNvCxnSpPr/>
          <p:nvPr/>
        </p:nvCxnSpPr>
        <p:spPr>
          <a:xfrm>
            <a:off x="6201360" y="6504480"/>
            <a:ext cx="5040" cy="370080"/>
          </a:xfrm>
          <a:prstGeom prst="straightConnector1">
            <a:avLst/>
          </a:prstGeom>
          <a:ln w="0">
            <a:solidFill>
              <a:srgbClr val="444D26"/>
            </a:solidFill>
          </a:ln>
        </p:spPr>
      </p:cxnSp>
      <p:sp>
        <p:nvSpPr>
          <p:cNvPr id="162"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63"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1176FB4-8AEE-4084-8B36-1BE829AE43E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64"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65"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166"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67"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327E2A4-EC32-4B0F-9C00-5EF4E542CDA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68"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69"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
    <p:bg>
      <p:bgPr>
        <a:solidFill>
          <a:schemeClr val="lt1">
            <a:lumMod val="95000"/>
            <a:alpha val="49000"/>
          </a:schemeClr>
        </a:solidFill>
      </p:bgPr>
    </p:bg>
    <p:spTree>
      <p:nvGrpSpPr>
        <p:cNvPr id="1" name=""/>
        <p:cNvGrpSpPr/>
        <p:nvPr/>
      </p:nvGrpSpPr>
      <p:grpSpPr>
        <a:xfrm>
          <a:off x="0" y="0"/>
          <a:ext cx="0" cy="0"/>
          <a:chOff x="0" y="0"/>
          <a:chExt cx="0" cy="0"/>
        </a:xfrm>
      </p:grpSpPr>
      <p:sp>
        <p:nvSpPr>
          <p:cNvPr id="170"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71" name="Grafik 9"/>
          <p:cNvPicPr/>
          <p:nvPr/>
        </p:nvPicPr>
        <p:blipFill>
          <a:blip r:embed="rId2"/>
          <a:stretch/>
        </p:blipFill>
        <p:spPr>
          <a:xfrm>
            <a:off x="8141400" y="5590800"/>
            <a:ext cx="1003680" cy="1257120"/>
          </a:xfrm>
          <a:prstGeom prst="rect">
            <a:avLst/>
          </a:prstGeom>
          <a:noFill/>
          <a:ln w="0">
            <a:noFill/>
          </a:ln>
        </p:spPr>
      </p:pic>
      <p:cxnSp>
        <p:nvCxnSpPr>
          <p:cNvPr id="172" name="Gerader Verbinder 8"/>
          <p:cNvCxnSpPr/>
          <p:nvPr/>
        </p:nvCxnSpPr>
        <p:spPr>
          <a:xfrm>
            <a:off x="2289600" y="6504480"/>
            <a:ext cx="5040" cy="370080"/>
          </a:xfrm>
          <a:prstGeom prst="straightConnector1">
            <a:avLst/>
          </a:prstGeom>
          <a:ln w="0">
            <a:solidFill>
              <a:srgbClr val="444D26"/>
            </a:solidFill>
          </a:ln>
        </p:spPr>
      </p:cxnSp>
      <p:cxnSp>
        <p:nvCxnSpPr>
          <p:cNvPr id="173" name="Gerader Verbinder 10"/>
          <p:cNvCxnSpPr/>
          <p:nvPr/>
        </p:nvCxnSpPr>
        <p:spPr>
          <a:xfrm>
            <a:off x="6201360" y="6504480"/>
            <a:ext cx="5040" cy="370080"/>
          </a:xfrm>
          <a:prstGeom prst="straightConnector1">
            <a:avLst/>
          </a:prstGeom>
          <a:ln w="0">
            <a:solidFill>
              <a:srgbClr val="444D26"/>
            </a:solidFill>
          </a:ln>
        </p:spPr>
      </p:cxnSp>
      <p:sp>
        <p:nvSpPr>
          <p:cNvPr id="174"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75"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25E9F6F-0431-435A-A790-5B6AFEE7059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76"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77"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78"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8898DDC-8421-4F62-B31F-99E06915589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79"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8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
    <p:bg>
      <p:bgPr>
        <a:solidFill>
          <a:schemeClr val="lt1">
            <a:lumMod val="95000"/>
            <a:alpha val="49000"/>
          </a:schemeClr>
        </a:solidFill>
      </p:bgPr>
    </p:bg>
    <p:spTree>
      <p:nvGrpSpPr>
        <p:cNvPr id="1" name=""/>
        <p:cNvGrpSpPr/>
        <p:nvPr/>
      </p:nvGrpSpPr>
      <p:grpSpPr>
        <a:xfrm>
          <a:off x="0" y="0"/>
          <a:ext cx="0" cy="0"/>
          <a:chOff x="0" y="0"/>
          <a:chExt cx="0" cy="0"/>
        </a:xfrm>
      </p:grpSpPr>
      <p:sp>
        <p:nvSpPr>
          <p:cNvPr id="181"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82" name="Grafik 9"/>
          <p:cNvPicPr/>
          <p:nvPr/>
        </p:nvPicPr>
        <p:blipFill>
          <a:blip r:embed="rId2"/>
          <a:stretch/>
        </p:blipFill>
        <p:spPr>
          <a:xfrm>
            <a:off x="8141400" y="5590800"/>
            <a:ext cx="1003680" cy="1257120"/>
          </a:xfrm>
          <a:prstGeom prst="rect">
            <a:avLst/>
          </a:prstGeom>
          <a:noFill/>
          <a:ln w="0">
            <a:noFill/>
          </a:ln>
        </p:spPr>
      </p:pic>
      <p:cxnSp>
        <p:nvCxnSpPr>
          <p:cNvPr id="183" name="Gerader Verbinder 8"/>
          <p:cNvCxnSpPr/>
          <p:nvPr/>
        </p:nvCxnSpPr>
        <p:spPr>
          <a:xfrm>
            <a:off x="2289600" y="6504480"/>
            <a:ext cx="5040" cy="370080"/>
          </a:xfrm>
          <a:prstGeom prst="straightConnector1">
            <a:avLst/>
          </a:prstGeom>
          <a:ln w="0">
            <a:solidFill>
              <a:srgbClr val="444D26"/>
            </a:solidFill>
          </a:ln>
        </p:spPr>
      </p:cxnSp>
      <p:cxnSp>
        <p:nvCxnSpPr>
          <p:cNvPr id="184" name="Gerader Verbinder 10"/>
          <p:cNvCxnSpPr/>
          <p:nvPr/>
        </p:nvCxnSpPr>
        <p:spPr>
          <a:xfrm>
            <a:off x="6201360" y="6504480"/>
            <a:ext cx="5040" cy="370080"/>
          </a:xfrm>
          <a:prstGeom prst="straightConnector1">
            <a:avLst/>
          </a:prstGeom>
          <a:ln w="0">
            <a:solidFill>
              <a:srgbClr val="444D26"/>
            </a:solidFill>
          </a:ln>
        </p:spPr>
      </p:cxnSp>
      <p:sp>
        <p:nvSpPr>
          <p:cNvPr id="185"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86"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95C5CE0-629F-423C-80FD-3B69F3DA656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87"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88"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89"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4FB35E6-CACD-4911-BCB9-C6341E0621C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90"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91"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
    <p:bg>
      <p:bgPr>
        <a:solidFill>
          <a:schemeClr val="lt1">
            <a:lumMod val="95000"/>
            <a:alpha val="49000"/>
          </a:schemeClr>
        </a:solidFill>
      </p:bgPr>
    </p:bg>
    <p:spTree>
      <p:nvGrpSpPr>
        <p:cNvPr id="1" name=""/>
        <p:cNvGrpSpPr/>
        <p:nvPr/>
      </p:nvGrpSpPr>
      <p:grpSpPr>
        <a:xfrm>
          <a:off x="0" y="0"/>
          <a:ext cx="0" cy="0"/>
          <a:chOff x="0" y="0"/>
          <a:chExt cx="0" cy="0"/>
        </a:xfrm>
      </p:grpSpPr>
      <p:sp>
        <p:nvSpPr>
          <p:cNvPr id="192"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93" name="Grafik 9"/>
          <p:cNvPicPr/>
          <p:nvPr/>
        </p:nvPicPr>
        <p:blipFill>
          <a:blip r:embed="rId2"/>
          <a:stretch/>
        </p:blipFill>
        <p:spPr>
          <a:xfrm>
            <a:off x="8141400" y="5590800"/>
            <a:ext cx="1003680" cy="1257120"/>
          </a:xfrm>
          <a:prstGeom prst="rect">
            <a:avLst/>
          </a:prstGeom>
          <a:noFill/>
          <a:ln w="0">
            <a:noFill/>
          </a:ln>
        </p:spPr>
      </p:pic>
      <p:cxnSp>
        <p:nvCxnSpPr>
          <p:cNvPr id="194" name="Gerader Verbinder 8"/>
          <p:cNvCxnSpPr/>
          <p:nvPr/>
        </p:nvCxnSpPr>
        <p:spPr>
          <a:xfrm>
            <a:off x="2289600" y="6504480"/>
            <a:ext cx="5040" cy="370080"/>
          </a:xfrm>
          <a:prstGeom prst="straightConnector1">
            <a:avLst/>
          </a:prstGeom>
          <a:ln w="0">
            <a:solidFill>
              <a:srgbClr val="444D26"/>
            </a:solidFill>
          </a:ln>
        </p:spPr>
      </p:cxnSp>
      <p:cxnSp>
        <p:nvCxnSpPr>
          <p:cNvPr id="195" name="Gerader Verbinder 10"/>
          <p:cNvCxnSpPr/>
          <p:nvPr/>
        </p:nvCxnSpPr>
        <p:spPr>
          <a:xfrm>
            <a:off x="6201360" y="6504480"/>
            <a:ext cx="5040" cy="370080"/>
          </a:xfrm>
          <a:prstGeom prst="straightConnector1">
            <a:avLst/>
          </a:prstGeom>
          <a:ln w="0">
            <a:solidFill>
              <a:srgbClr val="444D26"/>
            </a:solidFill>
          </a:ln>
        </p:spPr>
      </p:cxnSp>
      <p:sp>
        <p:nvSpPr>
          <p:cNvPr id="196"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97"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9B8A1E0-FF34-455A-A941-F054C547C41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98"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199"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200"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2D62675-32EB-4A04-81D3-1E58EA2B3F8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01"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02"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5">
    <p:bg>
      <p:bgPr>
        <a:solidFill>
          <a:schemeClr val="lt1">
            <a:lumMod val="95000"/>
            <a:alpha val="49000"/>
          </a:schemeClr>
        </a:solidFill>
      </p:bgPr>
    </p:bg>
    <p:spTree>
      <p:nvGrpSpPr>
        <p:cNvPr id="1" name=""/>
        <p:cNvGrpSpPr/>
        <p:nvPr/>
      </p:nvGrpSpPr>
      <p:grpSpPr>
        <a:xfrm>
          <a:off x="0" y="0"/>
          <a:ext cx="0" cy="0"/>
          <a:chOff x="0" y="0"/>
          <a:chExt cx="0" cy="0"/>
        </a:xfrm>
      </p:grpSpPr>
      <p:sp>
        <p:nvSpPr>
          <p:cNvPr id="203"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04" name="Grafik 9"/>
          <p:cNvPicPr/>
          <p:nvPr/>
        </p:nvPicPr>
        <p:blipFill>
          <a:blip r:embed="rId2"/>
          <a:stretch/>
        </p:blipFill>
        <p:spPr>
          <a:xfrm>
            <a:off x="8141400" y="5590800"/>
            <a:ext cx="1003680" cy="1257120"/>
          </a:xfrm>
          <a:prstGeom prst="rect">
            <a:avLst/>
          </a:prstGeom>
          <a:noFill/>
          <a:ln w="0">
            <a:noFill/>
          </a:ln>
        </p:spPr>
      </p:pic>
      <p:cxnSp>
        <p:nvCxnSpPr>
          <p:cNvPr id="205" name="Gerader Verbinder 8"/>
          <p:cNvCxnSpPr/>
          <p:nvPr/>
        </p:nvCxnSpPr>
        <p:spPr>
          <a:xfrm>
            <a:off x="2289600" y="6504480"/>
            <a:ext cx="5040" cy="370080"/>
          </a:xfrm>
          <a:prstGeom prst="straightConnector1">
            <a:avLst/>
          </a:prstGeom>
          <a:ln w="0">
            <a:solidFill>
              <a:srgbClr val="444D26"/>
            </a:solidFill>
          </a:ln>
        </p:spPr>
      </p:cxnSp>
      <p:cxnSp>
        <p:nvCxnSpPr>
          <p:cNvPr id="206" name="Gerader Verbinder 10"/>
          <p:cNvCxnSpPr/>
          <p:nvPr/>
        </p:nvCxnSpPr>
        <p:spPr>
          <a:xfrm>
            <a:off x="6201360" y="6504480"/>
            <a:ext cx="5040" cy="370080"/>
          </a:xfrm>
          <a:prstGeom prst="straightConnector1">
            <a:avLst/>
          </a:prstGeom>
          <a:ln w="0">
            <a:solidFill>
              <a:srgbClr val="444D26"/>
            </a:solidFill>
          </a:ln>
        </p:spPr>
      </p:cxnSp>
      <p:sp>
        <p:nvSpPr>
          <p:cNvPr id="207"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208"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38C9BBA-CDF9-45E9-B0D0-95EBB6CB069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09"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10"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11"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1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3FA06BF-4C5E-4EB5-9FDA-919CA0C7F3E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1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1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6">
    <p:bg>
      <p:bgPr>
        <a:solidFill>
          <a:schemeClr val="lt1">
            <a:lumMod val="95000"/>
            <a:alpha val="49000"/>
          </a:schemeClr>
        </a:solidFill>
      </p:bgPr>
    </p:bg>
    <p:spTree>
      <p:nvGrpSpPr>
        <p:cNvPr id="1" name=""/>
        <p:cNvGrpSpPr/>
        <p:nvPr/>
      </p:nvGrpSpPr>
      <p:grpSpPr>
        <a:xfrm>
          <a:off x="0" y="0"/>
          <a:ext cx="0" cy="0"/>
          <a:chOff x="0" y="0"/>
          <a:chExt cx="0" cy="0"/>
        </a:xfrm>
      </p:grpSpPr>
      <p:sp>
        <p:nvSpPr>
          <p:cNvPr id="215"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16" name="Grafik 9"/>
          <p:cNvPicPr/>
          <p:nvPr/>
        </p:nvPicPr>
        <p:blipFill>
          <a:blip r:embed="rId2"/>
          <a:stretch/>
        </p:blipFill>
        <p:spPr>
          <a:xfrm>
            <a:off x="8141400" y="5590800"/>
            <a:ext cx="1003680" cy="1257120"/>
          </a:xfrm>
          <a:prstGeom prst="rect">
            <a:avLst/>
          </a:prstGeom>
          <a:noFill/>
          <a:ln w="0">
            <a:noFill/>
          </a:ln>
        </p:spPr>
      </p:pic>
      <p:cxnSp>
        <p:nvCxnSpPr>
          <p:cNvPr id="217" name="Gerader Verbinder 8"/>
          <p:cNvCxnSpPr/>
          <p:nvPr/>
        </p:nvCxnSpPr>
        <p:spPr>
          <a:xfrm>
            <a:off x="2289600" y="6504480"/>
            <a:ext cx="5040" cy="370080"/>
          </a:xfrm>
          <a:prstGeom prst="straightConnector1">
            <a:avLst/>
          </a:prstGeom>
          <a:ln w="0">
            <a:solidFill>
              <a:srgbClr val="444D26"/>
            </a:solidFill>
          </a:ln>
        </p:spPr>
      </p:cxnSp>
      <p:cxnSp>
        <p:nvCxnSpPr>
          <p:cNvPr id="218" name="Gerader Verbinder 10"/>
          <p:cNvCxnSpPr/>
          <p:nvPr/>
        </p:nvCxnSpPr>
        <p:spPr>
          <a:xfrm>
            <a:off x="6201360" y="6504480"/>
            <a:ext cx="5040" cy="370080"/>
          </a:xfrm>
          <a:prstGeom prst="straightConnector1">
            <a:avLst/>
          </a:prstGeom>
          <a:ln w="0">
            <a:solidFill>
              <a:srgbClr val="444D26"/>
            </a:solidFill>
          </a:ln>
        </p:spPr>
      </p:cxnSp>
      <p:sp>
        <p:nvSpPr>
          <p:cNvPr id="219"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220"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46E7062-3DCE-43DB-99E0-0A641C46BB2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21"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22"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23"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24"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25"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2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0E9AB86-D185-4830-941D-D9729404438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27"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2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7">
    <p:bg>
      <p:bgPr>
        <a:solidFill>
          <a:schemeClr val="lt1">
            <a:lumMod val="95000"/>
            <a:alpha val="49000"/>
          </a:schemeClr>
        </a:solidFill>
      </p:bgPr>
    </p:bg>
    <p:spTree>
      <p:nvGrpSpPr>
        <p:cNvPr id="1" name=""/>
        <p:cNvGrpSpPr/>
        <p:nvPr/>
      </p:nvGrpSpPr>
      <p:grpSpPr>
        <a:xfrm>
          <a:off x="0" y="0"/>
          <a:ext cx="0" cy="0"/>
          <a:chOff x="0" y="0"/>
          <a:chExt cx="0" cy="0"/>
        </a:xfrm>
      </p:grpSpPr>
      <p:sp>
        <p:nvSpPr>
          <p:cNvPr id="229"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30" name="Grafik 9"/>
          <p:cNvPicPr/>
          <p:nvPr/>
        </p:nvPicPr>
        <p:blipFill>
          <a:blip r:embed="rId2"/>
          <a:stretch/>
        </p:blipFill>
        <p:spPr>
          <a:xfrm>
            <a:off x="8141400" y="5590800"/>
            <a:ext cx="1003680" cy="1257120"/>
          </a:xfrm>
          <a:prstGeom prst="rect">
            <a:avLst/>
          </a:prstGeom>
          <a:noFill/>
          <a:ln w="0">
            <a:noFill/>
          </a:ln>
        </p:spPr>
      </p:pic>
      <p:cxnSp>
        <p:nvCxnSpPr>
          <p:cNvPr id="231" name="Gerader Verbinder 8"/>
          <p:cNvCxnSpPr/>
          <p:nvPr/>
        </p:nvCxnSpPr>
        <p:spPr>
          <a:xfrm>
            <a:off x="2289600" y="6504480"/>
            <a:ext cx="5040" cy="370080"/>
          </a:xfrm>
          <a:prstGeom prst="straightConnector1">
            <a:avLst/>
          </a:prstGeom>
          <a:ln w="0">
            <a:solidFill>
              <a:srgbClr val="444D26"/>
            </a:solidFill>
          </a:ln>
        </p:spPr>
      </p:cxnSp>
      <p:cxnSp>
        <p:nvCxnSpPr>
          <p:cNvPr id="232" name="Gerader Verbinder 10"/>
          <p:cNvCxnSpPr/>
          <p:nvPr/>
        </p:nvCxnSpPr>
        <p:spPr>
          <a:xfrm>
            <a:off x="6201360" y="6504480"/>
            <a:ext cx="5040" cy="370080"/>
          </a:xfrm>
          <a:prstGeom prst="straightConnector1">
            <a:avLst/>
          </a:prstGeom>
          <a:ln w="0">
            <a:solidFill>
              <a:srgbClr val="444D26"/>
            </a:solidFill>
          </a:ln>
        </p:spPr>
      </p:cxnSp>
      <p:sp>
        <p:nvSpPr>
          <p:cNvPr id="233"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234"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8B35321-E674-4B15-8BC2-7C17C706544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3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3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105D466-777E-401A-8170-B900669169A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37"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3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p:bg>
      <p:bgPr>
        <a:solidFill>
          <a:schemeClr val="lt1">
            <a:lumMod val="95000"/>
            <a:alpha val="49000"/>
          </a:schemeClr>
        </a:solidFill>
      </p:bgPr>
    </p:bg>
    <p:spTree>
      <p:nvGrpSpPr>
        <p:cNvPr id="1" name=""/>
        <p:cNvGrpSpPr/>
        <p:nvPr/>
      </p:nvGrpSpPr>
      <p:grpSpPr>
        <a:xfrm>
          <a:off x="0" y="0"/>
          <a:ext cx="0" cy="0"/>
          <a:chOff x="0" y="0"/>
          <a:chExt cx="0" cy="0"/>
        </a:xfrm>
      </p:grpSpPr>
      <p:sp>
        <p:nvSpPr>
          <p:cNvPr id="239"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40" name="Grafik 9"/>
          <p:cNvPicPr/>
          <p:nvPr/>
        </p:nvPicPr>
        <p:blipFill>
          <a:blip r:embed="rId2"/>
          <a:stretch/>
        </p:blipFill>
        <p:spPr>
          <a:xfrm>
            <a:off x="8141400" y="5590800"/>
            <a:ext cx="1003680" cy="1257120"/>
          </a:xfrm>
          <a:prstGeom prst="rect">
            <a:avLst/>
          </a:prstGeom>
          <a:noFill/>
          <a:ln w="0">
            <a:noFill/>
          </a:ln>
        </p:spPr>
      </p:pic>
      <p:cxnSp>
        <p:nvCxnSpPr>
          <p:cNvPr id="241" name="Gerader Verbinder 8"/>
          <p:cNvCxnSpPr/>
          <p:nvPr/>
        </p:nvCxnSpPr>
        <p:spPr>
          <a:xfrm>
            <a:off x="2289600" y="6504480"/>
            <a:ext cx="5040" cy="370080"/>
          </a:xfrm>
          <a:prstGeom prst="straightConnector1">
            <a:avLst/>
          </a:prstGeom>
          <a:ln w="0">
            <a:solidFill>
              <a:srgbClr val="444D26"/>
            </a:solidFill>
          </a:ln>
        </p:spPr>
      </p:cxnSp>
      <p:cxnSp>
        <p:nvCxnSpPr>
          <p:cNvPr id="242" name="Gerader Verbinder 10"/>
          <p:cNvCxnSpPr/>
          <p:nvPr/>
        </p:nvCxnSpPr>
        <p:spPr>
          <a:xfrm>
            <a:off x="6201360" y="6504480"/>
            <a:ext cx="5040" cy="370080"/>
          </a:xfrm>
          <a:prstGeom prst="straightConnector1">
            <a:avLst/>
          </a:prstGeom>
          <a:ln w="0">
            <a:solidFill>
              <a:srgbClr val="444D26"/>
            </a:solidFill>
          </a:ln>
        </p:spPr>
      </p:cxnSp>
      <p:sp>
        <p:nvSpPr>
          <p:cNvPr id="243"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244"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FAA7CDB-F448-4AAA-A106-4562D51749A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45" name="PlaceHolder 1"/>
          <p:cNvSpPr>
            <a:spLocks noGrp="1"/>
          </p:cNvSpPr>
          <p:nvPr>
            <p:ph type="title"/>
          </p:nvPr>
        </p:nvSpPr>
        <p:spPr>
          <a:xfrm>
            <a:off x="1143000" y="1122480"/>
            <a:ext cx="6852960" cy="238248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24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2BAF69A-99FD-4151-BF1C-2B4A4580E17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47"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4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
    <p:bg>
      <p:bgPr>
        <a:solidFill>
          <a:schemeClr val="lt1">
            <a:lumMod val="95000"/>
            <a:alpha val="49000"/>
          </a:schemeClr>
        </a:solidFill>
      </p:bgPr>
    </p:bg>
    <p:spTree>
      <p:nvGrpSpPr>
        <p:cNvPr id="1" name=""/>
        <p:cNvGrpSpPr/>
        <p:nvPr/>
      </p:nvGrpSpPr>
      <p:grpSpPr>
        <a:xfrm>
          <a:off x="0" y="0"/>
          <a:ext cx="0" cy="0"/>
          <a:chOff x="0" y="0"/>
          <a:chExt cx="0" cy="0"/>
        </a:xfrm>
      </p:grpSpPr>
      <p:sp>
        <p:nvSpPr>
          <p:cNvPr id="249"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50" name="Grafik 9"/>
          <p:cNvPicPr/>
          <p:nvPr/>
        </p:nvPicPr>
        <p:blipFill>
          <a:blip r:embed="rId2"/>
          <a:stretch/>
        </p:blipFill>
        <p:spPr>
          <a:xfrm>
            <a:off x="8141400" y="5590800"/>
            <a:ext cx="1003680" cy="1257120"/>
          </a:xfrm>
          <a:prstGeom prst="rect">
            <a:avLst/>
          </a:prstGeom>
          <a:noFill/>
          <a:ln w="0">
            <a:noFill/>
          </a:ln>
        </p:spPr>
      </p:pic>
      <p:cxnSp>
        <p:nvCxnSpPr>
          <p:cNvPr id="251" name="Gerader Verbinder 8"/>
          <p:cNvCxnSpPr/>
          <p:nvPr/>
        </p:nvCxnSpPr>
        <p:spPr>
          <a:xfrm>
            <a:off x="2289600" y="6504480"/>
            <a:ext cx="5040" cy="370080"/>
          </a:xfrm>
          <a:prstGeom prst="straightConnector1">
            <a:avLst/>
          </a:prstGeom>
          <a:ln w="0">
            <a:solidFill>
              <a:srgbClr val="444D26"/>
            </a:solidFill>
          </a:ln>
        </p:spPr>
      </p:cxnSp>
      <p:cxnSp>
        <p:nvCxnSpPr>
          <p:cNvPr id="252" name="Gerader Verbinder 10"/>
          <p:cNvCxnSpPr/>
          <p:nvPr/>
        </p:nvCxnSpPr>
        <p:spPr>
          <a:xfrm>
            <a:off x="6201360" y="6504480"/>
            <a:ext cx="5040" cy="370080"/>
          </a:xfrm>
          <a:prstGeom prst="straightConnector1">
            <a:avLst/>
          </a:prstGeom>
          <a:ln w="0">
            <a:solidFill>
              <a:srgbClr val="444D26"/>
            </a:solidFill>
          </a:ln>
        </p:spPr>
      </p:cxnSp>
      <p:sp>
        <p:nvSpPr>
          <p:cNvPr id="253"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254"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D68D5C8-3B17-4FBA-A12F-1F4C17DA84C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5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56"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57"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2F162D7-D536-4163-88B1-B6297322877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58"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59"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2">
    <p:bg>
      <p:bgPr>
        <a:solidFill>
          <a:schemeClr val="lt1">
            <a:lumMod val="95000"/>
            <a:alpha val="49000"/>
          </a:schemeClr>
        </a:solidFill>
      </p:bgPr>
    </p:bg>
    <p:spTree>
      <p:nvGrpSpPr>
        <p:cNvPr id="1" name=""/>
        <p:cNvGrpSpPr/>
        <p:nvPr/>
      </p:nvGrpSpPr>
      <p:grpSpPr>
        <a:xfrm>
          <a:off x="0" y="0"/>
          <a:ext cx="0" cy="0"/>
          <a:chOff x="0" y="0"/>
          <a:chExt cx="0" cy="0"/>
        </a:xfrm>
      </p:grpSpPr>
      <p:sp>
        <p:nvSpPr>
          <p:cNvPr id="260"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61" name="Grafik 10"/>
          <p:cNvPicPr/>
          <p:nvPr/>
        </p:nvPicPr>
        <p:blipFill>
          <a:blip r:embed="rId2"/>
          <a:stretch/>
        </p:blipFill>
        <p:spPr>
          <a:xfrm>
            <a:off x="8141400" y="5590800"/>
            <a:ext cx="1003680" cy="1257120"/>
          </a:xfrm>
          <a:prstGeom prst="rect">
            <a:avLst/>
          </a:prstGeom>
          <a:noFill/>
          <a:ln w="0">
            <a:noFill/>
          </a:ln>
        </p:spPr>
      </p:pic>
      <p:cxnSp>
        <p:nvCxnSpPr>
          <p:cNvPr id="262" name="Gerader Verbinder 8"/>
          <p:cNvCxnSpPr/>
          <p:nvPr/>
        </p:nvCxnSpPr>
        <p:spPr>
          <a:xfrm>
            <a:off x="2289600" y="6504480"/>
            <a:ext cx="5040" cy="370080"/>
          </a:xfrm>
          <a:prstGeom prst="straightConnector1">
            <a:avLst/>
          </a:prstGeom>
          <a:ln w="0">
            <a:solidFill>
              <a:srgbClr val="444D26"/>
            </a:solidFill>
          </a:ln>
        </p:spPr>
      </p:cxnSp>
      <p:cxnSp>
        <p:nvCxnSpPr>
          <p:cNvPr id="263" name="Gerader Verbinder 9"/>
          <p:cNvCxnSpPr/>
          <p:nvPr/>
        </p:nvCxnSpPr>
        <p:spPr>
          <a:xfrm>
            <a:off x="6201360" y="6504480"/>
            <a:ext cx="5040" cy="370080"/>
          </a:xfrm>
          <a:prstGeom prst="straightConnector1">
            <a:avLst/>
          </a:prstGeom>
          <a:ln w="0">
            <a:solidFill>
              <a:srgbClr val="444D26"/>
            </a:solidFill>
          </a:ln>
        </p:spPr>
      </p:cxnSp>
      <p:sp>
        <p:nvSpPr>
          <p:cNvPr id="264"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65"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87E00FF-12CD-4F3E-8746-B59D2B13006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66"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67"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68"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1C6BBEC-8115-4CF9-9249-4156D7118EA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69"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7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1">
    <p:bg>
      <p:bgPr>
        <a:solidFill>
          <a:schemeClr val="lt1">
            <a:lumMod val="95000"/>
            <a:alpha val="49000"/>
          </a:schemeClr>
        </a:solidFill>
      </p:bgPr>
    </p:bg>
    <p:spTree>
      <p:nvGrpSpPr>
        <p:cNvPr id="1" name=""/>
        <p:cNvGrpSpPr/>
        <p:nvPr/>
      </p:nvGrpSpPr>
      <p:grpSpPr>
        <a:xfrm>
          <a:off x="0" y="0"/>
          <a:ext cx="0" cy="0"/>
          <a:chOff x="0" y="0"/>
          <a:chExt cx="0" cy="0"/>
        </a:xfrm>
      </p:grpSpPr>
      <p:sp>
        <p:nvSpPr>
          <p:cNvPr id="271"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72" name="Grafik 10"/>
          <p:cNvPicPr/>
          <p:nvPr/>
        </p:nvPicPr>
        <p:blipFill>
          <a:blip r:embed="rId2"/>
          <a:stretch/>
        </p:blipFill>
        <p:spPr>
          <a:xfrm>
            <a:off x="8141400" y="5590800"/>
            <a:ext cx="1003680" cy="1257120"/>
          </a:xfrm>
          <a:prstGeom prst="rect">
            <a:avLst/>
          </a:prstGeom>
          <a:noFill/>
          <a:ln w="0">
            <a:noFill/>
          </a:ln>
        </p:spPr>
      </p:pic>
      <p:cxnSp>
        <p:nvCxnSpPr>
          <p:cNvPr id="273" name="Gerader Verbinder 8"/>
          <p:cNvCxnSpPr/>
          <p:nvPr/>
        </p:nvCxnSpPr>
        <p:spPr>
          <a:xfrm>
            <a:off x="2289600" y="6504480"/>
            <a:ext cx="5040" cy="370080"/>
          </a:xfrm>
          <a:prstGeom prst="straightConnector1">
            <a:avLst/>
          </a:prstGeom>
          <a:ln w="0">
            <a:solidFill>
              <a:srgbClr val="444D26"/>
            </a:solidFill>
          </a:ln>
        </p:spPr>
      </p:cxnSp>
      <p:cxnSp>
        <p:nvCxnSpPr>
          <p:cNvPr id="274" name="Gerader Verbinder 9"/>
          <p:cNvCxnSpPr/>
          <p:nvPr/>
        </p:nvCxnSpPr>
        <p:spPr>
          <a:xfrm>
            <a:off x="6201360" y="6504480"/>
            <a:ext cx="5040" cy="370080"/>
          </a:xfrm>
          <a:prstGeom prst="straightConnector1">
            <a:avLst/>
          </a:prstGeom>
          <a:ln w="0">
            <a:solidFill>
              <a:srgbClr val="444D26"/>
            </a:solidFill>
          </a:ln>
        </p:spPr>
      </p:cxnSp>
      <p:sp>
        <p:nvSpPr>
          <p:cNvPr id="275"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76"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570564D-CA1D-4A1C-8783-5FF0F99E57A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77"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278"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279"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80"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D4C4225-153A-47C3-A599-1DE1CA542FE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81"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82"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13">
    <p:bg>
      <p:bgPr>
        <a:solidFill>
          <a:schemeClr val="lt1">
            <a:lumMod val="95000"/>
            <a:alpha val="49000"/>
          </a:schemeClr>
        </a:solidFill>
      </p:bgPr>
    </p:bg>
    <p:spTree>
      <p:nvGrpSpPr>
        <p:cNvPr id="1" name=""/>
        <p:cNvGrpSpPr/>
        <p:nvPr/>
      </p:nvGrpSpPr>
      <p:grpSpPr>
        <a:xfrm>
          <a:off x="0" y="0"/>
          <a:ext cx="0" cy="0"/>
          <a:chOff x="0" y="0"/>
          <a:chExt cx="0" cy="0"/>
        </a:xfrm>
      </p:grpSpPr>
      <p:sp>
        <p:nvSpPr>
          <p:cNvPr id="283"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84" name="Grafik 10"/>
          <p:cNvPicPr/>
          <p:nvPr/>
        </p:nvPicPr>
        <p:blipFill>
          <a:blip r:embed="rId2"/>
          <a:stretch/>
        </p:blipFill>
        <p:spPr>
          <a:xfrm>
            <a:off x="8141400" y="5590800"/>
            <a:ext cx="1003680" cy="1257120"/>
          </a:xfrm>
          <a:prstGeom prst="rect">
            <a:avLst/>
          </a:prstGeom>
          <a:noFill/>
          <a:ln w="0">
            <a:noFill/>
          </a:ln>
        </p:spPr>
      </p:pic>
      <p:cxnSp>
        <p:nvCxnSpPr>
          <p:cNvPr id="285" name="Gerader Verbinder 8"/>
          <p:cNvCxnSpPr/>
          <p:nvPr/>
        </p:nvCxnSpPr>
        <p:spPr>
          <a:xfrm>
            <a:off x="2289600" y="6504480"/>
            <a:ext cx="5040" cy="370080"/>
          </a:xfrm>
          <a:prstGeom prst="straightConnector1">
            <a:avLst/>
          </a:prstGeom>
          <a:ln w="0">
            <a:solidFill>
              <a:srgbClr val="444D26"/>
            </a:solidFill>
          </a:ln>
        </p:spPr>
      </p:cxnSp>
      <p:cxnSp>
        <p:nvCxnSpPr>
          <p:cNvPr id="286" name="Gerader Verbinder 9"/>
          <p:cNvCxnSpPr/>
          <p:nvPr/>
        </p:nvCxnSpPr>
        <p:spPr>
          <a:xfrm>
            <a:off x="6201360" y="6504480"/>
            <a:ext cx="5040" cy="370080"/>
          </a:xfrm>
          <a:prstGeom prst="straightConnector1">
            <a:avLst/>
          </a:prstGeom>
          <a:ln w="0">
            <a:solidFill>
              <a:srgbClr val="444D26"/>
            </a:solidFill>
          </a:ln>
        </p:spPr>
      </p:cxnSp>
      <p:sp>
        <p:nvSpPr>
          <p:cNvPr id="287"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88"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BA25DCA-FF3B-4F33-98E7-C2DC295278C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89"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90"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9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F34858B-0467-4C18-9B6D-A6232B5A3AF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9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9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Titel und Inhalt">
    <p:bg>
      <p:bgPr>
        <a:solidFill>
          <a:srgbClr val="FFFFFF"/>
        </a:solidFill>
      </p:bgPr>
    </p:bg>
    <p:spTree>
      <p:nvGrpSpPr>
        <p:cNvPr id="1" name=""/>
        <p:cNvGrpSpPr/>
        <p:nvPr/>
      </p:nvGrpSpPr>
      <p:grpSpPr>
        <a:xfrm>
          <a:off x="0" y="0"/>
          <a:ext cx="0" cy="0"/>
          <a:chOff x="0" y="0"/>
          <a:chExt cx="0" cy="0"/>
        </a:xfrm>
      </p:grpSpPr>
      <p:sp>
        <p:nvSpPr>
          <p:cNvPr id="294"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95" name="Grafik 10"/>
          <p:cNvPicPr/>
          <p:nvPr/>
        </p:nvPicPr>
        <p:blipFill>
          <a:blip r:embed="rId2"/>
          <a:stretch/>
        </p:blipFill>
        <p:spPr>
          <a:xfrm>
            <a:off x="8141400" y="5590800"/>
            <a:ext cx="1003680" cy="1257120"/>
          </a:xfrm>
          <a:prstGeom prst="rect">
            <a:avLst/>
          </a:prstGeom>
          <a:noFill/>
          <a:ln w="0">
            <a:noFill/>
          </a:ln>
        </p:spPr>
      </p:pic>
      <p:cxnSp>
        <p:nvCxnSpPr>
          <p:cNvPr id="296" name="Gerader Verbinder 8"/>
          <p:cNvCxnSpPr/>
          <p:nvPr/>
        </p:nvCxnSpPr>
        <p:spPr>
          <a:xfrm>
            <a:off x="2289600" y="6504480"/>
            <a:ext cx="5040" cy="370080"/>
          </a:xfrm>
          <a:prstGeom prst="straightConnector1">
            <a:avLst/>
          </a:prstGeom>
          <a:ln w="0">
            <a:solidFill>
              <a:srgbClr val="444D26"/>
            </a:solidFill>
          </a:ln>
        </p:spPr>
      </p:cxnSp>
      <p:cxnSp>
        <p:nvCxnSpPr>
          <p:cNvPr id="297" name="Gerader Verbinder 9"/>
          <p:cNvCxnSpPr/>
          <p:nvPr/>
        </p:nvCxnSpPr>
        <p:spPr>
          <a:xfrm>
            <a:off x="6201360" y="6504480"/>
            <a:ext cx="5040" cy="370080"/>
          </a:xfrm>
          <a:prstGeom prst="straightConnector1">
            <a:avLst/>
          </a:prstGeom>
          <a:ln w="0">
            <a:solidFill>
              <a:srgbClr val="444D26"/>
            </a:solidFill>
          </a:ln>
        </p:spPr>
      </p:cxnSp>
      <p:sp>
        <p:nvSpPr>
          <p:cNvPr id="298"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99"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75AC078-2680-40F8-A628-42F1D18A7FA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00" name="PlaceHolder 1"/>
          <p:cNvSpPr>
            <a:spLocks noGrp="1"/>
          </p:cNvSpPr>
          <p:nvPr>
            <p:ph type="title"/>
          </p:nvPr>
        </p:nvSpPr>
        <p:spPr>
          <a:xfrm>
            <a:off x="628560" y="365040"/>
            <a:ext cx="7880760" cy="1319400"/>
          </a:xfrm>
          <a:prstGeom prst="rect">
            <a:avLst/>
          </a:prstGeom>
          <a:noFill/>
          <a:ln w="0">
            <a:noFill/>
          </a:ln>
        </p:spPr>
        <p:txBody>
          <a:bodyPr lIns="91440" tIns="45720" rIns="91440" bIns="45720" anchor="ctr">
            <a:noAutofit/>
          </a:bodyPr>
          <a:lstStyle>
            <a:lvl1pPr indent="0" algn="l" defTabSz="914400">
              <a:lnSpc>
                <a:spcPct val="90000"/>
              </a:lnSpc>
              <a:buNone/>
              <a:tabLst>
                <a:tab pos="0" algn="l"/>
              </a:tabLst>
              <a:defRPr lang="de-DE" sz="3300" b="0" u="none" strike="noStrike">
                <a:solidFill>
                  <a:schemeClr val="dk1"/>
                </a:solidFill>
                <a:effectLst/>
                <a:uFillTx/>
                <a:latin typeface="Calibri Light"/>
              </a:defRPr>
            </a:lvl1pPr>
          </a:lstStyle>
          <a:p>
            <a:pPr indent="0" algn="l"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301" name="PlaceHolder 2"/>
          <p:cNvSpPr>
            <a:spLocks noGrp="1"/>
          </p:cNvSpPr>
          <p:nvPr>
            <p:ph type="body"/>
          </p:nvPr>
        </p:nvSpPr>
        <p:spPr>
          <a:xfrm>
            <a:off x="628560" y="1825560"/>
            <a:ext cx="7880760" cy="43452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302" name="PlaceHolder 3"/>
          <p:cNvSpPr>
            <a:spLocks noGrp="1"/>
          </p:cNvSpPr>
          <p:nvPr>
            <p:ph type="ftr" idx="1"/>
          </p:nvPr>
        </p:nvSpPr>
        <p:spPr>
          <a:xfrm>
            <a:off x="3029040" y="6356520"/>
            <a:ext cx="3080160" cy="35892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303" name="PlaceHolder 4"/>
          <p:cNvSpPr>
            <a:spLocks noGrp="1"/>
          </p:cNvSpPr>
          <p:nvPr>
            <p:ph type="sldNum" idx="2"/>
          </p:nvPr>
        </p:nvSpPr>
        <p:spPr>
          <a:xfrm>
            <a:off x="6458040" y="6356520"/>
            <a:ext cx="2051640" cy="35892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B44CB02E-BD74-41F7-AAB3-E100291287E7}"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304"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8F73590-4B1E-4312-B660-E9993198C1A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05"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06"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14">
    <p:bg>
      <p:bgPr>
        <a:solidFill>
          <a:schemeClr val="lt1">
            <a:lumMod val="95000"/>
            <a:alpha val="49000"/>
          </a:schemeClr>
        </a:solidFill>
      </p:bgPr>
    </p:bg>
    <p:spTree>
      <p:nvGrpSpPr>
        <p:cNvPr id="1" name=""/>
        <p:cNvGrpSpPr/>
        <p:nvPr/>
      </p:nvGrpSpPr>
      <p:grpSpPr>
        <a:xfrm>
          <a:off x="0" y="0"/>
          <a:ext cx="0" cy="0"/>
          <a:chOff x="0" y="0"/>
          <a:chExt cx="0" cy="0"/>
        </a:xfrm>
      </p:grpSpPr>
      <p:sp>
        <p:nvSpPr>
          <p:cNvPr id="307"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08" name="Grafik 10"/>
          <p:cNvPicPr/>
          <p:nvPr/>
        </p:nvPicPr>
        <p:blipFill>
          <a:blip r:embed="rId2"/>
          <a:stretch/>
        </p:blipFill>
        <p:spPr>
          <a:xfrm>
            <a:off x="8141400" y="5590800"/>
            <a:ext cx="1003680" cy="1257120"/>
          </a:xfrm>
          <a:prstGeom prst="rect">
            <a:avLst/>
          </a:prstGeom>
          <a:noFill/>
          <a:ln w="0">
            <a:noFill/>
          </a:ln>
        </p:spPr>
      </p:pic>
      <p:cxnSp>
        <p:nvCxnSpPr>
          <p:cNvPr id="309" name="Gerader Verbinder 8"/>
          <p:cNvCxnSpPr/>
          <p:nvPr/>
        </p:nvCxnSpPr>
        <p:spPr>
          <a:xfrm>
            <a:off x="2289600" y="6504480"/>
            <a:ext cx="5040" cy="370080"/>
          </a:xfrm>
          <a:prstGeom prst="straightConnector1">
            <a:avLst/>
          </a:prstGeom>
          <a:ln w="0">
            <a:solidFill>
              <a:srgbClr val="444D26"/>
            </a:solidFill>
          </a:ln>
        </p:spPr>
      </p:cxnSp>
      <p:cxnSp>
        <p:nvCxnSpPr>
          <p:cNvPr id="310" name="Gerader Verbinder 9"/>
          <p:cNvCxnSpPr/>
          <p:nvPr/>
        </p:nvCxnSpPr>
        <p:spPr>
          <a:xfrm>
            <a:off x="6201360" y="6504480"/>
            <a:ext cx="5040" cy="370080"/>
          </a:xfrm>
          <a:prstGeom prst="straightConnector1">
            <a:avLst/>
          </a:prstGeom>
          <a:ln w="0">
            <a:solidFill>
              <a:srgbClr val="444D26"/>
            </a:solidFill>
          </a:ln>
        </p:spPr>
      </p:cxnSp>
      <p:sp>
        <p:nvSpPr>
          <p:cNvPr id="311"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12"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329C83D-750C-4CF6-9228-D9490E208BE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13"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14"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1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96DE2E2-260A-429F-A076-7343BDDFC7D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16"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1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5">
    <p:bg>
      <p:bgPr>
        <a:solidFill>
          <a:schemeClr val="lt1">
            <a:lumMod val="95000"/>
            <a:alpha val="49000"/>
          </a:schemeClr>
        </a:solidFill>
      </p:bgPr>
    </p:bg>
    <p:spTree>
      <p:nvGrpSpPr>
        <p:cNvPr id="1" name=""/>
        <p:cNvGrpSpPr/>
        <p:nvPr/>
      </p:nvGrpSpPr>
      <p:grpSpPr>
        <a:xfrm>
          <a:off x="0" y="0"/>
          <a:ext cx="0" cy="0"/>
          <a:chOff x="0" y="0"/>
          <a:chExt cx="0" cy="0"/>
        </a:xfrm>
      </p:grpSpPr>
      <p:sp>
        <p:nvSpPr>
          <p:cNvPr id="318"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19" name="Grafik 10"/>
          <p:cNvPicPr/>
          <p:nvPr/>
        </p:nvPicPr>
        <p:blipFill>
          <a:blip r:embed="rId2"/>
          <a:stretch/>
        </p:blipFill>
        <p:spPr>
          <a:xfrm>
            <a:off x="8141400" y="5590800"/>
            <a:ext cx="1003680" cy="1257120"/>
          </a:xfrm>
          <a:prstGeom prst="rect">
            <a:avLst/>
          </a:prstGeom>
          <a:noFill/>
          <a:ln w="0">
            <a:noFill/>
          </a:ln>
        </p:spPr>
      </p:pic>
      <p:cxnSp>
        <p:nvCxnSpPr>
          <p:cNvPr id="320" name="Gerader Verbinder 8"/>
          <p:cNvCxnSpPr/>
          <p:nvPr/>
        </p:nvCxnSpPr>
        <p:spPr>
          <a:xfrm>
            <a:off x="2289600" y="6504480"/>
            <a:ext cx="5040" cy="370080"/>
          </a:xfrm>
          <a:prstGeom prst="straightConnector1">
            <a:avLst/>
          </a:prstGeom>
          <a:ln w="0">
            <a:solidFill>
              <a:srgbClr val="444D26"/>
            </a:solidFill>
          </a:ln>
        </p:spPr>
      </p:cxnSp>
      <p:cxnSp>
        <p:nvCxnSpPr>
          <p:cNvPr id="321" name="Gerader Verbinder 9"/>
          <p:cNvCxnSpPr/>
          <p:nvPr/>
        </p:nvCxnSpPr>
        <p:spPr>
          <a:xfrm>
            <a:off x="6201360" y="6504480"/>
            <a:ext cx="5040" cy="370080"/>
          </a:xfrm>
          <a:prstGeom prst="straightConnector1">
            <a:avLst/>
          </a:prstGeom>
          <a:ln w="0">
            <a:solidFill>
              <a:srgbClr val="444D26"/>
            </a:solidFill>
          </a:ln>
        </p:spPr>
      </p:cxnSp>
      <p:sp>
        <p:nvSpPr>
          <p:cNvPr id="322"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23"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7F97A7D-3912-497B-81CC-662EF8FACF7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24"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25"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32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97931FF-64D4-4099-B796-B33776A4A19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27"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2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16">
    <p:bg>
      <p:bgPr>
        <a:solidFill>
          <a:schemeClr val="lt1">
            <a:lumMod val="95000"/>
            <a:alpha val="49000"/>
          </a:schemeClr>
        </a:solidFill>
      </p:bgPr>
    </p:bg>
    <p:spTree>
      <p:nvGrpSpPr>
        <p:cNvPr id="1" name=""/>
        <p:cNvGrpSpPr/>
        <p:nvPr/>
      </p:nvGrpSpPr>
      <p:grpSpPr>
        <a:xfrm>
          <a:off x="0" y="0"/>
          <a:ext cx="0" cy="0"/>
          <a:chOff x="0" y="0"/>
          <a:chExt cx="0" cy="0"/>
        </a:xfrm>
      </p:grpSpPr>
      <p:sp>
        <p:nvSpPr>
          <p:cNvPr id="329"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30" name="Grafik 10"/>
          <p:cNvPicPr/>
          <p:nvPr/>
        </p:nvPicPr>
        <p:blipFill>
          <a:blip r:embed="rId2"/>
          <a:stretch/>
        </p:blipFill>
        <p:spPr>
          <a:xfrm>
            <a:off x="8141400" y="5590800"/>
            <a:ext cx="1003680" cy="1257120"/>
          </a:xfrm>
          <a:prstGeom prst="rect">
            <a:avLst/>
          </a:prstGeom>
          <a:noFill/>
          <a:ln w="0">
            <a:noFill/>
          </a:ln>
        </p:spPr>
      </p:pic>
      <p:cxnSp>
        <p:nvCxnSpPr>
          <p:cNvPr id="331" name="Gerader Verbinder 8"/>
          <p:cNvCxnSpPr/>
          <p:nvPr/>
        </p:nvCxnSpPr>
        <p:spPr>
          <a:xfrm>
            <a:off x="2289600" y="6504480"/>
            <a:ext cx="5040" cy="370080"/>
          </a:xfrm>
          <a:prstGeom prst="straightConnector1">
            <a:avLst/>
          </a:prstGeom>
          <a:ln w="0">
            <a:solidFill>
              <a:srgbClr val="444D26"/>
            </a:solidFill>
          </a:ln>
        </p:spPr>
      </p:cxnSp>
      <p:cxnSp>
        <p:nvCxnSpPr>
          <p:cNvPr id="332" name="Gerader Verbinder 9"/>
          <p:cNvCxnSpPr/>
          <p:nvPr/>
        </p:nvCxnSpPr>
        <p:spPr>
          <a:xfrm>
            <a:off x="6201360" y="6504480"/>
            <a:ext cx="5040" cy="370080"/>
          </a:xfrm>
          <a:prstGeom prst="straightConnector1">
            <a:avLst/>
          </a:prstGeom>
          <a:ln w="0">
            <a:solidFill>
              <a:srgbClr val="444D26"/>
            </a:solidFill>
          </a:ln>
        </p:spPr>
      </p:cxnSp>
      <p:sp>
        <p:nvSpPr>
          <p:cNvPr id="333"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34"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4F93633-0B9D-485B-8EC6-8708322BD45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3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36"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7"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8"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AD93600-7F57-452D-8AEB-A99674B0A01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39"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4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7">
    <p:bg>
      <p:bgPr>
        <a:solidFill>
          <a:schemeClr val="lt1">
            <a:lumMod val="95000"/>
            <a:alpha val="49000"/>
          </a:schemeClr>
        </a:solidFill>
      </p:bgPr>
    </p:bg>
    <p:spTree>
      <p:nvGrpSpPr>
        <p:cNvPr id="1" name=""/>
        <p:cNvGrpSpPr/>
        <p:nvPr/>
      </p:nvGrpSpPr>
      <p:grpSpPr>
        <a:xfrm>
          <a:off x="0" y="0"/>
          <a:ext cx="0" cy="0"/>
          <a:chOff x="0" y="0"/>
          <a:chExt cx="0" cy="0"/>
        </a:xfrm>
      </p:grpSpPr>
      <p:sp>
        <p:nvSpPr>
          <p:cNvPr id="341"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42" name="Grafik 10"/>
          <p:cNvPicPr/>
          <p:nvPr/>
        </p:nvPicPr>
        <p:blipFill>
          <a:blip r:embed="rId2"/>
          <a:stretch/>
        </p:blipFill>
        <p:spPr>
          <a:xfrm>
            <a:off x="8141400" y="5590800"/>
            <a:ext cx="1003680" cy="1257120"/>
          </a:xfrm>
          <a:prstGeom prst="rect">
            <a:avLst/>
          </a:prstGeom>
          <a:noFill/>
          <a:ln w="0">
            <a:noFill/>
          </a:ln>
        </p:spPr>
      </p:pic>
      <p:cxnSp>
        <p:nvCxnSpPr>
          <p:cNvPr id="343" name="Gerader Verbinder 8"/>
          <p:cNvCxnSpPr/>
          <p:nvPr/>
        </p:nvCxnSpPr>
        <p:spPr>
          <a:xfrm>
            <a:off x="2289600" y="6504480"/>
            <a:ext cx="5040" cy="370080"/>
          </a:xfrm>
          <a:prstGeom prst="straightConnector1">
            <a:avLst/>
          </a:prstGeom>
          <a:ln w="0">
            <a:solidFill>
              <a:srgbClr val="444D26"/>
            </a:solidFill>
          </a:ln>
        </p:spPr>
      </p:cxnSp>
      <p:cxnSp>
        <p:nvCxnSpPr>
          <p:cNvPr id="344" name="Gerader Verbinder 9"/>
          <p:cNvCxnSpPr/>
          <p:nvPr/>
        </p:nvCxnSpPr>
        <p:spPr>
          <a:xfrm>
            <a:off x="6201360" y="6504480"/>
            <a:ext cx="5040" cy="370080"/>
          </a:xfrm>
          <a:prstGeom prst="straightConnector1">
            <a:avLst/>
          </a:prstGeom>
          <a:ln w="0">
            <a:solidFill>
              <a:srgbClr val="444D26"/>
            </a:solidFill>
          </a:ln>
        </p:spPr>
      </p:cxnSp>
      <p:sp>
        <p:nvSpPr>
          <p:cNvPr id="345"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46"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B11C1DD-8E10-4068-BF31-63E6D94C3EB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47"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48"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349"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50"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351"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5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B6F944E-250B-435E-BFC2-99109DBD37D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5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5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18">
    <p:bg>
      <p:bgPr>
        <a:solidFill>
          <a:schemeClr val="lt1">
            <a:lumMod val="95000"/>
            <a:alpha val="49000"/>
          </a:schemeClr>
        </a:solidFill>
      </p:bgPr>
    </p:bg>
    <p:spTree>
      <p:nvGrpSpPr>
        <p:cNvPr id="1" name=""/>
        <p:cNvGrpSpPr/>
        <p:nvPr/>
      </p:nvGrpSpPr>
      <p:grpSpPr>
        <a:xfrm>
          <a:off x="0" y="0"/>
          <a:ext cx="0" cy="0"/>
          <a:chOff x="0" y="0"/>
          <a:chExt cx="0" cy="0"/>
        </a:xfrm>
      </p:grpSpPr>
      <p:sp>
        <p:nvSpPr>
          <p:cNvPr id="355"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56" name="Grafik 10"/>
          <p:cNvPicPr/>
          <p:nvPr/>
        </p:nvPicPr>
        <p:blipFill>
          <a:blip r:embed="rId2"/>
          <a:stretch/>
        </p:blipFill>
        <p:spPr>
          <a:xfrm>
            <a:off x="8141400" y="5590800"/>
            <a:ext cx="1003680" cy="1257120"/>
          </a:xfrm>
          <a:prstGeom prst="rect">
            <a:avLst/>
          </a:prstGeom>
          <a:noFill/>
          <a:ln w="0">
            <a:noFill/>
          </a:ln>
        </p:spPr>
      </p:pic>
      <p:cxnSp>
        <p:nvCxnSpPr>
          <p:cNvPr id="357" name="Gerader Verbinder 8"/>
          <p:cNvCxnSpPr/>
          <p:nvPr/>
        </p:nvCxnSpPr>
        <p:spPr>
          <a:xfrm>
            <a:off x="2289600" y="6504480"/>
            <a:ext cx="5040" cy="370080"/>
          </a:xfrm>
          <a:prstGeom prst="straightConnector1">
            <a:avLst/>
          </a:prstGeom>
          <a:ln w="0">
            <a:solidFill>
              <a:srgbClr val="444D26"/>
            </a:solidFill>
          </a:ln>
        </p:spPr>
      </p:cxnSp>
      <p:cxnSp>
        <p:nvCxnSpPr>
          <p:cNvPr id="358" name="Gerader Verbinder 9"/>
          <p:cNvCxnSpPr/>
          <p:nvPr/>
        </p:nvCxnSpPr>
        <p:spPr>
          <a:xfrm>
            <a:off x="6201360" y="6504480"/>
            <a:ext cx="5040" cy="370080"/>
          </a:xfrm>
          <a:prstGeom prst="straightConnector1">
            <a:avLst/>
          </a:prstGeom>
          <a:ln w="0">
            <a:solidFill>
              <a:srgbClr val="444D26"/>
            </a:solidFill>
          </a:ln>
        </p:spPr>
      </p:cxnSp>
      <p:sp>
        <p:nvSpPr>
          <p:cNvPr id="359"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60"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8458460-DBD7-4F88-8DC5-AC8C9E0405A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6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6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043E401-296D-45E8-89E4-899336CD3CC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6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6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1">
    <p:bg>
      <p:bgPr>
        <a:solidFill>
          <a:schemeClr val="lt1">
            <a:lumMod val="95000"/>
            <a:alpha val="49000"/>
          </a:schemeClr>
        </a:solidFill>
      </p:bgPr>
    </p:bg>
    <p:spTree>
      <p:nvGrpSpPr>
        <p:cNvPr id="1" name=""/>
        <p:cNvGrpSpPr/>
        <p:nvPr/>
      </p:nvGrpSpPr>
      <p:grpSpPr>
        <a:xfrm>
          <a:off x="0" y="0"/>
          <a:ext cx="0" cy="0"/>
          <a:chOff x="0" y="0"/>
          <a:chExt cx="0" cy="0"/>
        </a:xfrm>
      </p:grpSpPr>
      <p:sp>
        <p:nvSpPr>
          <p:cNvPr id="365"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66" name="Grafik 10"/>
          <p:cNvPicPr/>
          <p:nvPr/>
        </p:nvPicPr>
        <p:blipFill>
          <a:blip r:embed="rId2"/>
          <a:stretch/>
        </p:blipFill>
        <p:spPr>
          <a:xfrm>
            <a:off x="8141400" y="5590800"/>
            <a:ext cx="1003680" cy="1257120"/>
          </a:xfrm>
          <a:prstGeom prst="rect">
            <a:avLst/>
          </a:prstGeom>
          <a:noFill/>
          <a:ln w="0">
            <a:noFill/>
          </a:ln>
        </p:spPr>
      </p:pic>
      <p:cxnSp>
        <p:nvCxnSpPr>
          <p:cNvPr id="367" name="Gerader Verbinder 8"/>
          <p:cNvCxnSpPr/>
          <p:nvPr/>
        </p:nvCxnSpPr>
        <p:spPr>
          <a:xfrm>
            <a:off x="2289600" y="6504480"/>
            <a:ext cx="5040" cy="370080"/>
          </a:xfrm>
          <a:prstGeom prst="straightConnector1">
            <a:avLst/>
          </a:prstGeom>
          <a:ln w="0">
            <a:solidFill>
              <a:srgbClr val="444D26"/>
            </a:solidFill>
          </a:ln>
        </p:spPr>
      </p:cxnSp>
      <p:cxnSp>
        <p:nvCxnSpPr>
          <p:cNvPr id="368" name="Gerader Verbinder 9"/>
          <p:cNvCxnSpPr/>
          <p:nvPr/>
        </p:nvCxnSpPr>
        <p:spPr>
          <a:xfrm>
            <a:off x="6201360" y="6504480"/>
            <a:ext cx="5040" cy="370080"/>
          </a:xfrm>
          <a:prstGeom prst="straightConnector1">
            <a:avLst/>
          </a:prstGeom>
          <a:ln w="0">
            <a:solidFill>
              <a:srgbClr val="444D26"/>
            </a:solidFill>
          </a:ln>
        </p:spPr>
      </p:cxnSp>
      <p:sp>
        <p:nvSpPr>
          <p:cNvPr id="369"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70"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5230A00-942D-4DA6-AC4F-0D4D8F2CD3D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71" name="PlaceHolder 1"/>
          <p:cNvSpPr>
            <a:spLocks noGrp="1"/>
          </p:cNvSpPr>
          <p:nvPr>
            <p:ph type="title"/>
          </p:nvPr>
        </p:nvSpPr>
        <p:spPr>
          <a:xfrm>
            <a:off x="1143000" y="1122480"/>
            <a:ext cx="6852960" cy="238248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7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1C41785-7714-494C-AB49-1F7958EEFEA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7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7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9">
    <p:bg>
      <p:bgPr>
        <a:solidFill>
          <a:schemeClr val="lt1">
            <a:lumMod val="95000"/>
            <a:alpha val="49000"/>
          </a:schemeClr>
        </a:solidFill>
      </p:bgPr>
    </p:bg>
    <p:spTree>
      <p:nvGrpSpPr>
        <p:cNvPr id="1" name=""/>
        <p:cNvGrpSpPr/>
        <p:nvPr/>
      </p:nvGrpSpPr>
      <p:grpSpPr>
        <a:xfrm>
          <a:off x="0" y="0"/>
          <a:ext cx="0" cy="0"/>
          <a:chOff x="0" y="0"/>
          <a:chExt cx="0" cy="0"/>
        </a:xfrm>
      </p:grpSpPr>
      <p:sp>
        <p:nvSpPr>
          <p:cNvPr id="375"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76" name="Grafik 10"/>
          <p:cNvPicPr/>
          <p:nvPr/>
        </p:nvPicPr>
        <p:blipFill>
          <a:blip r:embed="rId2"/>
          <a:stretch/>
        </p:blipFill>
        <p:spPr>
          <a:xfrm>
            <a:off x="8141400" y="5590800"/>
            <a:ext cx="1003680" cy="1257120"/>
          </a:xfrm>
          <a:prstGeom prst="rect">
            <a:avLst/>
          </a:prstGeom>
          <a:noFill/>
          <a:ln w="0">
            <a:noFill/>
          </a:ln>
        </p:spPr>
      </p:pic>
      <p:cxnSp>
        <p:nvCxnSpPr>
          <p:cNvPr id="377" name="Gerader Verbinder 8"/>
          <p:cNvCxnSpPr/>
          <p:nvPr/>
        </p:nvCxnSpPr>
        <p:spPr>
          <a:xfrm>
            <a:off x="2289600" y="6504480"/>
            <a:ext cx="5040" cy="370080"/>
          </a:xfrm>
          <a:prstGeom prst="straightConnector1">
            <a:avLst/>
          </a:prstGeom>
          <a:ln w="0">
            <a:solidFill>
              <a:srgbClr val="444D26"/>
            </a:solidFill>
          </a:ln>
        </p:spPr>
      </p:cxnSp>
      <p:cxnSp>
        <p:nvCxnSpPr>
          <p:cNvPr id="378" name="Gerader Verbinder 9"/>
          <p:cNvCxnSpPr/>
          <p:nvPr/>
        </p:nvCxnSpPr>
        <p:spPr>
          <a:xfrm>
            <a:off x="6201360" y="6504480"/>
            <a:ext cx="5040" cy="370080"/>
          </a:xfrm>
          <a:prstGeom prst="straightConnector1">
            <a:avLst/>
          </a:prstGeom>
          <a:ln w="0">
            <a:solidFill>
              <a:srgbClr val="444D26"/>
            </a:solidFill>
          </a:ln>
        </p:spPr>
      </p:cxnSp>
      <p:sp>
        <p:nvSpPr>
          <p:cNvPr id="379"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80"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5040296-8DEB-4258-8651-F6ADD8E228E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8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65D0FC5-C662-4C75-A752-2978F224320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8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8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0">
    <p:bg>
      <p:bgPr>
        <a:solidFill>
          <a:schemeClr val="lt1">
            <a:lumMod val="95000"/>
            <a:alpha val="49000"/>
          </a:schemeClr>
        </a:solidFill>
      </p:bgPr>
    </p:bg>
    <p:spTree>
      <p:nvGrpSpPr>
        <p:cNvPr id="1" name=""/>
        <p:cNvGrpSpPr/>
        <p:nvPr/>
      </p:nvGrpSpPr>
      <p:grpSpPr>
        <a:xfrm>
          <a:off x="0" y="0"/>
          <a:ext cx="0" cy="0"/>
          <a:chOff x="0" y="0"/>
          <a:chExt cx="0" cy="0"/>
        </a:xfrm>
      </p:grpSpPr>
      <p:sp>
        <p:nvSpPr>
          <p:cNvPr id="384"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85" name="Grafik 10"/>
          <p:cNvPicPr/>
          <p:nvPr/>
        </p:nvPicPr>
        <p:blipFill>
          <a:blip r:embed="rId2"/>
          <a:stretch/>
        </p:blipFill>
        <p:spPr>
          <a:xfrm>
            <a:off x="8141400" y="5590800"/>
            <a:ext cx="1003680" cy="1257120"/>
          </a:xfrm>
          <a:prstGeom prst="rect">
            <a:avLst/>
          </a:prstGeom>
          <a:noFill/>
          <a:ln w="0">
            <a:noFill/>
          </a:ln>
        </p:spPr>
      </p:pic>
      <p:cxnSp>
        <p:nvCxnSpPr>
          <p:cNvPr id="386" name="Gerader Verbinder 8"/>
          <p:cNvCxnSpPr/>
          <p:nvPr/>
        </p:nvCxnSpPr>
        <p:spPr>
          <a:xfrm>
            <a:off x="2289600" y="6504480"/>
            <a:ext cx="5040" cy="370080"/>
          </a:xfrm>
          <a:prstGeom prst="straightConnector1">
            <a:avLst/>
          </a:prstGeom>
          <a:ln w="0">
            <a:solidFill>
              <a:srgbClr val="444D26"/>
            </a:solidFill>
          </a:ln>
        </p:spPr>
      </p:cxnSp>
      <p:cxnSp>
        <p:nvCxnSpPr>
          <p:cNvPr id="387" name="Gerader Verbinder 9"/>
          <p:cNvCxnSpPr/>
          <p:nvPr/>
        </p:nvCxnSpPr>
        <p:spPr>
          <a:xfrm>
            <a:off x="6201360" y="6504480"/>
            <a:ext cx="5040" cy="370080"/>
          </a:xfrm>
          <a:prstGeom prst="straightConnector1">
            <a:avLst/>
          </a:prstGeom>
          <a:ln w="0">
            <a:solidFill>
              <a:srgbClr val="444D26"/>
            </a:solidFill>
          </a:ln>
        </p:spPr>
      </p:cxnSp>
      <p:sp>
        <p:nvSpPr>
          <p:cNvPr id="388"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89"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635C7C5-64CE-49CE-95C9-4BAA2453819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90"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391"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392"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393"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972232E-C495-4728-96E9-4D4C82E8B42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94"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95"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0">
    <p:bg>
      <p:bgPr>
        <a:solidFill>
          <a:schemeClr val="lt1">
            <a:lumMod val="95000"/>
            <a:alpha val="49000"/>
          </a:schemeClr>
        </a:solidFill>
      </p:bgPr>
    </p:bg>
    <p:spTree>
      <p:nvGrpSpPr>
        <p:cNvPr id="1" name=""/>
        <p:cNvGrpSpPr/>
        <p:nvPr/>
      </p:nvGrpSpPr>
      <p:grpSpPr>
        <a:xfrm>
          <a:off x="0" y="0"/>
          <a:ext cx="0" cy="0"/>
          <a:chOff x="0" y="0"/>
          <a:chExt cx="0" cy="0"/>
        </a:xfrm>
      </p:grpSpPr>
      <p:sp>
        <p:nvSpPr>
          <p:cNvPr id="396"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97" name="Grafik 8"/>
          <p:cNvPicPr/>
          <p:nvPr/>
        </p:nvPicPr>
        <p:blipFill>
          <a:blip r:embed="rId2"/>
          <a:stretch/>
        </p:blipFill>
        <p:spPr>
          <a:xfrm>
            <a:off x="8141400" y="5590800"/>
            <a:ext cx="1003680" cy="1257120"/>
          </a:xfrm>
          <a:prstGeom prst="rect">
            <a:avLst/>
          </a:prstGeom>
          <a:noFill/>
          <a:ln w="0">
            <a:noFill/>
          </a:ln>
        </p:spPr>
      </p:pic>
      <p:cxnSp>
        <p:nvCxnSpPr>
          <p:cNvPr id="398" name="Gerader Verbinder 11"/>
          <p:cNvCxnSpPr/>
          <p:nvPr/>
        </p:nvCxnSpPr>
        <p:spPr>
          <a:xfrm>
            <a:off x="2289600" y="6504480"/>
            <a:ext cx="5040" cy="370080"/>
          </a:xfrm>
          <a:prstGeom prst="straightConnector1">
            <a:avLst/>
          </a:prstGeom>
          <a:ln w="0">
            <a:solidFill>
              <a:srgbClr val="444D26"/>
            </a:solidFill>
          </a:ln>
        </p:spPr>
      </p:cxnSp>
      <p:cxnSp>
        <p:nvCxnSpPr>
          <p:cNvPr id="399" name="Gerader Verbinder 12"/>
          <p:cNvCxnSpPr/>
          <p:nvPr/>
        </p:nvCxnSpPr>
        <p:spPr>
          <a:xfrm>
            <a:off x="6201360" y="6504480"/>
            <a:ext cx="5040" cy="370080"/>
          </a:xfrm>
          <a:prstGeom prst="straightConnector1">
            <a:avLst/>
          </a:prstGeom>
          <a:ln w="0">
            <a:solidFill>
              <a:srgbClr val="444D26"/>
            </a:solidFill>
          </a:ln>
        </p:spPr>
      </p:cxnSp>
      <p:sp>
        <p:nvSpPr>
          <p:cNvPr id="400"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01"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EE00CEA-BA8A-4A46-BB83-219A01D4E11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0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92DF400-1BE8-4EA4-B99E-E4ED1244B13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0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0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1">
    <p:bg>
      <p:bgPr>
        <a:solidFill>
          <a:schemeClr val="lt1">
            <a:lumMod val="95000"/>
            <a:alpha val="49000"/>
          </a:schemeClr>
        </a:solidFill>
      </p:bgPr>
    </p:bg>
    <p:spTree>
      <p:nvGrpSpPr>
        <p:cNvPr id="1" name=""/>
        <p:cNvGrpSpPr/>
        <p:nvPr/>
      </p:nvGrpSpPr>
      <p:grpSpPr>
        <a:xfrm>
          <a:off x="0" y="0"/>
          <a:ext cx="0" cy="0"/>
          <a:chOff x="0" y="0"/>
          <a:chExt cx="0" cy="0"/>
        </a:xfrm>
      </p:grpSpPr>
      <p:sp>
        <p:nvSpPr>
          <p:cNvPr id="405"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06" name="Grafik 8"/>
          <p:cNvPicPr/>
          <p:nvPr/>
        </p:nvPicPr>
        <p:blipFill>
          <a:blip r:embed="rId2"/>
          <a:stretch/>
        </p:blipFill>
        <p:spPr>
          <a:xfrm>
            <a:off x="8141400" y="5590800"/>
            <a:ext cx="1003680" cy="1257120"/>
          </a:xfrm>
          <a:prstGeom prst="rect">
            <a:avLst/>
          </a:prstGeom>
          <a:noFill/>
          <a:ln w="0">
            <a:noFill/>
          </a:ln>
        </p:spPr>
      </p:pic>
      <p:cxnSp>
        <p:nvCxnSpPr>
          <p:cNvPr id="407" name="Gerader Verbinder 11"/>
          <p:cNvCxnSpPr/>
          <p:nvPr/>
        </p:nvCxnSpPr>
        <p:spPr>
          <a:xfrm>
            <a:off x="2289600" y="6504480"/>
            <a:ext cx="5040" cy="370080"/>
          </a:xfrm>
          <a:prstGeom prst="straightConnector1">
            <a:avLst/>
          </a:prstGeom>
          <a:ln w="0">
            <a:solidFill>
              <a:srgbClr val="444D26"/>
            </a:solidFill>
          </a:ln>
        </p:spPr>
      </p:cxnSp>
      <p:cxnSp>
        <p:nvCxnSpPr>
          <p:cNvPr id="408" name="Gerader Verbinder 12"/>
          <p:cNvCxnSpPr/>
          <p:nvPr/>
        </p:nvCxnSpPr>
        <p:spPr>
          <a:xfrm>
            <a:off x="6201360" y="6504480"/>
            <a:ext cx="5040" cy="370080"/>
          </a:xfrm>
          <a:prstGeom prst="straightConnector1">
            <a:avLst/>
          </a:prstGeom>
          <a:ln w="0">
            <a:solidFill>
              <a:srgbClr val="444D26"/>
            </a:solidFill>
          </a:ln>
        </p:spPr>
      </p:cxnSp>
      <p:sp>
        <p:nvSpPr>
          <p:cNvPr id="409"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10"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92BD1F0-4BFD-4AF1-9D93-06F675826FB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11"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12"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413"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14"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7046E36-6FE2-4A18-8D07-0419CC47BA8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15" name="Resim 6"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16" name="Resim 7"/>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2">
    <p:bg>
      <p:bgPr>
        <a:solidFill>
          <a:schemeClr val="lt1">
            <a:lumMod val="95000"/>
            <a:alpha val="49000"/>
          </a:schemeClr>
        </a:solidFill>
      </p:bgPr>
    </p:bg>
    <p:spTree>
      <p:nvGrpSpPr>
        <p:cNvPr id="1" name=""/>
        <p:cNvGrpSpPr/>
        <p:nvPr/>
      </p:nvGrpSpPr>
      <p:grpSpPr>
        <a:xfrm>
          <a:off x="0" y="0"/>
          <a:ext cx="0" cy="0"/>
          <a:chOff x="0" y="0"/>
          <a:chExt cx="0" cy="0"/>
        </a:xfrm>
      </p:grpSpPr>
      <p:sp>
        <p:nvSpPr>
          <p:cNvPr id="417"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18" name="Grafik 8"/>
          <p:cNvPicPr/>
          <p:nvPr/>
        </p:nvPicPr>
        <p:blipFill>
          <a:blip r:embed="rId2"/>
          <a:stretch/>
        </p:blipFill>
        <p:spPr>
          <a:xfrm>
            <a:off x="8141400" y="5590800"/>
            <a:ext cx="1003680" cy="1257120"/>
          </a:xfrm>
          <a:prstGeom prst="rect">
            <a:avLst/>
          </a:prstGeom>
          <a:noFill/>
          <a:ln w="0">
            <a:noFill/>
          </a:ln>
        </p:spPr>
      </p:pic>
      <p:cxnSp>
        <p:nvCxnSpPr>
          <p:cNvPr id="419" name="Gerader Verbinder 11"/>
          <p:cNvCxnSpPr/>
          <p:nvPr/>
        </p:nvCxnSpPr>
        <p:spPr>
          <a:xfrm>
            <a:off x="2289600" y="6504480"/>
            <a:ext cx="5040" cy="370080"/>
          </a:xfrm>
          <a:prstGeom prst="straightConnector1">
            <a:avLst/>
          </a:prstGeom>
          <a:ln w="0">
            <a:solidFill>
              <a:srgbClr val="444D26"/>
            </a:solidFill>
          </a:ln>
        </p:spPr>
      </p:cxnSp>
      <p:cxnSp>
        <p:nvCxnSpPr>
          <p:cNvPr id="420" name="Gerader Verbinder 12"/>
          <p:cNvCxnSpPr/>
          <p:nvPr/>
        </p:nvCxnSpPr>
        <p:spPr>
          <a:xfrm>
            <a:off x="6201360" y="6504480"/>
            <a:ext cx="5040" cy="370080"/>
          </a:xfrm>
          <a:prstGeom prst="straightConnector1">
            <a:avLst/>
          </a:prstGeom>
          <a:ln w="0">
            <a:solidFill>
              <a:srgbClr val="444D26"/>
            </a:solidFill>
          </a:ln>
        </p:spPr>
      </p:cxnSp>
      <p:sp>
        <p:nvSpPr>
          <p:cNvPr id="421"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22"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5219983-8969-438F-AB3F-1AC29CB6520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23"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24" name="PlaceHolder 2"/>
          <p:cNvSpPr>
            <a:spLocks noGrp="1"/>
          </p:cNvSpPr>
          <p:nvPr>
            <p:ph type="body" hasCustomPrompt="1"/>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vl8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8pPr>
            <a:lvl9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9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p:txBody>
      </p:sp>
      <p:sp>
        <p:nvSpPr>
          <p:cNvPr id="425"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2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9797296-2C11-4059-9540-8964F754D44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27" name="Resim 7"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28" name="Resim 8"/>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23">
    <p:bg>
      <p:bgPr>
        <a:solidFill>
          <a:schemeClr val="lt1">
            <a:lumMod val="95000"/>
            <a:alpha val="49000"/>
          </a:schemeClr>
        </a:solidFill>
      </p:bgPr>
    </p:bg>
    <p:spTree>
      <p:nvGrpSpPr>
        <p:cNvPr id="1" name=""/>
        <p:cNvGrpSpPr/>
        <p:nvPr/>
      </p:nvGrpSpPr>
      <p:grpSpPr>
        <a:xfrm>
          <a:off x="0" y="0"/>
          <a:ext cx="0" cy="0"/>
          <a:chOff x="0" y="0"/>
          <a:chExt cx="0" cy="0"/>
        </a:xfrm>
      </p:grpSpPr>
      <p:sp>
        <p:nvSpPr>
          <p:cNvPr id="429"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30" name="Grafik 8"/>
          <p:cNvPicPr/>
          <p:nvPr/>
        </p:nvPicPr>
        <p:blipFill>
          <a:blip r:embed="rId2"/>
          <a:stretch/>
        </p:blipFill>
        <p:spPr>
          <a:xfrm>
            <a:off x="8141400" y="5590800"/>
            <a:ext cx="1003680" cy="1257120"/>
          </a:xfrm>
          <a:prstGeom prst="rect">
            <a:avLst/>
          </a:prstGeom>
          <a:noFill/>
          <a:ln w="0">
            <a:noFill/>
          </a:ln>
        </p:spPr>
      </p:pic>
      <p:cxnSp>
        <p:nvCxnSpPr>
          <p:cNvPr id="431" name="Gerader Verbinder 11"/>
          <p:cNvCxnSpPr/>
          <p:nvPr/>
        </p:nvCxnSpPr>
        <p:spPr>
          <a:xfrm>
            <a:off x="2289600" y="6504480"/>
            <a:ext cx="5040" cy="370080"/>
          </a:xfrm>
          <a:prstGeom prst="straightConnector1">
            <a:avLst/>
          </a:prstGeom>
          <a:ln w="0">
            <a:solidFill>
              <a:srgbClr val="444D26"/>
            </a:solidFill>
          </a:ln>
        </p:spPr>
      </p:cxnSp>
      <p:cxnSp>
        <p:nvCxnSpPr>
          <p:cNvPr id="432" name="Gerader Verbinder 12"/>
          <p:cNvCxnSpPr/>
          <p:nvPr/>
        </p:nvCxnSpPr>
        <p:spPr>
          <a:xfrm>
            <a:off x="6201360" y="6504480"/>
            <a:ext cx="5040" cy="370080"/>
          </a:xfrm>
          <a:prstGeom prst="straightConnector1">
            <a:avLst/>
          </a:prstGeom>
          <a:ln w="0">
            <a:solidFill>
              <a:srgbClr val="444D26"/>
            </a:solidFill>
          </a:ln>
        </p:spPr>
      </p:cxnSp>
      <p:sp>
        <p:nvSpPr>
          <p:cNvPr id="433"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34"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E166FF3-A500-4389-A6F1-3A2A928227D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35" name="PlaceHolder 1"/>
          <p:cNvSpPr>
            <a:spLocks noGrp="1"/>
          </p:cNvSpPr>
          <p:nvPr>
            <p:ph type="title"/>
          </p:nvPr>
        </p:nvSpPr>
        <p:spPr>
          <a:xfrm>
            <a:off x="6285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36"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37"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7144825-BBB1-4449-8228-1C7C77C2E20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38" name="Resim 9"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39" name="Resim 10"/>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4">
    <p:bg>
      <p:bgPr>
        <a:solidFill>
          <a:schemeClr val="lt1">
            <a:lumMod val="95000"/>
            <a:alpha val="49000"/>
          </a:schemeClr>
        </a:solidFill>
      </p:bgPr>
    </p:bg>
    <p:spTree>
      <p:nvGrpSpPr>
        <p:cNvPr id="1" name=""/>
        <p:cNvGrpSpPr/>
        <p:nvPr/>
      </p:nvGrpSpPr>
      <p:grpSpPr>
        <a:xfrm>
          <a:off x="0" y="0"/>
          <a:ext cx="0" cy="0"/>
          <a:chOff x="0" y="0"/>
          <a:chExt cx="0" cy="0"/>
        </a:xfrm>
      </p:grpSpPr>
      <p:sp>
        <p:nvSpPr>
          <p:cNvPr id="440"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41" name="Grafik 8"/>
          <p:cNvPicPr/>
          <p:nvPr/>
        </p:nvPicPr>
        <p:blipFill>
          <a:blip r:embed="rId2"/>
          <a:stretch/>
        </p:blipFill>
        <p:spPr>
          <a:xfrm>
            <a:off x="8141400" y="5590800"/>
            <a:ext cx="1003680" cy="1257120"/>
          </a:xfrm>
          <a:prstGeom prst="rect">
            <a:avLst/>
          </a:prstGeom>
          <a:noFill/>
          <a:ln w="0">
            <a:noFill/>
          </a:ln>
        </p:spPr>
      </p:pic>
      <p:cxnSp>
        <p:nvCxnSpPr>
          <p:cNvPr id="442" name="Gerader Verbinder 11"/>
          <p:cNvCxnSpPr/>
          <p:nvPr/>
        </p:nvCxnSpPr>
        <p:spPr>
          <a:xfrm>
            <a:off x="2289600" y="6504480"/>
            <a:ext cx="5040" cy="370080"/>
          </a:xfrm>
          <a:prstGeom prst="straightConnector1">
            <a:avLst/>
          </a:prstGeom>
          <a:ln w="0">
            <a:solidFill>
              <a:srgbClr val="444D26"/>
            </a:solidFill>
          </a:ln>
        </p:spPr>
      </p:cxnSp>
      <p:cxnSp>
        <p:nvCxnSpPr>
          <p:cNvPr id="443" name="Gerader Verbinder 12"/>
          <p:cNvCxnSpPr/>
          <p:nvPr/>
        </p:nvCxnSpPr>
        <p:spPr>
          <a:xfrm>
            <a:off x="6201360" y="6504480"/>
            <a:ext cx="5040" cy="370080"/>
          </a:xfrm>
          <a:prstGeom prst="straightConnector1">
            <a:avLst/>
          </a:prstGeom>
          <a:ln w="0">
            <a:solidFill>
              <a:srgbClr val="444D26"/>
            </a:solidFill>
          </a:ln>
        </p:spPr>
      </p:cxnSp>
      <p:sp>
        <p:nvSpPr>
          <p:cNvPr id="444"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45"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EFEB1B6-EB7C-4603-A40F-DE5412FB9A3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46"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47"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48"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B9BAD4A-A75F-408F-8C92-07482D21B79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49"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5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6">
    <p:bg>
      <p:bgPr>
        <a:solidFill>
          <a:schemeClr val="lt1">
            <a:lumMod val="95000"/>
            <a:alpha val="49000"/>
          </a:schemeClr>
        </a:solidFill>
      </p:bgPr>
    </p:bg>
    <p:spTree>
      <p:nvGrpSpPr>
        <p:cNvPr id="1" name=""/>
        <p:cNvGrpSpPr/>
        <p:nvPr/>
      </p:nvGrpSpPr>
      <p:grpSpPr>
        <a:xfrm>
          <a:off x="0" y="0"/>
          <a:ext cx="0" cy="0"/>
          <a:chOff x="0" y="0"/>
          <a:chExt cx="0" cy="0"/>
        </a:xfrm>
      </p:grpSpPr>
      <p:sp>
        <p:nvSpPr>
          <p:cNvPr id="451"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52" name="Grafik 8"/>
          <p:cNvPicPr/>
          <p:nvPr/>
        </p:nvPicPr>
        <p:blipFill>
          <a:blip r:embed="rId2"/>
          <a:stretch/>
        </p:blipFill>
        <p:spPr>
          <a:xfrm>
            <a:off x="8141400" y="5590800"/>
            <a:ext cx="1003680" cy="1257120"/>
          </a:xfrm>
          <a:prstGeom prst="rect">
            <a:avLst/>
          </a:prstGeom>
          <a:noFill/>
          <a:ln w="0">
            <a:noFill/>
          </a:ln>
        </p:spPr>
      </p:pic>
      <p:cxnSp>
        <p:nvCxnSpPr>
          <p:cNvPr id="453" name="Gerader Verbinder 11"/>
          <p:cNvCxnSpPr/>
          <p:nvPr/>
        </p:nvCxnSpPr>
        <p:spPr>
          <a:xfrm>
            <a:off x="2289600" y="6504480"/>
            <a:ext cx="5040" cy="370080"/>
          </a:xfrm>
          <a:prstGeom prst="straightConnector1">
            <a:avLst/>
          </a:prstGeom>
          <a:ln w="0">
            <a:solidFill>
              <a:srgbClr val="444D26"/>
            </a:solidFill>
          </a:ln>
        </p:spPr>
      </p:cxnSp>
      <p:cxnSp>
        <p:nvCxnSpPr>
          <p:cNvPr id="454" name="Gerader Verbinder 12"/>
          <p:cNvCxnSpPr/>
          <p:nvPr/>
        </p:nvCxnSpPr>
        <p:spPr>
          <a:xfrm>
            <a:off x="6201360" y="6504480"/>
            <a:ext cx="5040" cy="370080"/>
          </a:xfrm>
          <a:prstGeom prst="straightConnector1">
            <a:avLst/>
          </a:prstGeom>
          <a:ln w="0">
            <a:solidFill>
              <a:srgbClr val="444D26"/>
            </a:solidFill>
          </a:ln>
        </p:spPr>
      </p:cxnSp>
      <p:sp>
        <p:nvSpPr>
          <p:cNvPr id="455"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56"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10EC9E2-5060-4EE6-B9C1-1450C44A796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57"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458"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459"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4B02393-1DFA-4CB3-9747-CB7363DD866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60"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61"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7">
    <p:bg>
      <p:bgPr>
        <a:solidFill>
          <a:schemeClr val="lt1">
            <a:lumMod val="95000"/>
            <a:alpha val="49000"/>
          </a:schemeClr>
        </a:solidFill>
      </p:bgPr>
    </p:bg>
    <p:spTree>
      <p:nvGrpSpPr>
        <p:cNvPr id="1" name=""/>
        <p:cNvGrpSpPr/>
        <p:nvPr/>
      </p:nvGrpSpPr>
      <p:grpSpPr>
        <a:xfrm>
          <a:off x="0" y="0"/>
          <a:ext cx="0" cy="0"/>
          <a:chOff x="0" y="0"/>
          <a:chExt cx="0" cy="0"/>
        </a:xfrm>
      </p:grpSpPr>
      <p:sp>
        <p:nvSpPr>
          <p:cNvPr id="462"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63" name="Grafik 8"/>
          <p:cNvPicPr/>
          <p:nvPr/>
        </p:nvPicPr>
        <p:blipFill>
          <a:blip r:embed="rId2"/>
          <a:stretch/>
        </p:blipFill>
        <p:spPr>
          <a:xfrm>
            <a:off x="8141400" y="5590800"/>
            <a:ext cx="1003680" cy="1257120"/>
          </a:xfrm>
          <a:prstGeom prst="rect">
            <a:avLst/>
          </a:prstGeom>
          <a:noFill/>
          <a:ln w="0">
            <a:noFill/>
          </a:ln>
        </p:spPr>
      </p:pic>
      <p:cxnSp>
        <p:nvCxnSpPr>
          <p:cNvPr id="464" name="Gerader Verbinder 11"/>
          <p:cNvCxnSpPr/>
          <p:nvPr/>
        </p:nvCxnSpPr>
        <p:spPr>
          <a:xfrm>
            <a:off x="2289600" y="6504480"/>
            <a:ext cx="5040" cy="370080"/>
          </a:xfrm>
          <a:prstGeom prst="straightConnector1">
            <a:avLst/>
          </a:prstGeom>
          <a:ln w="0">
            <a:solidFill>
              <a:srgbClr val="444D26"/>
            </a:solidFill>
          </a:ln>
        </p:spPr>
      </p:cxnSp>
      <p:cxnSp>
        <p:nvCxnSpPr>
          <p:cNvPr id="465" name="Gerader Verbinder 12"/>
          <p:cNvCxnSpPr/>
          <p:nvPr/>
        </p:nvCxnSpPr>
        <p:spPr>
          <a:xfrm>
            <a:off x="6201360" y="6504480"/>
            <a:ext cx="5040" cy="370080"/>
          </a:xfrm>
          <a:prstGeom prst="straightConnector1">
            <a:avLst/>
          </a:prstGeom>
          <a:ln w="0">
            <a:solidFill>
              <a:srgbClr val="444D26"/>
            </a:solidFill>
          </a:ln>
        </p:spPr>
      </p:cxnSp>
      <p:sp>
        <p:nvSpPr>
          <p:cNvPr id="466"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67"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E053E52-4C1E-46B7-BAC8-D4290C352DE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68" name="PlaceHolder 1"/>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69" name="PlaceHolder 2"/>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70" name="PlaceHolder 3"/>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7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7790A76-DA34-49E3-AB28-17FACBA5366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7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7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8">
    <p:bg>
      <p:bgPr>
        <a:solidFill>
          <a:schemeClr val="lt1">
            <a:lumMod val="95000"/>
            <a:alpha val="49000"/>
          </a:schemeClr>
        </a:solidFill>
      </p:bgPr>
    </p:bg>
    <p:spTree>
      <p:nvGrpSpPr>
        <p:cNvPr id="1" name=""/>
        <p:cNvGrpSpPr/>
        <p:nvPr/>
      </p:nvGrpSpPr>
      <p:grpSpPr>
        <a:xfrm>
          <a:off x="0" y="0"/>
          <a:ext cx="0" cy="0"/>
          <a:chOff x="0" y="0"/>
          <a:chExt cx="0" cy="0"/>
        </a:xfrm>
      </p:grpSpPr>
      <p:sp>
        <p:nvSpPr>
          <p:cNvPr id="474"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75" name="Grafik 8"/>
          <p:cNvPicPr/>
          <p:nvPr/>
        </p:nvPicPr>
        <p:blipFill>
          <a:blip r:embed="rId2"/>
          <a:stretch/>
        </p:blipFill>
        <p:spPr>
          <a:xfrm>
            <a:off x="8141400" y="5590800"/>
            <a:ext cx="1003680" cy="1257120"/>
          </a:xfrm>
          <a:prstGeom prst="rect">
            <a:avLst/>
          </a:prstGeom>
          <a:noFill/>
          <a:ln w="0">
            <a:noFill/>
          </a:ln>
        </p:spPr>
      </p:pic>
      <p:cxnSp>
        <p:nvCxnSpPr>
          <p:cNvPr id="476" name="Gerader Verbinder 11"/>
          <p:cNvCxnSpPr/>
          <p:nvPr/>
        </p:nvCxnSpPr>
        <p:spPr>
          <a:xfrm>
            <a:off x="2289600" y="6504480"/>
            <a:ext cx="5040" cy="370080"/>
          </a:xfrm>
          <a:prstGeom prst="straightConnector1">
            <a:avLst/>
          </a:prstGeom>
          <a:ln w="0">
            <a:solidFill>
              <a:srgbClr val="444D26"/>
            </a:solidFill>
          </a:ln>
        </p:spPr>
      </p:cxnSp>
      <p:cxnSp>
        <p:nvCxnSpPr>
          <p:cNvPr id="477" name="Gerader Verbinder 12"/>
          <p:cNvCxnSpPr/>
          <p:nvPr/>
        </p:nvCxnSpPr>
        <p:spPr>
          <a:xfrm>
            <a:off x="6201360" y="6504480"/>
            <a:ext cx="5040" cy="370080"/>
          </a:xfrm>
          <a:prstGeom prst="straightConnector1">
            <a:avLst/>
          </a:prstGeom>
          <a:ln w="0">
            <a:solidFill>
              <a:srgbClr val="444D26"/>
            </a:solidFill>
          </a:ln>
        </p:spPr>
      </p:cxnSp>
      <p:sp>
        <p:nvSpPr>
          <p:cNvPr id="478"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79"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FDA29AD-78FA-4BB0-879A-94FB41F9B74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80" name="PlaceHolder 1"/>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81" name="PlaceHolder 2"/>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82" name="PlaceHolder 3"/>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83" name="PlaceHolder 4"/>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84" name="PlaceHolder 5"/>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8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1FCF0CB-AA97-4C01-80DC-5406AD0220F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86"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8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9">
    <p:bg>
      <p:bgPr>
        <a:solidFill>
          <a:schemeClr val="lt1">
            <a:lumMod val="95000"/>
            <a:alpha val="49000"/>
          </a:schemeClr>
        </a:solidFill>
      </p:bgPr>
    </p:bg>
    <p:spTree>
      <p:nvGrpSpPr>
        <p:cNvPr id="1" name=""/>
        <p:cNvGrpSpPr/>
        <p:nvPr/>
      </p:nvGrpSpPr>
      <p:grpSpPr>
        <a:xfrm>
          <a:off x="0" y="0"/>
          <a:ext cx="0" cy="0"/>
          <a:chOff x="0" y="0"/>
          <a:chExt cx="0" cy="0"/>
        </a:xfrm>
      </p:grpSpPr>
      <p:sp>
        <p:nvSpPr>
          <p:cNvPr id="488"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89" name="Grafik 8"/>
          <p:cNvPicPr/>
          <p:nvPr/>
        </p:nvPicPr>
        <p:blipFill>
          <a:blip r:embed="rId2"/>
          <a:stretch/>
        </p:blipFill>
        <p:spPr>
          <a:xfrm>
            <a:off x="8141400" y="5590800"/>
            <a:ext cx="1003680" cy="1257120"/>
          </a:xfrm>
          <a:prstGeom prst="rect">
            <a:avLst/>
          </a:prstGeom>
          <a:noFill/>
          <a:ln w="0">
            <a:noFill/>
          </a:ln>
        </p:spPr>
      </p:pic>
      <p:cxnSp>
        <p:nvCxnSpPr>
          <p:cNvPr id="490" name="Gerader Verbinder 11"/>
          <p:cNvCxnSpPr/>
          <p:nvPr/>
        </p:nvCxnSpPr>
        <p:spPr>
          <a:xfrm>
            <a:off x="2289600" y="6504480"/>
            <a:ext cx="5040" cy="370080"/>
          </a:xfrm>
          <a:prstGeom prst="straightConnector1">
            <a:avLst/>
          </a:prstGeom>
          <a:ln w="0">
            <a:solidFill>
              <a:srgbClr val="444D26"/>
            </a:solidFill>
          </a:ln>
        </p:spPr>
      </p:cxnSp>
      <p:cxnSp>
        <p:nvCxnSpPr>
          <p:cNvPr id="491" name="Gerader Verbinder 12"/>
          <p:cNvCxnSpPr/>
          <p:nvPr/>
        </p:nvCxnSpPr>
        <p:spPr>
          <a:xfrm>
            <a:off x="6201360" y="6504480"/>
            <a:ext cx="5040" cy="370080"/>
          </a:xfrm>
          <a:prstGeom prst="straightConnector1">
            <a:avLst/>
          </a:prstGeom>
          <a:ln w="0">
            <a:solidFill>
              <a:srgbClr val="444D26"/>
            </a:solidFill>
          </a:ln>
        </p:spPr>
      </p:cxnSp>
      <p:sp>
        <p:nvSpPr>
          <p:cNvPr id="492"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93"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53C942D-0882-4011-B648-F24615EE6DE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94"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9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87CDF71-8CBE-407A-A653-1C6DC73E530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96"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9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22">
    <p:bg>
      <p:bgPr>
        <a:solidFill>
          <a:schemeClr val="lt1">
            <a:lumMod val="95000"/>
            <a:alpha val="49000"/>
          </a:schemeClr>
        </a:solidFill>
      </p:bgPr>
    </p:bg>
    <p:spTree>
      <p:nvGrpSpPr>
        <p:cNvPr id="1" name=""/>
        <p:cNvGrpSpPr/>
        <p:nvPr/>
      </p:nvGrpSpPr>
      <p:grpSpPr>
        <a:xfrm>
          <a:off x="0" y="0"/>
          <a:ext cx="0" cy="0"/>
          <a:chOff x="0" y="0"/>
          <a:chExt cx="0" cy="0"/>
        </a:xfrm>
      </p:grpSpPr>
      <p:sp>
        <p:nvSpPr>
          <p:cNvPr id="498"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99" name="Grafik 8"/>
          <p:cNvPicPr/>
          <p:nvPr/>
        </p:nvPicPr>
        <p:blipFill>
          <a:blip r:embed="rId2"/>
          <a:stretch/>
        </p:blipFill>
        <p:spPr>
          <a:xfrm>
            <a:off x="8141400" y="5590800"/>
            <a:ext cx="1003680" cy="1257120"/>
          </a:xfrm>
          <a:prstGeom prst="rect">
            <a:avLst/>
          </a:prstGeom>
          <a:noFill/>
          <a:ln w="0">
            <a:noFill/>
          </a:ln>
        </p:spPr>
      </p:pic>
      <p:cxnSp>
        <p:nvCxnSpPr>
          <p:cNvPr id="500" name="Gerader Verbinder 11"/>
          <p:cNvCxnSpPr/>
          <p:nvPr/>
        </p:nvCxnSpPr>
        <p:spPr>
          <a:xfrm>
            <a:off x="2289600" y="6504480"/>
            <a:ext cx="5040" cy="370080"/>
          </a:xfrm>
          <a:prstGeom prst="straightConnector1">
            <a:avLst/>
          </a:prstGeom>
          <a:ln w="0">
            <a:solidFill>
              <a:srgbClr val="444D26"/>
            </a:solidFill>
          </a:ln>
        </p:spPr>
      </p:cxnSp>
      <p:cxnSp>
        <p:nvCxnSpPr>
          <p:cNvPr id="501" name="Gerader Verbinder 12"/>
          <p:cNvCxnSpPr/>
          <p:nvPr/>
        </p:nvCxnSpPr>
        <p:spPr>
          <a:xfrm>
            <a:off x="6201360" y="6504480"/>
            <a:ext cx="5040" cy="370080"/>
          </a:xfrm>
          <a:prstGeom prst="straightConnector1">
            <a:avLst/>
          </a:prstGeom>
          <a:ln w="0">
            <a:solidFill>
              <a:srgbClr val="444D26"/>
            </a:solidFill>
          </a:ln>
        </p:spPr>
      </p:cxnSp>
      <p:sp>
        <p:nvSpPr>
          <p:cNvPr id="502"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503"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D907D06-C4E4-49F8-9DCF-4CA095CE296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04" name="PlaceHolder 1"/>
          <p:cNvSpPr>
            <a:spLocks noGrp="1"/>
          </p:cNvSpPr>
          <p:nvPr>
            <p:ph type="title"/>
          </p:nvPr>
        </p:nvSpPr>
        <p:spPr>
          <a:xfrm>
            <a:off x="1143000" y="1122480"/>
            <a:ext cx="6852960" cy="238248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0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68A5B2A-FF51-4335-A4E3-70A645B75FD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06"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50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5">
    <p:bg>
      <p:bgPr>
        <a:solidFill>
          <a:schemeClr val="lt1">
            <a:lumMod val="95000"/>
            <a:alpha val="49000"/>
          </a:schemeClr>
        </a:solidFill>
      </p:bgPr>
    </p:bg>
    <p:spTree>
      <p:nvGrpSpPr>
        <p:cNvPr id="1" name=""/>
        <p:cNvGrpSpPr/>
        <p:nvPr/>
      </p:nvGrpSpPr>
      <p:grpSpPr>
        <a:xfrm>
          <a:off x="0" y="0"/>
          <a:ext cx="0" cy="0"/>
          <a:chOff x="0" y="0"/>
          <a:chExt cx="0" cy="0"/>
        </a:xfrm>
      </p:grpSpPr>
      <p:sp>
        <p:nvSpPr>
          <p:cNvPr id="508"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09" name="Grafik 8"/>
          <p:cNvPicPr/>
          <p:nvPr/>
        </p:nvPicPr>
        <p:blipFill>
          <a:blip r:embed="rId2"/>
          <a:stretch/>
        </p:blipFill>
        <p:spPr>
          <a:xfrm>
            <a:off x="8141400" y="5590800"/>
            <a:ext cx="1003680" cy="1257120"/>
          </a:xfrm>
          <a:prstGeom prst="rect">
            <a:avLst/>
          </a:prstGeom>
          <a:noFill/>
          <a:ln w="0">
            <a:noFill/>
          </a:ln>
        </p:spPr>
      </p:pic>
      <p:cxnSp>
        <p:nvCxnSpPr>
          <p:cNvPr id="510" name="Gerader Verbinder 11"/>
          <p:cNvCxnSpPr/>
          <p:nvPr/>
        </p:nvCxnSpPr>
        <p:spPr>
          <a:xfrm>
            <a:off x="2289600" y="6504480"/>
            <a:ext cx="5040" cy="370080"/>
          </a:xfrm>
          <a:prstGeom prst="straightConnector1">
            <a:avLst/>
          </a:prstGeom>
          <a:ln w="0">
            <a:solidFill>
              <a:srgbClr val="444D26"/>
            </a:solidFill>
          </a:ln>
        </p:spPr>
      </p:cxnSp>
      <p:cxnSp>
        <p:nvCxnSpPr>
          <p:cNvPr id="511" name="Gerader Verbinder 12"/>
          <p:cNvCxnSpPr/>
          <p:nvPr/>
        </p:nvCxnSpPr>
        <p:spPr>
          <a:xfrm>
            <a:off x="6201360" y="6504480"/>
            <a:ext cx="5040" cy="370080"/>
          </a:xfrm>
          <a:prstGeom prst="straightConnector1">
            <a:avLst/>
          </a:prstGeom>
          <a:ln w="0">
            <a:solidFill>
              <a:srgbClr val="444D26"/>
            </a:solidFill>
          </a:ln>
        </p:spPr>
      </p:cxnSp>
      <p:sp>
        <p:nvSpPr>
          <p:cNvPr id="512"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513"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046D40E-5130-44F5-88F5-68FD4A4D669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14" name="PlaceHolder 1"/>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15" name="PlaceHolder 2"/>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1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48CB790-8BDA-4ADC-9EE7-35CB79726DD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17"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51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519"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20" name="Grafik 8"/>
          <p:cNvPicPr/>
          <p:nvPr/>
        </p:nvPicPr>
        <p:blipFill>
          <a:blip r:embed="rId2"/>
          <a:stretch/>
        </p:blipFill>
        <p:spPr>
          <a:xfrm>
            <a:off x="8141400" y="5590800"/>
            <a:ext cx="1003680" cy="1257120"/>
          </a:xfrm>
          <a:prstGeom prst="rect">
            <a:avLst/>
          </a:prstGeom>
          <a:noFill/>
          <a:ln w="0">
            <a:noFill/>
          </a:ln>
        </p:spPr>
      </p:pic>
      <p:cxnSp>
        <p:nvCxnSpPr>
          <p:cNvPr id="521" name="Gerader Verbinder 9"/>
          <p:cNvCxnSpPr/>
          <p:nvPr/>
        </p:nvCxnSpPr>
        <p:spPr>
          <a:xfrm>
            <a:off x="2289600" y="6504480"/>
            <a:ext cx="5040" cy="370080"/>
          </a:xfrm>
          <a:prstGeom prst="straightConnector1">
            <a:avLst/>
          </a:prstGeom>
          <a:ln w="0">
            <a:solidFill>
              <a:srgbClr val="444D26"/>
            </a:solidFill>
          </a:ln>
        </p:spPr>
      </p:cxnSp>
      <p:cxnSp>
        <p:nvCxnSpPr>
          <p:cNvPr id="522" name="Gerader Verbinder 10"/>
          <p:cNvCxnSpPr/>
          <p:nvPr/>
        </p:nvCxnSpPr>
        <p:spPr>
          <a:xfrm>
            <a:off x="6201360" y="6504480"/>
            <a:ext cx="5040" cy="370080"/>
          </a:xfrm>
          <a:prstGeom prst="straightConnector1">
            <a:avLst/>
          </a:prstGeom>
          <a:ln w="0">
            <a:solidFill>
              <a:srgbClr val="444D26"/>
            </a:solidFill>
          </a:ln>
        </p:spPr>
      </p:cxnSp>
      <p:sp>
        <p:nvSpPr>
          <p:cNvPr id="52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EB0C630-783A-4ADB-90AE-D36E2197460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24"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25"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2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D1445D5-D77B-4D6D-B316-7DEAC34C13B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2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28" name="Resim 4"/>
          <p:cNvPicPr/>
          <p:nvPr/>
        </p:nvPicPr>
        <p:blipFill>
          <a:blip r:embed="rId4"/>
          <a:stretch/>
        </p:blipFill>
        <p:spPr>
          <a:xfrm>
            <a:off x="6357600" y="6570360"/>
            <a:ext cx="588600" cy="199800"/>
          </a:xfrm>
          <a:prstGeom prst="rect">
            <a:avLst/>
          </a:prstGeom>
          <a:noFill/>
          <a:ln w="0">
            <a:noFill/>
          </a:ln>
        </p:spPr>
      </p:pic>
      <p:sp>
        <p:nvSpPr>
          <p:cNvPr id="529"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530"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31" name="Grafik 8"/>
          <p:cNvPicPr/>
          <p:nvPr/>
        </p:nvPicPr>
        <p:blipFill>
          <a:blip r:embed="rId2"/>
          <a:stretch/>
        </p:blipFill>
        <p:spPr>
          <a:xfrm>
            <a:off x="8141400" y="5590800"/>
            <a:ext cx="1003680" cy="1257120"/>
          </a:xfrm>
          <a:prstGeom prst="rect">
            <a:avLst/>
          </a:prstGeom>
          <a:noFill/>
          <a:ln w="0">
            <a:noFill/>
          </a:ln>
        </p:spPr>
      </p:pic>
      <p:cxnSp>
        <p:nvCxnSpPr>
          <p:cNvPr id="532" name="Gerader Verbinder 9"/>
          <p:cNvCxnSpPr/>
          <p:nvPr/>
        </p:nvCxnSpPr>
        <p:spPr>
          <a:xfrm>
            <a:off x="2289600" y="6504480"/>
            <a:ext cx="5040" cy="370080"/>
          </a:xfrm>
          <a:prstGeom prst="straightConnector1">
            <a:avLst/>
          </a:prstGeom>
          <a:ln w="0">
            <a:solidFill>
              <a:srgbClr val="444D26"/>
            </a:solidFill>
          </a:ln>
        </p:spPr>
      </p:cxnSp>
      <p:cxnSp>
        <p:nvCxnSpPr>
          <p:cNvPr id="533" name="Gerader Verbinder 10"/>
          <p:cNvCxnSpPr/>
          <p:nvPr/>
        </p:nvCxnSpPr>
        <p:spPr>
          <a:xfrm>
            <a:off x="6201360" y="6504480"/>
            <a:ext cx="5040" cy="370080"/>
          </a:xfrm>
          <a:prstGeom prst="straightConnector1">
            <a:avLst/>
          </a:prstGeom>
          <a:ln w="0">
            <a:solidFill>
              <a:srgbClr val="444D26"/>
            </a:solidFill>
          </a:ln>
        </p:spPr>
      </p:cxnSp>
      <p:sp>
        <p:nvSpPr>
          <p:cNvPr id="53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747D694-0744-4103-9AD5-14C995FCFC6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35"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36"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537"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F3C2431-C38A-44DB-9350-4CEFA14CA37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38"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39" name="Resim 4"/>
          <p:cNvPicPr/>
          <p:nvPr/>
        </p:nvPicPr>
        <p:blipFill>
          <a:blip r:embed="rId4"/>
          <a:stretch/>
        </p:blipFill>
        <p:spPr>
          <a:xfrm>
            <a:off x="6357600" y="6570360"/>
            <a:ext cx="588600" cy="199800"/>
          </a:xfrm>
          <a:prstGeom prst="rect">
            <a:avLst/>
          </a:prstGeom>
          <a:noFill/>
          <a:ln w="0">
            <a:noFill/>
          </a:ln>
        </p:spPr>
      </p:pic>
      <p:sp>
        <p:nvSpPr>
          <p:cNvPr id="540"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541"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42" name="Grafik 8"/>
          <p:cNvPicPr/>
          <p:nvPr/>
        </p:nvPicPr>
        <p:blipFill>
          <a:blip r:embed="rId2"/>
          <a:stretch/>
        </p:blipFill>
        <p:spPr>
          <a:xfrm>
            <a:off x="8141400" y="5590800"/>
            <a:ext cx="1003680" cy="1257120"/>
          </a:xfrm>
          <a:prstGeom prst="rect">
            <a:avLst/>
          </a:prstGeom>
          <a:noFill/>
          <a:ln w="0">
            <a:noFill/>
          </a:ln>
        </p:spPr>
      </p:pic>
      <p:cxnSp>
        <p:nvCxnSpPr>
          <p:cNvPr id="543" name="Gerader Verbinder 9"/>
          <p:cNvCxnSpPr/>
          <p:nvPr/>
        </p:nvCxnSpPr>
        <p:spPr>
          <a:xfrm>
            <a:off x="2289600" y="6504480"/>
            <a:ext cx="5040" cy="370080"/>
          </a:xfrm>
          <a:prstGeom prst="straightConnector1">
            <a:avLst/>
          </a:prstGeom>
          <a:ln w="0">
            <a:solidFill>
              <a:srgbClr val="444D26"/>
            </a:solidFill>
          </a:ln>
        </p:spPr>
      </p:cxnSp>
      <p:cxnSp>
        <p:nvCxnSpPr>
          <p:cNvPr id="544" name="Gerader Verbinder 10"/>
          <p:cNvCxnSpPr/>
          <p:nvPr/>
        </p:nvCxnSpPr>
        <p:spPr>
          <a:xfrm>
            <a:off x="6201360" y="6504480"/>
            <a:ext cx="5040" cy="370080"/>
          </a:xfrm>
          <a:prstGeom prst="straightConnector1">
            <a:avLst/>
          </a:prstGeom>
          <a:ln w="0">
            <a:solidFill>
              <a:srgbClr val="444D26"/>
            </a:solidFill>
          </a:ln>
        </p:spPr>
      </p:cxnSp>
      <p:sp>
        <p:nvSpPr>
          <p:cNvPr id="545"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546"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6AE62CD-8E5F-43E0-B8F3-71DEF9D9E49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47"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48"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549"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2A6047C-0695-4045-8B01-6353BFB5DE0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50"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51"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2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552"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53" name="Grafik 8"/>
          <p:cNvPicPr/>
          <p:nvPr/>
        </p:nvPicPr>
        <p:blipFill>
          <a:blip r:embed="rId2"/>
          <a:stretch/>
        </p:blipFill>
        <p:spPr>
          <a:xfrm>
            <a:off x="8141400" y="5590800"/>
            <a:ext cx="1003680" cy="1257120"/>
          </a:xfrm>
          <a:prstGeom prst="rect">
            <a:avLst/>
          </a:prstGeom>
          <a:noFill/>
          <a:ln w="0">
            <a:noFill/>
          </a:ln>
        </p:spPr>
      </p:pic>
      <p:cxnSp>
        <p:nvCxnSpPr>
          <p:cNvPr id="554" name="Gerader Verbinder 9"/>
          <p:cNvCxnSpPr/>
          <p:nvPr/>
        </p:nvCxnSpPr>
        <p:spPr>
          <a:xfrm>
            <a:off x="2289600" y="6504480"/>
            <a:ext cx="5040" cy="370080"/>
          </a:xfrm>
          <a:prstGeom prst="straightConnector1">
            <a:avLst/>
          </a:prstGeom>
          <a:ln w="0">
            <a:solidFill>
              <a:srgbClr val="444D26"/>
            </a:solidFill>
          </a:ln>
        </p:spPr>
      </p:cxnSp>
      <p:cxnSp>
        <p:nvCxnSpPr>
          <p:cNvPr id="555" name="Gerader Verbinder 10"/>
          <p:cNvCxnSpPr/>
          <p:nvPr/>
        </p:nvCxnSpPr>
        <p:spPr>
          <a:xfrm>
            <a:off x="6201360" y="6504480"/>
            <a:ext cx="5040" cy="370080"/>
          </a:xfrm>
          <a:prstGeom prst="straightConnector1">
            <a:avLst/>
          </a:prstGeom>
          <a:ln w="0">
            <a:solidFill>
              <a:srgbClr val="444D26"/>
            </a:solidFill>
          </a:ln>
        </p:spPr>
      </p:cxnSp>
      <p:sp>
        <p:nvSpPr>
          <p:cNvPr id="556"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B303EEB-CCFE-49D0-89B0-21859985FAF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57"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58"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59"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60"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68FFB0B-F727-43B5-9388-E54635A6FCA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61" name="Resim 5"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62" name="Resim 6"/>
          <p:cNvPicPr/>
          <p:nvPr/>
        </p:nvPicPr>
        <p:blipFill>
          <a:blip r:embed="rId4"/>
          <a:stretch/>
        </p:blipFill>
        <p:spPr>
          <a:xfrm>
            <a:off x="6357600" y="6570360"/>
            <a:ext cx="588600" cy="199800"/>
          </a:xfrm>
          <a:prstGeom prst="rect">
            <a:avLst/>
          </a:prstGeom>
          <a:noFill/>
          <a:ln w="0">
            <a:noFill/>
          </a:ln>
        </p:spPr>
      </p:pic>
      <p:sp>
        <p:nvSpPr>
          <p:cNvPr id="563"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564"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65" name="Grafik 8"/>
          <p:cNvPicPr/>
          <p:nvPr/>
        </p:nvPicPr>
        <p:blipFill>
          <a:blip r:embed="rId2"/>
          <a:stretch/>
        </p:blipFill>
        <p:spPr>
          <a:xfrm>
            <a:off x="8141400" y="5590800"/>
            <a:ext cx="1003680" cy="1257120"/>
          </a:xfrm>
          <a:prstGeom prst="rect">
            <a:avLst/>
          </a:prstGeom>
          <a:noFill/>
          <a:ln w="0">
            <a:noFill/>
          </a:ln>
        </p:spPr>
      </p:pic>
      <p:cxnSp>
        <p:nvCxnSpPr>
          <p:cNvPr id="566" name="Gerader Verbinder 9"/>
          <p:cNvCxnSpPr/>
          <p:nvPr/>
        </p:nvCxnSpPr>
        <p:spPr>
          <a:xfrm>
            <a:off x="2289600" y="6504480"/>
            <a:ext cx="5040" cy="370080"/>
          </a:xfrm>
          <a:prstGeom prst="straightConnector1">
            <a:avLst/>
          </a:prstGeom>
          <a:ln w="0">
            <a:solidFill>
              <a:srgbClr val="444D26"/>
            </a:solidFill>
          </a:ln>
        </p:spPr>
      </p:cxnSp>
      <p:cxnSp>
        <p:nvCxnSpPr>
          <p:cNvPr id="567" name="Gerader Verbinder 10"/>
          <p:cNvCxnSpPr/>
          <p:nvPr/>
        </p:nvCxnSpPr>
        <p:spPr>
          <a:xfrm>
            <a:off x="6201360" y="6504480"/>
            <a:ext cx="5040" cy="370080"/>
          </a:xfrm>
          <a:prstGeom prst="straightConnector1">
            <a:avLst/>
          </a:prstGeom>
          <a:ln w="0">
            <a:solidFill>
              <a:srgbClr val="444D26"/>
            </a:solidFill>
          </a:ln>
        </p:spPr>
      </p:cxnSp>
      <p:sp>
        <p:nvSpPr>
          <p:cNvPr id="568"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69"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8D041E4-BF00-44D1-9A4F-949B8E1FE49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70"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571"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572"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57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74B2624-E7EE-4F72-BC0B-24F0B70E26E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74"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75"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576"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77" name="Grafik 8"/>
          <p:cNvPicPr/>
          <p:nvPr/>
        </p:nvPicPr>
        <p:blipFill>
          <a:blip r:embed="rId2"/>
          <a:stretch/>
        </p:blipFill>
        <p:spPr>
          <a:xfrm>
            <a:off x="8141400" y="5590800"/>
            <a:ext cx="1003680" cy="1257120"/>
          </a:xfrm>
          <a:prstGeom prst="rect">
            <a:avLst/>
          </a:prstGeom>
          <a:noFill/>
          <a:ln w="0">
            <a:noFill/>
          </a:ln>
        </p:spPr>
      </p:pic>
      <p:cxnSp>
        <p:nvCxnSpPr>
          <p:cNvPr id="578" name="Gerader Verbinder 9"/>
          <p:cNvCxnSpPr/>
          <p:nvPr/>
        </p:nvCxnSpPr>
        <p:spPr>
          <a:xfrm>
            <a:off x="2289600" y="6504480"/>
            <a:ext cx="5040" cy="370080"/>
          </a:xfrm>
          <a:prstGeom prst="straightConnector1">
            <a:avLst/>
          </a:prstGeom>
          <a:ln w="0">
            <a:solidFill>
              <a:srgbClr val="444D26"/>
            </a:solidFill>
          </a:ln>
        </p:spPr>
      </p:cxnSp>
      <p:cxnSp>
        <p:nvCxnSpPr>
          <p:cNvPr id="579" name="Gerader Verbinder 10"/>
          <p:cNvCxnSpPr/>
          <p:nvPr/>
        </p:nvCxnSpPr>
        <p:spPr>
          <a:xfrm>
            <a:off x="6201360" y="6504480"/>
            <a:ext cx="5040" cy="370080"/>
          </a:xfrm>
          <a:prstGeom prst="straightConnector1">
            <a:avLst/>
          </a:prstGeom>
          <a:ln w="0">
            <a:solidFill>
              <a:srgbClr val="444D26"/>
            </a:solidFill>
          </a:ln>
        </p:spPr>
      </p:cxnSp>
      <p:sp>
        <p:nvSpPr>
          <p:cNvPr id="580"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81"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6A6CB1B-A7FB-4ED3-A038-3D09F1C020C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82"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83" name="PlaceHolder 2"/>
          <p:cNvSpPr>
            <a:spLocks noGrp="1"/>
          </p:cNvSpPr>
          <p:nvPr>
            <p:ph type="body"/>
          </p:nvPr>
        </p:nvSpPr>
        <p:spPr>
          <a:xfrm>
            <a:off x="457200" y="1604520"/>
            <a:ext cx="8224560" cy="397260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584"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CFD4369-2CD8-49C7-904C-7E1076AA6D6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85"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86"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587"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88" name="Grafik 8"/>
          <p:cNvPicPr/>
          <p:nvPr/>
        </p:nvPicPr>
        <p:blipFill>
          <a:blip r:embed="rId2"/>
          <a:stretch/>
        </p:blipFill>
        <p:spPr>
          <a:xfrm>
            <a:off x="8141400" y="5590800"/>
            <a:ext cx="1003680" cy="1257120"/>
          </a:xfrm>
          <a:prstGeom prst="rect">
            <a:avLst/>
          </a:prstGeom>
          <a:noFill/>
          <a:ln w="0">
            <a:noFill/>
          </a:ln>
        </p:spPr>
      </p:pic>
      <p:cxnSp>
        <p:nvCxnSpPr>
          <p:cNvPr id="589" name="Gerader Verbinder 9"/>
          <p:cNvCxnSpPr/>
          <p:nvPr/>
        </p:nvCxnSpPr>
        <p:spPr>
          <a:xfrm>
            <a:off x="2289600" y="6504480"/>
            <a:ext cx="5040" cy="370080"/>
          </a:xfrm>
          <a:prstGeom prst="straightConnector1">
            <a:avLst/>
          </a:prstGeom>
          <a:ln w="0">
            <a:solidFill>
              <a:srgbClr val="444D26"/>
            </a:solidFill>
          </a:ln>
        </p:spPr>
      </p:cxnSp>
      <p:cxnSp>
        <p:nvCxnSpPr>
          <p:cNvPr id="590" name="Gerader Verbinder 10"/>
          <p:cNvCxnSpPr/>
          <p:nvPr/>
        </p:nvCxnSpPr>
        <p:spPr>
          <a:xfrm>
            <a:off x="6201360" y="6504480"/>
            <a:ext cx="5040" cy="370080"/>
          </a:xfrm>
          <a:prstGeom prst="straightConnector1">
            <a:avLst/>
          </a:prstGeom>
          <a:ln w="0">
            <a:solidFill>
              <a:srgbClr val="444D26"/>
            </a:solidFill>
          </a:ln>
        </p:spPr>
      </p:cxnSp>
      <p:sp>
        <p:nvSpPr>
          <p:cNvPr id="591"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592"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B54885A-3377-4C7B-B9F3-8435D41975E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93"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594"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595"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59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E4901CF-1E70-4C07-97C5-27753A53807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97"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98"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2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599"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00" name="Grafik 8"/>
          <p:cNvPicPr/>
          <p:nvPr/>
        </p:nvPicPr>
        <p:blipFill>
          <a:blip r:embed="rId2"/>
          <a:stretch/>
        </p:blipFill>
        <p:spPr>
          <a:xfrm>
            <a:off x="8141400" y="5590800"/>
            <a:ext cx="1003680" cy="1257120"/>
          </a:xfrm>
          <a:prstGeom prst="rect">
            <a:avLst/>
          </a:prstGeom>
          <a:noFill/>
          <a:ln w="0">
            <a:noFill/>
          </a:ln>
        </p:spPr>
      </p:pic>
      <p:cxnSp>
        <p:nvCxnSpPr>
          <p:cNvPr id="601" name="Gerader Verbinder 9"/>
          <p:cNvCxnSpPr/>
          <p:nvPr/>
        </p:nvCxnSpPr>
        <p:spPr>
          <a:xfrm>
            <a:off x="2289600" y="6504480"/>
            <a:ext cx="5040" cy="370080"/>
          </a:xfrm>
          <a:prstGeom prst="straightConnector1">
            <a:avLst/>
          </a:prstGeom>
          <a:ln w="0">
            <a:solidFill>
              <a:srgbClr val="444D26"/>
            </a:solidFill>
          </a:ln>
        </p:spPr>
      </p:cxnSp>
      <p:cxnSp>
        <p:nvCxnSpPr>
          <p:cNvPr id="602" name="Gerader Verbinder 10"/>
          <p:cNvCxnSpPr/>
          <p:nvPr/>
        </p:nvCxnSpPr>
        <p:spPr>
          <a:xfrm>
            <a:off x="6201360" y="6504480"/>
            <a:ext cx="5040" cy="370080"/>
          </a:xfrm>
          <a:prstGeom prst="straightConnector1">
            <a:avLst/>
          </a:prstGeom>
          <a:ln w="0">
            <a:solidFill>
              <a:srgbClr val="444D26"/>
            </a:solidFill>
          </a:ln>
        </p:spPr>
      </p:cxnSp>
      <p:sp>
        <p:nvSpPr>
          <p:cNvPr id="60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4164A69-A53F-4714-B55F-39050D72CC8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04"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05"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5DF9EC1-456C-4CC8-A9F6-8A47A0D6D3C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06"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07" name="Resim 5"/>
          <p:cNvPicPr/>
          <p:nvPr/>
        </p:nvPicPr>
        <p:blipFill>
          <a:blip r:embed="rId4"/>
          <a:stretch/>
        </p:blipFill>
        <p:spPr>
          <a:xfrm>
            <a:off x="6357600" y="6570360"/>
            <a:ext cx="588600" cy="199800"/>
          </a:xfrm>
          <a:prstGeom prst="rect">
            <a:avLst/>
          </a:prstGeom>
          <a:noFill/>
          <a:ln w="0">
            <a:noFill/>
          </a:ln>
        </p:spPr>
      </p:pic>
      <p:sp>
        <p:nvSpPr>
          <p:cNvPr id="608"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609"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10" name="Grafik 8"/>
          <p:cNvPicPr/>
          <p:nvPr/>
        </p:nvPicPr>
        <p:blipFill>
          <a:blip r:embed="rId2"/>
          <a:stretch/>
        </p:blipFill>
        <p:spPr>
          <a:xfrm>
            <a:off x="8141400" y="5590800"/>
            <a:ext cx="1003680" cy="1257120"/>
          </a:xfrm>
          <a:prstGeom prst="rect">
            <a:avLst/>
          </a:prstGeom>
          <a:noFill/>
          <a:ln w="0">
            <a:noFill/>
          </a:ln>
        </p:spPr>
      </p:pic>
      <p:cxnSp>
        <p:nvCxnSpPr>
          <p:cNvPr id="611" name="Gerader Verbinder 9"/>
          <p:cNvCxnSpPr/>
          <p:nvPr/>
        </p:nvCxnSpPr>
        <p:spPr>
          <a:xfrm>
            <a:off x="2289600" y="6504480"/>
            <a:ext cx="5040" cy="370080"/>
          </a:xfrm>
          <a:prstGeom prst="straightConnector1">
            <a:avLst/>
          </a:prstGeom>
          <a:ln w="0">
            <a:solidFill>
              <a:srgbClr val="444D26"/>
            </a:solidFill>
          </a:ln>
        </p:spPr>
      </p:cxnSp>
      <p:cxnSp>
        <p:nvCxnSpPr>
          <p:cNvPr id="612" name="Gerader Verbinder 10"/>
          <p:cNvCxnSpPr/>
          <p:nvPr/>
        </p:nvCxnSpPr>
        <p:spPr>
          <a:xfrm>
            <a:off x="6201360" y="6504480"/>
            <a:ext cx="5040" cy="370080"/>
          </a:xfrm>
          <a:prstGeom prst="straightConnector1">
            <a:avLst/>
          </a:prstGeom>
          <a:ln w="0">
            <a:solidFill>
              <a:srgbClr val="444D26"/>
            </a:solidFill>
          </a:ln>
        </p:spPr>
      </p:cxnSp>
      <p:sp>
        <p:nvSpPr>
          <p:cNvPr id="61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A23B7A9-8252-43E7-B3D8-9FE3A2637B5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14"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33AED87-750B-461E-8337-2B48CFC8C6F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15" name="Resim 7"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16" name="Resim 8"/>
          <p:cNvPicPr/>
          <p:nvPr/>
        </p:nvPicPr>
        <p:blipFill>
          <a:blip r:embed="rId4"/>
          <a:stretch/>
        </p:blipFill>
        <p:spPr>
          <a:xfrm>
            <a:off x="6357600" y="6570360"/>
            <a:ext cx="588600" cy="199800"/>
          </a:xfrm>
          <a:prstGeom prst="rect">
            <a:avLst/>
          </a:prstGeom>
          <a:noFill/>
          <a:ln w="0">
            <a:noFill/>
          </a:ln>
        </p:spPr>
      </p:pic>
      <p:sp>
        <p:nvSpPr>
          <p:cNvPr id="617"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618"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19" name="Grafik 8"/>
          <p:cNvPicPr/>
          <p:nvPr/>
        </p:nvPicPr>
        <p:blipFill>
          <a:blip r:embed="rId2"/>
          <a:stretch/>
        </p:blipFill>
        <p:spPr>
          <a:xfrm>
            <a:off x="8141400" y="5590800"/>
            <a:ext cx="1003680" cy="1257120"/>
          </a:xfrm>
          <a:prstGeom prst="rect">
            <a:avLst/>
          </a:prstGeom>
          <a:noFill/>
          <a:ln w="0">
            <a:noFill/>
          </a:ln>
        </p:spPr>
      </p:pic>
      <p:cxnSp>
        <p:nvCxnSpPr>
          <p:cNvPr id="620" name="Gerader Verbinder 9"/>
          <p:cNvCxnSpPr/>
          <p:nvPr/>
        </p:nvCxnSpPr>
        <p:spPr>
          <a:xfrm>
            <a:off x="2289600" y="6504480"/>
            <a:ext cx="5040" cy="370080"/>
          </a:xfrm>
          <a:prstGeom prst="straightConnector1">
            <a:avLst/>
          </a:prstGeom>
          <a:ln w="0">
            <a:solidFill>
              <a:srgbClr val="444D26"/>
            </a:solidFill>
          </a:ln>
        </p:spPr>
      </p:cxnSp>
      <p:cxnSp>
        <p:nvCxnSpPr>
          <p:cNvPr id="621" name="Gerader Verbinder 10"/>
          <p:cNvCxnSpPr/>
          <p:nvPr/>
        </p:nvCxnSpPr>
        <p:spPr>
          <a:xfrm>
            <a:off x="6201360" y="6504480"/>
            <a:ext cx="5040" cy="370080"/>
          </a:xfrm>
          <a:prstGeom prst="straightConnector1">
            <a:avLst/>
          </a:prstGeom>
          <a:ln w="0">
            <a:solidFill>
              <a:srgbClr val="444D26"/>
            </a:solidFill>
          </a:ln>
        </p:spPr>
      </p:cxnSp>
      <p:sp>
        <p:nvSpPr>
          <p:cNvPr id="622"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2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9A0C177-D0B4-4710-8E3B-4FDCEFF7168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24"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25"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2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B96F260-8F13-4831-A850-1756D11DBE5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2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2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629"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30" name="Grafik 8"/>
          <p:cNvPicPr/>
          <p:nvPr/>
        </p:nvPicPr>
        <p:blipFill>
          <a:blip r:embed="rId2"/>
          <a:stretch/>
        </p:blipFill>
        <p:spPr>
          <a:xfrm>
            <a:off x="8141400" y="5590800"/>
            <a:ext cx="1003680" cy="1257120"/>
          </a:xfrm>
          <a:prstGeom prst="rect">
            <a:avLst/>
          </a:prstGeom>
          <a:noFill/>
          <a:ln w="0">
            <a:noFill/>
          </a:ln>
        </p:spPr>
      </p:pic>
      <p:cxnSp>
        <p:nvCxnSpPr>
          <p:cNvPr id="631" name="Gerader Verbinder 9"/>
          <p:cNvCxnSpPr/>
          <p:nvPr/>
        </p:nvCxnSpPr>
        <p:spPr>
          <a:xfrm>
            <a:off x="2289600" y="6504480"/>
            <a:ext cx="5040" cy="370080"/>
          </a:xfrm>
          <a:prstGeom prst="straightConnector1">
            <a:avLst/>
          </a:prstGeom>
          <a:ln w="0">
            <a:solidFill>
              <a:srgbClr val="444D26"/>
            </a:solidFill>
          </a:ln>
        </p:spPr>
      </p:cxnSp>
      <p:cxnSp>
        <p:nvCxnSpPr>
          <p:cNvPr id="632" name="Gerader Verbinder 10"/>
          <p:cNvCxnSpPr/>
          <p:nvPr/>
        </p:nvCxnSpPr>
        <p:spPr>
          <a:xfrm>
            <a:off x="6201360" y="6504480"/>
            <a:ext cx="5040" cy="370080"/>
          </a:xfrm>
          <a:prstGeom prst="straightConnector1">
            <a:avLst/>
          </a:prstGeom>
          <a:ln w="0">
            <a:solidFill>
              <a:srgbClr val="444D26"/>
            </a:solidFill>
          </a:ln>
        </p:spPr>
      </p:cxnSp>
      <p:sp>
        <p:nvSpPr>
          <p:cNvPr id="633" name="Textfeld 14"/>
          <p:cNvSpPr/>
          <p:nvPr/>
        </p:nvSpPr>
        <p:spPr>
          <a:xfrm>
            <a:off x="3220200" y="6518160"/>
            <a:ext cx="22712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
        <p:nvSpPr>
          <p:cNvPr id="63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84D3194-7BE5-4D8C-AC5A-78D43DA4EA3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35"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636"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637"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638"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00A8278-F1FD-4210-BAB7-604D339BBDF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39"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4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641"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42" name="Grafik 8"/>
          <p:cNvPicPr/>
          <p:nvPr/>
        </p:nvPicPr>
        <p:blipFill>
          <a:blip r:embed="rId2"/>
          <a:stretch/>
        </p:blipFill>
        <p:spPr>
          <a:xfrm>
            <a:off x="8141400" y="5590800"/>
            <a:ext cx="1003680" cy="1257120"/>
          </a:xfrm>
          <a:prstGeom prst="rect">
            <a:avLst/>
          </a:prstGeom>
          <a:noFill/>
          <a:ln w="0">
            <a:noFill/>
          </a:ln>
        </p:spPr>
      </p:pic>
      <p:cxnSp>
        <p:nvCxnSpPr>
          <p:cNvPr id="643" name="Gerader Verbinder 9"/>
          <p:cNvCxnSpPr/>
          <p:nvPr/>
        </p:nvCxnSpPr>
        <p:spPr>
          <a:xfrm>
            <a:off x="2289600" y="6504480"/>
            <a:ext cx="5040" cy="370080"/>
          </a:xfrm>
          <a:prstGeom prst="straightConnector1">
            <a:avLst/>
          </a:prstGeom>
          <a:ln w="0">
            <a:solidFill>
              <a:srgbClr val="444D26"/>
            </a:solidFill>
          </a:ln>
        </p:spPr>
      </p:cxnSp>
      <p:cxnSp>
        <p:nvCxnSpPr>
          <p:cNvPr id="644" name="Gerader Verbinder 10"/>
          <p:cNvCxnSpPr/>
          <p:nvPr/>
        </p:nvCxnSpPr>
        <p:spPr>
          <a:xfrm>
            <a:off x="6201360" y="6504480"/>
            <a:ext cx="5040" cy="370080"/>
          </a:xfrm>
          <a:prstGeom prst="straightConnector1">
            <a:avLst/>
          </a:prstGeom>
          <a:ln w="0">
            <a:solidFill>
              <a:srgbClr val="444D26"/>
            </a:solidFill>
          </a:ln>
        </p:spPr>
      </p:cxnSp>
      <p:sp>
        <p:nvSpPr>
          <p:cNvPr id="645"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46"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565A853-9055-46FF-B762-BD5806C7DFD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47"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48"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BD94169-AC1B-47AC-90A9-043D25E7B5D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49"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50" name="Resim 4"/>
          <p:cNvPicPr/>
          <p:nvPr/>
        </p:nvPicPr>
        <p:blipFill>
          <a:blip r:embed="rId4"/>
          <a:stretch/>
        </p:blipFill>
        <p:spPr>
          <a:xfrm>
            <a:off x="6357600" y="6570360"/>
            <a:ext cx="588600" cy="199800"/>
          </a:xfrm>
          <a:prstGeom prst="rect">
            <a:avLst/>
          </a:prstGeom>
          <a:noFill/>
          <a:ln w="0">
            <a:noFill/>
          </a:ln>
        </p:spPr>
      </p:pic>
      <p:sp>
        <p:nvSpPr>
          <p:cNvPr id="651"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7">
    <p:bg>
      <p:bgPr>
        <a:solidFill>
          <a:srgbClr val="FFFFFF"/>
        </a:solidFill>
      </p:bgPr>
    </p:bg>
    <p:spTree>
      <p:nvGrpSpPr>
        <p:cNvPr id="1" name=""/>
        <p:cNvGrpSpPr/>
        <p:nvPr/>
      </p:nvGrpSpPr>
      <p:grpSpPr>
        <a:xfrm>
          <a:off x="0" y="0"/>
          <a:ext cx="0" cy="0"/>
          <a:chOff x="0" y="0"/>
          <a:chExt cx="0" cy="0"/>
        </a:xfrm>
      </p:grpSpPr>
      <p:sp>
        <p:nvSpPr>
          <p:cNvPr id="652"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53" name="Grafik 8"/>
          <p:cNvPicPr/>
          <p:nvPr/>
        </p:nvPicPr>
        <p:blipFill>
          <a:blip r:embed="rId2"/>
          <a:stretch/>
        </p:blipFill>
        <p:spPr>
          <a:xfrm>
            <a:off x="8141400" y="5590800"/>
            <a:ext cx="1003680" cy="1257120"/>
          </a:xfrm>
          <a:prstGeom prst="rect">
            <a:avLst/>
          </a:prstGeom>
          <a:noFill/>
          <a:ln w="0">
            <a:noFill/>
          </a:ln>
        </p:spPr>
      </p:pic>
      <p:cxnSp>
        <p:nvCxnSpPr>
          <p:cNvPr id="654" name="Gerader Verbinder 9"/>
          <p:cNvCxnSpPr/>
          <p:nvPr/>
        </p:nvCxnSpPr>
        <p:spPr>
          <a:xfrm>
            <a:off x="2289600" y="6504480"/>
            <a:ext cx="5040" cy="370080"/>
          </a:xfrm>
          <a:prstGeom prst="straightConnector1">
            <a:avLst/>
          </a:prstGeom>
          <a:ln w="0">
            <a:solidFill>
              <a:srgbClr val="444D26"/>
            </a:solidFill>
          </a:ln>
        </p:spPr>
      </p:cxnSp>
      <p:cxnSp>
        <p:nvCxnSpPr>
          <p:cNvPr id="655" name="Gerader Verbinder 10"/>
          <p:cNvCxnSpPr/>
          <p:nvPr/>
        </p:nvCxnSpPr>
        <p:spPr>
          <a:xfrm>
            <a:off x="6201360" y="6504480"/>
            <a:ext cx="5040" cy="370080"/>
          </a:xfrm>
          <a:prstGeom prst="straightConnector1">
            <a:avLst/>
          </a:prstGeom>
          <a:ln w="0">
            <a:solidFill>
              <a:srgbClr val="444D26"/>
            </a:solidFill>
          </a:ln>
        </p:spPr>
      </p:cxnSp>
      <p:sp>
        <p:nvSpPr>
          <p:cNvPr id="656"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57"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0A314C9-06CA-4022-8EDB-580F4E8288F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58" name="PlaceHolder 1"/>
          <p:cNvSpPr>
            <a:spLocks noGrp="1"/>
          </p:cNvSpPr>
          <p:nvPr>
            <p:ph type="title"/>
          </p:nvPr>
        </p:nvSpPr>
        <p:spPr>
          <a:xfrm>
            <a:off x="628560" y="365040"/>
            <a:ext cx="7881120" cy="13197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659" name="PlaceHolder 2"/>
          <p:cNvSpPr>
            <a:spLocks noGrp="1"/>
          </p:cNvSpPr>
          <p:nvPr>
            <p:ph type="body"/>
          </p:nvPr>
        </p:nvSpPr>
        <p:spPr>
          <a:xfrm>
            <a:off x="628560" y="1825560"/>
            <a:ext cx="7881120" cy="4345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660" name="PlaceHolder 3"/>
          <p:cNvSpPr>
            <a:spLocks noGrp="1"/>
          </p:cNvSpPr>
          <p:nvPr>
            <p:ph type="sldNum" idx="3"/>
          </p:nvPr>
        </p:nvSpPr>
        <p:spPr>
          <a:xfrm>
            <a:off x="6458040" y="6356520"/>
            <a:ext cx="2052000" cy="35928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99E6E086-4702-4190-A1BD-C5120CD6A518}"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661"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7816481-67DF-483A-8612-CE5FCE38006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62"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6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664"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65" name="Grafik 8"/>
          <p:cNvPicPr/>
          <p:nvPr/>
        </p:nvPicPr>
        <p:blipFill>
          <a:blip r:embed="rId2"/>
          <a:stretch/>
        </p:blipFill>
        <p:spPr>
          <a:xfrm>
            <a:off x="8141400" y="5590800"/>
            <a:ext cx="1003680" cy="1257120"/>
          </a:xfrm>
          <a:prstGeom prst="rect">
            <a:avLst/>
          </a:prstGeom>
          <a:noFill/>
          <a:ln w="0">
            <a:noFill/>
          </a:ln>
        </p:spPr>
      </p:pic>
      <p:cxnSp>
        <p:nvCxnSpPr>
          <p:cNvPr id="666" name="Gerader Verbinder 9"/>
          <p:cNvCxnSpPr/>
          <p:nvPr/>
        </p:nvCxnSpPr>
        <p:spPr>
          <a:xfrm>
            <a:off x="2289600" y="6504480"/>
            <a:ext cx="5040" cy="370080"/>
          </a:xfrm>
          <a:prstGeom prst="straightConnector1">
            <a:avLst/>
          </a:prstGeom>
          <a:ln w="0">
            <a:solidFill>
              <a:srgbClr val="444D26"/>
            </a:solidFill>
          </a:ln>
        </p:spPr>
      </p:cxnSp>
      <p:cxnSp>
        <p:nvCxnSpPr>
          <p:cNvPr id="667" name="Gerader Verbinder 10"/>
          <p:cNvCxnSpPr/>
          <p:nvPr/>
        </p:nvCxnSpPr>
        <p:spPr>
          <a:xfrm>
            <a:off x="6201360" y="6504480"/>
            <a:ext cx="5040" cy="370080"/>
          </a:xfrm>
          <a:prstGeom prst="straightConnector1">
            <a:avLst/>
          </a:prstGeom>
          <a:ln w="0">
            <a:solidFill>
              <a:srgbClr val="444D26"/>
            </a:solidFill>
          </a:ln>
        </p:spPr>
      </p:cxnSp>
      <p:sp>
        <p:nvSpPr>
          <p:cNvPr id="668"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69"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6C2BD38-BEF7-499F-926A-DA43F086E72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70"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671"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672"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FA88DAB-D1E4-42F6-92FF-4AA5C7B82EB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73"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7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1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675"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76" name="Grafik 8"/>
          <p:cNvPicPr/>
          <p:nvPr/>
        </p:nvPicPr>
        <p:blipFill>
          <a:blip r:embed="rId2"/>
          <a:stretch/>
        </p:blipFill>
        <p:spPr>
          <a:xfrm>
            <a:off x="8141400" y="5590800"/>
            <a:ext cx="1003680" cy="1257120"/>
          </a:xfrm>
          <a:prstGeom prst="rect">
            <a:avLst/>
          </a:prstGeom>
          <a:noFill/>
          <a:ln w="0">
            <a:noFill/>
          </a:ln>
        </p:spPr>
      </p:pic>
      <p:cxnSp>
        <p:nvCxnSpPr>
          <p:cNvPr id="677" name="Gerader Verbinder 9"/>
          <p:cNvCxnSpPr/>
          <p:nvPr/>
        </p:nvCxnSpPr>
        <p:spPr>
          <a:xfrm>
            <a:off x="2289600" y="6504480"/>
            <a:ext cx="5040" cy="370080"/>
          </a:xfrm>
          <a:prstGeom prst="straightConnector1">
            <a:avLst/>
          </a:prstGeom>
          <a:ln w="0">
            <a:solidFill>
              <a:srgbClr val="444D26"/>
            </a:solidFill>
          </a:ln>
        </p:spPr>
      </p:cxnSp>
      <p:cxnSp>
        <p:nvCxnSpPr>
          <p:cNvPr id="678" name="Gerader Verbinder 10"/>
          <p:cNvCxnSpPr/>
          <p:nvPr/>
        </p:nvCxnSpPr>
        <p:spPr>
          <a:xfrm>
            <a:off x="6201360" y="6504480"/>
            <a:ext cx="5040" cy="370080"/>
          </a:xfrm>
          <a:prstGeom prst="straightConnector1">
            <a:avLst/>
          </a:prstGeom>
          <a:ln w="0">
            <a:solidFill>
              <a:srgbClr val="444D26"/>
            </a:solidFill>
          </a:ln>
        </p:spPr>
      </p:cxnSp>
      <p:sp>
        <p:nvSpPr>
          <p:cNvPr id="679"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8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030C9E9-EFE3-44AD-844E-B4F8772393F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8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82"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83"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84"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A01AA42-10BC-4088-9BD3-4316A28B2FB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85" name="Resim 5"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86" name="Resim 6"/>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687"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88" name="Grafik 8"/>
          <p:cNvPicPr/>
          <p:nvPr/>
        </p:nvPicPr>
        <p:blipFill>
          <a:blip r:embed="rId2"/>
          <a:stretch/>
        </p:blipFill>
        <p:spPr>
          <a:xfrm>
            <a:off x="8141400" y="5590800"/>
            <a:ext cx="1003680" cy="1257120"/>
          </a:xfrm>
          <a:prstGeom prst="rect">
            <a:avLst/>
          </a:prstGeom>
          <a:noFill/>
          <a:ln w="0">
            <a:noFill/>
          </a:ln>
        </p:spPr>
      </p:pic>
      <p:cxnSp>
        <p:nvCxnSpPr>
          <p:cNvPr id="689" name="Gerader Verbinder 9"/>
          <p:cNvCxnSpPr/>
          <p:nvPr/>
        </p:nvCxnSpPr>
        <p:spPr>
          <a:xfrm>
            <a:off x="2289600" y="6504480"/>
            <a:ext cx="5040" cy="370080"/>
          </a:xfrm>
          <a:prstGeom prst="straightConnector1">
            <a:avLst/>
          </a:prstGeom>
          <a:ln w="0">
            <a:solidFill>
              <a:srgbClr val="444D26"/>
            </a:solidFill>
          </a:ln>
        </p:spPr>
      </p:cxnSp>
      <p:cxnSp>
        <p:nvCxnSpPr>
          <p:cNvPr id="690" name="Gerader Verbinder 10"/>
          <p:cNvCxnSpPr/>
          <p:nvPr/>
        </p:nvCxnSpPr>
        <p:spPr>
          <a:xfrm>
            <a:off x="6201360" y="6504480"/>
            <a:ext cx="5040" cy="370080"/>
          </a:xfrm>
          <a:prstGeom prst="straightConnector1">
            <a:avLst/>
          </a:prstGeom>
          <a:ln w="0">
            <a:solidFill>
              <a:srgbClr val="444D26"/>
            </a:solidFill>
          </a:ln>
        </p:spPr>
      </p:cxnSp>
      <p:sp>
        <p:nvSpPr>
          <p:cNvPr id="691"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92"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3D86206-79AD-46F6-8B55-7B7DF3F63E5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93"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94"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95"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9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0510AA3-4C79-4E90-8914-096EA374039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9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9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699"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00" name="Grafik 8"/>
          <p:cNvPicPr/>
          <p:nvPr/>
        </p:nvPicPr>
        <p:blipFill>
          <a:blip r:embed="rId2"/>
          <a:stretch/>
        </p:blipFill>
        <p:spPr>
          <a:xfrm>
            <a:off x="8141400" y="5590800"/>
            <a:ext cx="1003680" cy="1257120"/>
          </a:xfrm>
          <a:prstGeom prst="rect">
            <a:avLst/>
          </a:prstGeom>
          <a:noFill/>
          <a:ln w="0">
            <a:noFill/>
          </a:ln>
        </p:spPr>
      </p:pic>
      <p:cxnSp>
        <p:nvCxnSpPr>
          <p:cNvPr id="701" name="Gerader Verbinder 9"/>
          <p:cNvCxnSpPr/>
          <p:nvPr/>
        </p:nvCxnSpPr>
        <p:spPr>
          <a:xfrm>
            <a:off x="2289600" y="6504480"/>
            <a:ext cx="5040" cy="370080"/>
          </a:xfrm>
          <a:prstGeom prst="straightConnector1">
            <a:avLst/>
          </a:prstGeom>
          <a:ln w="0">
            <a:solidFill>
              <a:srgbClr val="444D26"/>
            </a:solidFill>
          </a:ln>
        </p:spPr>
      </p:cxnSp>
      <p:cxnSp>
        <p:nvCxnSpPr>
          <p:cNvPr id="702" name="Gerader Verbinder 10"/>
          <p:cNvCxnSpPr/>
          <p:nvPr/>
        </p:nvCxnSpPr>
        <p:spPr>
          <a:xfrm>
            <a:off x="6201360" y="6504480"/>
            <a:ext cx="5040" cy="370080"/>
          </a:xfrm>
          <a:prstGeom prst="straightConnector1">
            <a:avLst/>
          </a:prstGeom>
          <a:ln w="0">
            <a:solidFill>
              <a:srgbClr val="444D26"/>
            </a:solidFill>
          </a:ln>
        </p:spPr>
      </p:cxnSp>
      <p:sp>
        <p:nvSpPr>
          <p:cNvPr id="703"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70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CA8D9C6-664B-4432-9AC6-50FD2610BD7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0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0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9416D15-FC16-4415-AC8B-CA70668EF6C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0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0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1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709"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10" name="Grafik 8"/>
          <p:cNvPicPr/>
          <p:nvPr/>
        </p:nvPicPr>
        <p:blipFill>
          <a:blip r:embed="rId2"/>
          <a:stretch/>
        </p:blipFill>
        <p:spPr>
          <a:xfrm>
            <a:off x="8141400" y="5590800"/>
            <a:ext cx="1003680" cy="1257120"/>
          </a:xfrm>
          <a:prstGeom prst="rect">
            <a:avLst/>
          </a:prstGeom>
          <a:noFill/>
          <a:ln w="0">
            <a:noFill/>
          </a:ln>
        </p:spPr>
      </p:pic>
      <p:cxnSp>
        <p:nvCxnSpPr>
          <p:cNvPr id="711" name="Gerader Verbinder 9"/>
          <p:cNvCxnSpPr/>
          <p:nvPr/>
        </p:nvCxnSpPr>
        <p:spPr>
          <a:xfrm>
            <a:off x="2289600" y="6504480"/>
            <a:ext cx="5040" cy="370080"/>
          </a:xfrm>
          <a:prstGeom prst="straightConnector1">
            <a:avLst/>
          </a:prstGeom>
          <a:ln w="0">
            <a:solidFill>
              <a:srgbClr val="444D26"/>
            </a:solidFill>
          </a:ln>
        </p:spPr>
      </p:cxnSp>
      <p:cxnSp>
        <p:nvCxnSpPr>
          <p:cNvPr id="712" name="Gerader Verbinder 10"/>
          <p:cNvCxnSpPr/>
          <p:nvPr/>
        </p:nvCxnSpPr>
        <p:spPr>
          <a:xfrm>
            <a:off x="6201360" y="6504480"/>
            <a:ext cx="5040" cy="370080"/>
          </a:xfrm>
          <a:prstGeom prst="straightConnector1">
            <a:avLst/>
          </a:prstGeom>
          <a:ln w="0">
            <a:solidFill>
              <a:srgbClr val="444D26"/>
            </a:solidFill>
          </a:ln>
        </p:spPr>
      </p:cxnSp>
      <p:sp>
        <p:nvSpPr>
          <p:cNvPr id="713"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r>
              <a:rPr lang="de-DE" sz="1400" b="0" u="none" strike="noStrike">
                <a:solidFill>
                  <a:schemeClr val="dk2"/>
                </a:solidFill>
                <a:effectLst/>
                <a:uFillTx/>
                <a:latin typeface="Calibri"/>
              </a:rPr>
              <a:t>	</a:t>
            </a:r>
            <a:endParaRPr lang="de-DE" sz="1400" b="0" u="none" strike="noStrike">
              <a:solidFill>
                <a:srgbClr val="000000"/>
              </a:solidFill>
              <a:effectLst/>
              <a:uFillTx/>
              <a:latin typeface="Calibri"/>
            </a:endParaRPr>
          </a:p>
        </p:txBody>
      </p:sp>
      <p:sp>
        <p:nvSpPr>
          <p:cNvPr id="71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751528D-A99C-4303-AE8E-452C9A2AFA5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1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1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07E34A3-BF77-476A-A89E-0288814A342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17"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18"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719"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20" name="Grafik 8"/>
          <p:cNvPicPr/>
          <p:nvPr/>
        </p:nvPicPr>
        <p:blipFill>
          <a:blip r:embed="rId2"/>
          <a:stretch/>
        </p:blipFill>
        <p:spPr>
          <a:xfrm>
            <a:off x="8141400" y="5590800"/>
            <a:ext cx="1003680" cy="1257120"/>
          </a:xfrm>
          <a:prstGeom prst="rect">
            <a:avLst/>
          </a:prstGeom>
          <a:noFill/>
          <a:ln w="0">
            <a:noFill/>
          </a:ln>
        </p:spPr>
      </p:pic>
      <p:cxnSp>
        <p:nvCxnSpPr>
          <p:cNvPr id="721" name="Gerader Verbinder 9"/>
          <p:cNvCxnSpPr/>
          <p:nvPr/>
        </p:nvCxnSpPr>
        <p:spPr>
          <a:xfrm>
            <a:off x="2289600" y="6504480"/>
            <a:ext cx="5040" cy="370080"/>
          </a:xfrm>
          <a:prstGeom prst="straightConnector1">
            <a:avLst/>
          </a:prstGeom>
          <a:ln w="0">
            <a:solidFill>
              <a:srgbClr val="444D26"/>
            </a:solidFill>
          </a:ln>
        </p:spPr>
      </p:cxnSp>
      <p:cxnSp>
        <p:nvCxnSpPr>
          <p:cNvPr id="722" name="Gerader Verbinder 10"/>
          <p:cNvCxnSpPr/>
          <p:nvPr/>
        </p:nvCxnSpPr>
        <p:spPr>
          <a:xfrm>
            <a:off x="6201360" y="6504480"/>
            <a:ext cx="5040" cy="370080"/>
          </a:xfrm>
          <a:prstGeom prst="straightConnector1">
            <a:avLst/>
          </a:prstGeom>
          <a:ln w="0">
            <a:solidFill>
              <a:srgbClr val="444D26"/>
            </a:solidFill>
          </a:ln>
        </p:spPr>
      </p:cxnSp>
      <p:sp>
        <p:nvSpPr>
          <p:cNvPr id="723"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72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7474A28-7A92-4DF9-B01D-4D41BDC9C95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25"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4E5A65B-9941-43CF-925F-C1364B7FDF8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26"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2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728"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29" name="Grafik 8"/>
          <p:cNvPicPr/>
          <p:nvPr/>
        </p:nvPicPr>
        <p:blipFill>
          <a:blip r:embed="rId2"/>
          <a:stretch/>
        </p:blipFill>
        <p:spPr>
          <a:xfrm>
            <a:off x="8141400" y="5590800"/>
            <a:ext cx="1003680" cy="1257120"/>
          </a:xfrm>
          <a:prstGeom prst="rect">
            <a:avLst/>
          </a:prstGeom>
          <a:noFill/>
          <a:ln w="0">
            <a:noFill/>
          </a:ln>
        </p:spPr>
      </p:pic>
      <p:cxnSp>
        <p:nvCxnSpPr>
          <p:cNvPr id="730" name="Gerader Verbinder 9"/>
          <p:cNvCxnSpPr/>
          <p:nvPr/>
        </p:nvCxnSpPr>
        <p:spPr>
          <a:xfrm>
            <a:off x="2289600" y="6504480"/>
            <a:ext cx="5040" cy="370080"/>
          </a:xfrm>
          <a:prstGeom prst="straightConnector1">
            <a:avLst/>
          </a:prstGeom>
          <a:ln w="0">
            <a:solidFill>
              <a:srgbClr val="444D26"/>
            </a:solidFill>
          </a:ln>
        </p:spPr>
      </p:cxnSp>
      <p:cxnSp>
        <p:nvCxnSpPr>
          <p:cNvPr id="731" name="Gerader Verbinder 10"/>
          <p:cNvCxnSpPr/>
          <p:nvPr/>
        </p:nvCxnSpPr>
        <p:spPr>
          <a:xfrm>
            <a:off x="6201360" y="6504480"/>
            <a:ext cx="5040" cy="370080"/>
          </a:xfrm>
          <a:prstGeom prst="straightConnector1">
            <a:avLst/>
          </a:prstGeom>
          <a:ln w="0">
            <a:solidFill>
              <a:srgbClr val="444D26"/>
            </a:solidFill>
          </a:ln>
        </p:spPr>
      </p:cxnSp>
      <p:sp>
        <p:nvSpPr>
          <p:cNvPr id="732"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014BF63-7E44-460B-9614-80B5A7EA6C6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33"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34"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35"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36"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37"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38"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F55D873-25D2-45A5-8A4D-F9056F59BD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39"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40" name="Resim 5"/>
          <p:cNvPicPr/>
          <p:nvPr/>
        </p:nvPicPr>
        <p:blipFill>
          <a:blip r:embed="rId4"/>
          <a:stretch/>
        </p:blipFill>
        <p:spPr>
          <a:xfrm>
            <a:off x="6357600" y="6570360"/>
            <a:ext cx="588600" cy="199800"/>
          </a:xfrm>
          <a:prstGeom prst="rect">
            <a:avLst/>
          </a:prstGeom>
          <a:noFill/>
          <a:ln w="0">
            <a:noFill/>
          </a:ln>
        </p:spPr>
      </p:pic>
      <p:sp>
        <p:nvSpPr>
          <p:cNvPr id="741"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742"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43" name="Grafik 8"/>
          <p:cNvPicPr/>
          <p:nvPr/>
        </p:nvPicPr>
        <p:blipFill>
          <a:blip r:embed="rId2"/>
          <a:stretch/>
        </p:blipFill>
        <p:spPr>
          <a:xfrm>
            <a:off x="8141400" y="5590800"/>
            <a:ext cx="1003680" cy="1257120"/>
          </a:xfrm>
          <a:prstGeom prst="rect">
            <a:avLst/>
          </a:prstGeom>
          <a:noFill/>
          <a:ln w="0">
            <a:noFill/>
          </a:ln>
        </p:spPr>
      </p:pic>
      <p:cxnSp>
        <p:nvCxnSpPr>
          <p:cNvPr id="744" name="Gerader Verbinder 9"/>
          <p:cNvCxnSpPr/>
          <p:nvPr/>
        </p:nvCxnSpPr>
        <p:spPr>
          <a:xfrm>
            <a:off x="2289600" y="6504480"/>
            <a:ext cx="5040" cy="370080"/>
          </a:xfrm>
          <a:prstGeom prst="straightConnector1">
            <a:avLst/>
          </a:prstGeom>
          <a:ln w="0">
            <a:solidFill>
              <a:srgbClr val="444D26"/>
            </a:solidFill>
          </a:ln>
        </p:spPr>
      </p:cxnSp>
      <p:cxnSp>
        <p:nvCxnSpPr>
          <p:cNvPr id="745" name="Gerader Verbinder 10"/>
          <p:cNvCxnSpPr/>
          <p:nvPr/>
        </p:nvCxnSpPr>
        <p:spPr>
          <a:xfrm>
            <a:off x="6201360" y="6504480"/>
            <a:ext cx="5040" cy="370080"/>
          </a:xfrm>
          <a:prstGeom prst="straightConnector1">
            <a:avLst/>
          </a:prstGeom>
          <a:ln w="0">
            <a:solidFill>
              <a:srgbClr val="444D26"/>
            </a:solidFill>
          </a:ln>
        </p:spPr>
      </p:cxnSp>
      <p:sp>
        <p:nvSpPr>
          <p:cNvPr id="746"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47"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48F655F-739A-41C2-95E7-BEAA2A9F499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48"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49"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750"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51"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CA1447D-BE38-4AF5-832D-DEC4CCEA99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52"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5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754"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55" name="Grafik 8"/>
          <p:cNvPicPr/>
          <p:nvPr/>
        </p:nvPicPr>
        <p:blipFill>
          <a:blip r:embed="rId2"/>
          <a:stretch/>
        </p:blipFill>
        <p:spPr>
          <a:xfrm>
            <a:off x="8141400" y="5590800"/>
            <a:ext cx="1003680" cy="1257120"/>
          </a:xfrm>
          <a:prstGeom prst="rect">
            <a:avLst/>
          </a:prstGeom>
          <a:noFill/>
          <a:ln w="0">
            <a:noFill/>
          </a:ln>
        </p:spPr>
      </p:pic>
      <p:cxnSp>
        <p:nvCxnSpPr>
          <p:cNvPr id="756" name="Gerader Verbinder 9"/>
          <p:cNvCxnSpPr/>
          <p:nvPr/>
        </p:nvCxnSpPr>
        <p:spPr>
          <a:xfrm>
            <a:off x="2289600" y="6504480"/>
            <a:ext cx="5040" cy="370080"/>
          </a:xfrm>
          <a:prstGeom prst="straightConnector1">
            <a:avLst/>
          </a:prstGeom>
          <a:ln w="0">
            <a:solidFill>
              <a:srgbClr val="444D26"/>
            </a:solidFill>
          </a:ln>
        </p:spPr>
      </p:cxnSp>
      <p:cxnSp>
        <p:nvCxnSpPr>
          <p:cNvPr id="757" name="Gerader Verbinder 10"/>
          <p:cNvCxnSpPr/>
          <p:nvPr/>
        </p:nvCxnSpPr>
        <p:spPr>
          <a:xfrm>
            <a:off x="6201360" y="6504480"/>
            <a:ext cx="5040" cy="370080"/>
          </a:xfrm>
          <a:prstGeom prst="straightConnector1">
            <a:avLst/>
          </a:prstGeom>
          <a:ln w="0">
            <a:solidFill>
              <a:srgbClr val="444D26"/>
            </a:solidFill>
          </a:ln>
        </p:spPr>
      </p:cxnSp>
      <p:sp>
        <p:nvSpPr>
          <p:cNvPr id="758" name="Textfeld 14"/>
          <p:cNvSpPr/>
          <p:nvPr/>
        </p:nvSpPr>
        <p:spPr>
          <a:xfrm>
            <a:off x="3220200" y="6495480"/>
            <a:ext cx="234180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
        <p:nvSpPr>
          <p:cNvPr id="759"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954845C-F0FC-499B-91D8-19A21C04D40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60"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61"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762"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6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8209E0B-BE4C-44F0-8271-4A1384ADCEC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64"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65"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1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766"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67" name="Grafik 8"/>
          <p:cNvPicPr/>
          <p:nvPr/>
        </p:nvPicPr>
        <p:blipFill>
          <a:blip r:embed="rId2"/>
          <a:stretch/>
        </p:blipFill>
        <p:spPr>
          <a:xfrm>
            <a:off x="8141400" y="5590800"/>
            <a:ext cx="1003680" cy="1257120"/>
          </a:xfrm>
          <a:prstGeom prst="rect">
            <a:avLst/>
          </a:prstGeom>
          <a:noFill/>
          <a:ln w="0">
            <a:noFill/>
          </a:ln>
        </p:spPr>
      </p:pic>
      <p:cxnSp>
        <p:nvCxnSpPr>
          <p:cNvPr id="768" name="Gerader Verbinder 9"/>
          <p:cNvCxnSpPr/>
          <p:nvPr/>
        </p:nvCxnSpPr>
        <p:spPr>
          <a:xfrm>
            <a:off x="2289600" y="6504480"/>
            <a:ext cx="5040" cy="370080"/>
          </a:xfrm>
          <a:prstGeom prst="straightConnector1">
            <a:avLst/>
          </a:prstGeom>
          <a:ln w="0">
            <a:solidFill>
              <a:srgbClr val="444D26"/>
            </a:solidFill>
          </a:ln>
        </p:spPr>
      </p:cxnSp>
      <p:cxnSp>
        <p:nvCxnSpPr>
          <p:cNvPr id="769" name="Gerader Verbinder 10"/>
          <p:cNvCxnSpPr/>
          <p:nvPr/>
        </p:nvCxnSpPr>
        <p:spPr>
          <a:xfrm>
            <a:off x="6201360" y="6504480"/>
            <a:ext cx="5040" cy="370080"/>
          </a:xfrm>
          <a:prstGeom prst="straightConnector1">
            <a:avLst/>
          </a:prstGeom>
          <a:ln w="0">
            <a:solidFill>
              <a:srgbClr val="444D26"/>
            </a:solidFill>
          </a:ln>
        </p:spPr>
      </p:cxnSp>
      <p:sp>
        <p:nvSpPr>
          <p:cNvPr id="770"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71"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2B7F28A-1D0D-4E57-A15B-A1E9C8E3C40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72"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73"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74"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235D077-A6B7-4F50-9D1C-2B1AA90F469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75"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76"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1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777"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78" name="Grafik 8"/>
          <p:cNvPicPr/>
          <p:nvPr/>
        </p:nvPicPr>
        <p:blipFill>
          <a:blip r:embed="rId2"/>
          <a:stretch/>
        </p:blipFill>
        <p:spPr>
          <a:xfrm>
            <a:off x="8141400" y="5590800"/>
            <a:ext cx="1003680" cy="1257120"/>
          </a:xfrm>
          <a:prstGeom prst="rect">
            <a:avLst/>
          </a:prstGeom>
          <a:noFill/>
          <a:ln w="0">
            <a:noFill/>
          </a:ln>
        </p:spPr>
      </p:pic>
      <p:cxnSp>
        <p:nvCxnSpPr>
          <p:cNvPr id="779" name="Gerader Verbinder 9"/>
          <p:cNvCxnSpPr/>
          <p:nvPr/>
        </p:nvCxnSpPr>
        <p:spPr>
          <a:xfrm>
            <a:off x="2289600" y="6504480"/>
            <a:ext cx="5040" cy="370080"/>
          </a:xfrm>
          <a:prstGeom prst="straightConnector1">
            <a:avLst/>
          </a:prstGeom>
          <a:ln w="0">
            <a:solidFill>
              <a:srgbClr val="444D26"/>
            </a:solidFill>
          </a:ln>
        </p:spPr>
      </p:cxnSp>
      <p:cxnSp>
        <p:nvCxnSpPr>
          <p:cNvPr id="780" name="Gerader Verbinder 10"/>
          <p:cNvCxnSpPr/>
          <p:nvPr/>
        </p:nvCxnSpPr>
        <p:spPr>
          <a:xfrm>
            <a:off x="6201360" y="6504480"/>
            <a:ext cx="5040" cy="370080"/>
          </a:xfrm>
          <a:prstGeom prst="straightConnector1">
            <a:avLst/>
          </a:prstGeom>
          <a:ln w="0">
            <a:solidFill>
              <a:srgbClr val="444D26"/>
            </a:solidFill>
          </a:ln>
        </p:spPr>
      </p:cxnSp>
      <p:sp>
        <p:nvSpPr>
          <p:cNvPr id="781"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82"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82EF5D6-B91C-4234-93E0-F9A6228B04E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83"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84"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85"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F39DF9C-9458-4474-959A-53EE9193500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86"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8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788"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89" name="Grafik 8"/>
          <p:cNvPicPr/>
          <p:nvPr/>
        </p:nvPicPr>
        <p:blipFill>
          <a:blip r:embed="rId2"/>
          <a:stretch/>
        </p:blipFill>
        <p:spPr>
          <a:xfrm>
            <a:off x="8141400" y="5590800"/>
            <a:ext cx="1003680" cy="1257120"/>
          </a:xfrm>
          <a:prstGeom prst="rect">
            <a:avLst/>
          </a:prstGeom>
          <a:noFill/>
          <a:ln w="0">
            <a:noFill/>
          </a:ln>
        </p:spPr>
      </p:pic>
      <p:cxnSp>
        <p:nvCxnSpPr>
          <p:cNvPr id="790" name="Gerader Verbinder 9"/>
          <p:cNvCxnSpPr/>
          <p:nvPr/>
        </p:nvCxnSpPr>
        <p:spPr>
          <a:xfrm>
            <a:off x="2289600" y="6504480"/>
            <a:ext cx="5040" cy="370080"/>
          </a:xfrm>
          <a:prstGeom prst="straightConnector1">
            <a:avLst/>
          </a:prstGeom>
          <a:ln w="0">
            <a:solidFill>
              <a:srgbClr val="444D26"/>
            </a:solidFill>
          </a:ln>
        </p:spPr>
      </p:cxnSp>
      <p:cxnSp>
        <p:nvCxnSpPr>
          <p:cNvPr id="791" name="Gerader Verbinder 10"/>
          <p:cNvCxnSpPr/>
          <p:nvPr/>
        </p:nvCxnSpPr>
        <p:spPr>
          <a:xfrm>
            <a:off x="6201360" y="6504480"/>
            <a:ext cx="5040" cy="370080"/>
          </a:xfrm>
          <a:prstGeom prst="straightConnector1">
            <a:avLst/>
          </a:prstGeom>
          <a:ln w="0">
            <a:solidFill>
              <a:srgbClr val="444D26"/>
            </a:solidFill>
          </a:ln>
        </p:spPr>
      </p:cxnSp>
      <p:sp>
        <p:nvSpPr>
          <p:cNvPr id="792"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79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EB53AC9-8326-47E8-989E-976743EE809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94"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95"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796"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97"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BF82B3B-3257-4E4C-A03D-1399078F3DD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98"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99"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800"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01" name="Grafik 8"/>
          <p:cNvPicPr/>
          <p:nvPr/>
        </p:nvPicPr>
        <p:blipFill>
          <a:blip r:embed="rId2"/>
          <a:stretch/>
        </p:blipFill>
        <p:spPr>
          <a:xfrm>
            <a:off x="8141400" y="5590800"/>
            <a:ext cx="1003680" cy="1257120"/>
          </a:xfrm>
          <a:prstGeom prst="rect">
            <a:avLst/>
          </a:prstGeom>
          <a:noFill/>
          <a:ln w="0">
            <a:noFill/>
          </a:ln>
        </p:spPr>
      </p:pic>
      <p:cxnSp>
        <p:nvCxnSpPr>
          <p:cNvPr id="802" name="Gerader Verbinder 9"/>
          <p:cNvCxnSpPr/>
          <p:nvPr/>
        </p:nvCxnSpPr>
        <p:spPr>
          <a:xfrm>
            <a:off x="2289600" y="6504480"/>
            <a:ext cx="5040" cy="370080"/>
          </a:xfrm>
          <a:prstGeom prst="straightConnector1">
            <a:avLst/>
          </a:prstGeom>
          <a:ln w="0">
            <a:solidFill>
              <a:srgbClr val="444D26"/>
            </a:solidFill>
          </a:ln>
        </p:spPr>
      </p:cxnSp>
      <p:cxnSp>
        <p:nvCxnSpPr>
          <p:cNvPr id="803" name="Gerader Verbinder 10"/>
          <p:cNvCxnSpPr/>
          <p:nvPr/>
        </p:nvCxnSpPr>
        <p:spPr>
          <a:xfrm>
            <a:off x="6201360" y="6504480"/>
            <a:ext cx="5040" cy="370080"/>
          </a:xfrm>
          <a:prstGeom prst="straightConnector1">
            <a:avLst/>
          </a:prstGeom>
          <a:ln w="0">
            <a:solidFill>
              <a:srgbClr val="444D26"/>
            </a:solidFill>
          </a:ln>
        </p:spPr>
      </p:cxnSp>
      <p:sp>
        <p:nvSpPr>
          <p:cNvPr id="804" name="Textfeld 14"/>
          <p:cNvSpPr/>
          <p:nvPr/>
        </p:nvSpPr>
        <p:spPr>
          <a:xfrm>
            <a:off x="3220200" y="6495480"/>
            <a:ext cx="234288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
        <p:nvSpPr>
          <p:cNvPr id="805"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EDDF7F5-C338-4980-9571-31DA50264D9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06"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07"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50820D2-0401-47D6-B91A-936F6A7C156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08"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09"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810"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11" name="Grafik 8"/>
          <p:cNvPicPr/>
          <p:nvPr/>
        </p:nvPicPr>
        <p:blipFill>
          <a:blip r:embed="rId2"/>
          <a:stretch/>
        </p:blipFill>
        <p:spPr>
          <a:xfrm>
            <a:off x="8141400" y="5590800"/>
            <a:ext cx="1003680" cy="1257120"/>
          </a:xfrm>
          <a:prstGeom prst="rect">
            <a:avLst/>
          </a:prstGeom>
          <a:noFill/>
          <a:ln w="0">
            <a:noFill/>
          </a:ln>
        </p:spPr>
      </p:pic>
      <p:cxnSp>
        <p:nvCxnSpPr>
          <p:cNvPr id="812" name="Gerader Verbinder 9"/>
          <p:cNvCxnSpPr/>
          <p:nvPr/>
        </p:nvCxnSpPr>
        <p:spPr>
          <a:xfrm>
            <a:off x="2289600" y="6504480"/>
            <a:ext cx="5040" cy="370080"/>
          </a:xfrm>
          <a:prstGeom prst="straightConnector1">
            <a:avLst/>
          </a:prstGeom>
          <a:ln w="0">
            <a:solidFill>
              <a:srgbClr val="444D26"/>
            </a:solidFill>
          </a:ln>
        </p:spPr>
      </p:cxnSp>
      <p:cxnSp>
        <p:nvCxnSpPr>
          <p:cNvPr id="813" name="Gerader Verbinder 10"/>
          <p:cNvCxnSpPr/>
          <p:nvPr/>
        </p:nvCxnSpPr>
        <p:spPr>
          <a:xfrm>
            <a:off x="6201360" y="6504480"/>
            <a:ext cx="5040" cy="370080"/>
          </a:xfrm>
          <a:prstGeom prst="straightConnector1">
            <a:avLst/>
          </a:prstGeom>
          <a:ln w="0">
            <a:solidFill>
              <a:srgbClr val="444D26"/>
            </a:solidFill>
          </a:ln>
        </p:spPr>
      </p:cxnSp>
      <p:sp>
        <p:nvSpPr>
          <p:cNvPr id="814"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15"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9048D07-7D1B-43FB-888C-0ED4EF27B61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16"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17"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18"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19"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20"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21"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5B9B6B6-E3E1-4960-B764-D346346A936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22"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23"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824"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25" name="Grafik 8"/>
          <p:cNvPicPr/>
          <p:nvPr/>
        </p:nvPicPr>
        <p:blipFill>
          <a:blip r:embed="rId2"/>
          <a:stretch/>
        </p:blipFill>
        <p:spPr>
          <a:xfrm>
            <a:off x="8141400" y="5590800"/>
            <a:ext cx="1003680" cy="1257120"/>
          </a:xfrm>
          <a:prstGeom prst="rect">
            <a:avLst/>
          </a:prstGeom>
          <a:noFill/>
          <a:ln w="0">
            <a:noFill/>
          </a:ln>
        </p:spPr>
      </p:pic>
      <p:cxnSp>
        <p:nvCxnSpPr>
          <p:cNvPr id="826" name="Gerader Verbinder 9"/>
          <p:cNvCxnSpPr/>
          <p:nvPr/>
        </p:nvCxnSpPr>
        <p:spPr>
          <a:xfrm>
            <a:off x="2289600" y="6504480"/>
            <a:ext cx="5040" cy="370080"/>
          </a:xfrm>
          <a:prstGeom prst="straightConnector1">
            <a:avLst/>
          </a:prstGeom>
          <a:ln w="0">
            <a:solidFill>
              <a:srgbClr val="444D26"/>
            </a:solidFill>
          </a:ln>
        </p:spPr>
      </p:cxnSp>
      <p:cxnSp>
        <p:nvCxnSpPr>
          <p:cNvPr id="827" name="Gerader Verbinder 10"/>
          <p:cNvCxnSpPr/>
          <p:nvPr/>
        </p:nvCxnSpPr>
        <p:spPr>
          <a:xfrm>
            <a:off x="6201360" y="6504480"/>
            <a:ext cx="5040" cy="370080"/>
          </a:xfrm>
          <a:prstGeom prst="straightConnector1">
            <a:avLst/>
          </a:prstGeom>
          <a:ln w="0">
            <a:solidFill>
              <a:srgbClr val="444D26"/>
            </a:solidFill>
          </a:ln>
        </p:spPr>
      </p:cxnSp>
      <p:sp>
        <p:nvSpPr>
          <p:cNvPr id="828"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29"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1BA9BF4-BE5E-4ED8-B78C-26699DBA025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30"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31"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32"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54E672F-4CE3-4625-BAAC-05EA6A0A70A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33"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3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835"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36" name="Grafik 8"/>
          <p:cNvPicPr/>
          <p:nvPr/>
        </p:nvPicPr>
        <p:blipFill>
          <a:blip r:embed="rId2"/>
          <a:stretch/>
        </p:blipFill>
        <p:spPr>
          <a:xfrm>
            <a:off x="8141400" y="5590800"/>
            <a:ext cx="1003680" cy="1257120"/>
          </a:xfrm>
          <a:prstGeom prst="rect">
            <a:avLst/>
          </a:prstGeom>
          <a:noFill/>
          <a:ln w="0">
            <a:noFill/>
          </a:ln>
        </p:spPr>
      </p:pic>
      <p:cxnSp>
        <p:nvCxnSpPr>
          <p:cNvPr id="837" name="Gerader Verbinder 9"/>
          <p:cNvCxnSpPr/>
          <p:nvPr/>
        </p:nvCxnSpPr>
        <p:spPr>
          <a:xfrm>
            <a:off x="2289600" y="6504480"/>
            <a:ext cx="5040" cy="370080"/>
          </a:xfrm>
          <a:prstGeom prst="straightConnector1">
            <a:avLst/>
          </a:prstGeom>
          <a:ln w="0">
            <a:solidFill>
              <a:srgbClr val="444D26"/>
            </a:solidFill>
          </a:ln>
        </p:spPr>
      </p:cxnSp>
      <p:cxnSp>
        <p:nvCxnSpPr>
          <p:cNvPr id="838" name="Gerader Verbinder 10"/>
          <p:cNvCxnSpPr/>
          <p:nvPr/>
        </p:nvCxnSpPr>
        <p:spPr>
          <a:xfrm>
            <a:off x="6201360" y="6504480"/>
            <a:ext cx="5040" cy="370080"/>
          </a:xfrm>
          <a:prstGeom prst="straightConnector1">
            <a:avLst/>
          </a:prstGeom>
          <a:ln w="0">
            <a:solidFill>
              <a:srgbClr val="444D26"/>
            </a:solidFill>
          </a:ln>
        </p:spPr>
      </p:cxnSp>
      <p:sp>
        <p:nvSpPr>
          <p:cNvPr id="839"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84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CBFA1C8-0470-42F4-9BC0-9BADBA29CEC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4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42"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4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3F80FBB-489C-4B25-AC2A-F10631F5BAE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44"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45"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846"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47" name="Grafik 8"/>
          <p:cNvPicPr/>
          <p:nvPr/>
        </p:nvPicPr>
        <p:blipFill>
          <a:blip r:embed="rId2"/>
          <a:stretch/>
        </p:blipFill>
        <p:spPr>
          <a:xfrm>
            <a:off x="8141400" y="5590800"/>
            <a:ext cx="1003680" cy="1257120"/>
          </a:xfrm>
          <a:prstGeom prst="rect">
            <a:avLst/>
          </a:prstGeom>
          <a:noFill/>
          <a:ln w="0">
            <a:noFill/>
          </a:ln>
        </p:spPr>
      </p:pic>
      <p:cxnSp>
        <p:nvCxnSpPr>
          <p:cNvPr id="848" name="Gerader Verbinder 9"/>
          <p:cNvCxnSpPr/>
          <p:nvPr/>
        </p:nvCxnSpPr>
        <p:spPr>
          <a:xfrm>
            <a:off x="2289600" y="6504480"/>
            <a:ext cx="5040" cy="370080"/>
          </a:xfrm>
          <a:prstGeom prst="straightConnector1">
            <a:avLst/>
          </a:prstGeom>
          <a:ln w="0">
            <a:solidFill>
              <a:srgbClr val="444D26"/>
            </a:solidFill>
          </a:ln>
        </p:spPr>
      </p:cxnSp>
      <p:cxnSp>
        <p:nvCxnSpPr>
          <p:cNvPr id="849" name="Gerader Verbinder 10"/>
          <p:cNvCxnSpPr/>
          <p:nvPr/>
        </p:nvCxnSpPr>
        <p:spPr>
          <a:xfrm>
            <a:off x="6201360" y="6504480"/>
            <a:ext cx="5040" cy="370080"/>
          </a:xfrm>
          <a:prstGeom prst="straightConnector1">
            <a:avLst/>
          </a:prstGeom>
          <a:ln w="0">
            <a:solidFill>
              <a:srgbClr val="444D26"/>
            </a:solidFill>
          </a:ln>
        </p:spPr>
      </p:cxnSp>
      <p:sp>
        <p:nvSpPr>
          <p:cNvPr id="850"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51"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91D4BDA-9E95-4E1D-BB6B-A0BA41EB527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52"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55D218B-8864-442D-94ED-CEAE9346609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53" name="Resim 7"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54" name="Resim 8"/>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855"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56" name="Grafik 8"/>
          <p:cNvPicPr/>
          <p:nvPr/>
        </p:nvPicPr>
        <p:blipFill>
          <a:blip r:embed="rId2"/>
          <a:stretch/>
        </p:blipFill>
        <p:spPr>
          <a:xfrm>
            <a:off x="8141400" y="5590800"/>
            <a:ext cx="1003680" cy="1257120"/>
          </a:xfrm>
          <a:prstGeom prst="rect">
            <a:avLst/>
          </a:prstGeom>
          <a:noFill/>
          <a:ln w="0">
            <a:noFill/>
          </a:ln>
        </p:spPr>
      </p:pic>
      <p:cxnSp>
        <p:nvCxnSpPr>
          <p:cNvPr id="857" name="Gerader Verbinder 9"/>
          <p:cNvCxnSpPr/>
          <p:nvPr/>
        </p:nvCxnSpPr>
        <p:spPr>
          <a:xfrm>
            <a:off x="2289600" y="6504480"/>
            <a:ext cx="5040" cy="370080"/>
          </a:xfrm>
          <a:prstGeom prst="straightConnector1">
            <a:avLst/>
          </a:prstGeom>
          <a:ln w="0">
            <a:solidFill>
              <a:srgbClr val="444D26"/>
            </a:solidFill>
          </a:ln>
        </p:spPr>
      </p:cxnSp>
      <p:cxnSp>
        <p:nvCxnSpPr>
          <p:cNvPr id="858" name="Gerader Verbinder 10"/>
          <p:cNvCxnSpPr/>
          <p:nvPr/>
        </p:nvCxnSpPr>
        <p:spPr>
          <a:xfrm>
            <a:off x="6201360" y="6504480"/>
            <a:ext cx="5040" cy="370080"/>
          </a:xfrm>
          <a:prstGeom prst="straightConnector1">
            <a:avLst/>
          </a:prstGeom>
          <a:ln w="0">
            <a:solidFill>
              <a:srgbClr val="444D26"/>
            </a:solidFill>
          </a:ln>
        </p:spPr>
      </p:cxnSp>
      <p:sp>
        <p:nvSpPr>
          <p:cNvPr id="859"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6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9AAC7C2-1E77-4F8B-9F5C-A529455E926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6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62" name="PlaceHolder 2"/>
          <p:cNvSpPr>
            <a:spLocks noGrp="1"/>
          </p:cNvSpPr>
          <p:nvPr>
            <p:ph type="body"/>
          </p:nvPr>
        </p:nvSpPr>
        <p:spPr>
          <a:xfrm>
            <a:off x="457200" y="1604520"/>
            <a:ext cx="8224560" cy="397260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86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5657224-6935-4DA0-907C-CB937330163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64"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65"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866"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67" name="Grafik 8"/>
          <p:cNvPicPr/>
          <p:nvPr/>
        </p:nvPicPr>
        <p:blipFill>
          <a:blip r:embed="rId2"/>
          <a:stretch/>
        </p:blipFill>
        <p:spPr>
          <a:xfrm>
            <a:off x="8141400" y="5590800"/>
            <a:ext cx="1003680" cy="1257120"/>
          </a:xfrm>
          <a:prstGeom prst="rect">
            <a:avLst/>
          </a:prstGeom>
          <a:noFill/>
          <a:ln w="0">
            <a:noFill/>
          </a:ln>
        </p:spPr>
      </p:pic>
      <p:cxnSp>
        <p:nvCxnSpPr>
          <p:cNvPr id="868" name="Gerader Verbinder 9"/>
          <p:cNvCxnSpPr/>
          <p:nvPr/>
        </p:nvCxnSpPr>
        <p:spPr>
          <a:xfrm>
            <a:off x="2289600" y="6504480"/>
            <a:ext cx="5040" cy="370080"/>
          </a:xfrm>
          <a:prstGeom prst="straightConnector1">
            <a:avLst/>
          </a:prstGeom>
          <a:ln w="0">
            <a:solidFill>
              <a:srgbClr val="444D26"/>
            </a:solidFill>
          </a:ln>
        </p:spPr>
      </p:cxnSp>
      <p:cxnSp>
        <p:nvCxnSpPr>
          <p:cNvPr id="869" name="Gerader Verbinder 10"/>
          <p:cNvCxnSpPr/>
          <p:nvPr/>
        </p:nvCxnSpPr>
        <p:spPr>
          <a:xfrm>
            <a:off x="6201360" y="6504480"/>
            <a:ext cx="5040" cy="370080"/>
          </a:xfrm>
          <a:prstGeom prst="straightConnector1">
            <a:avLst/>
          </a:prstGeom>
          <a:ln w="0">
            <a:solidFill>
              <a:srgbClr val="444D26"/>
            </a:solidFill>
          </a:ln>
        </p:spPr>
      </p:cxnSp>
      <p:sp>
        <p:nvSpPr>
          <p:cNvPr id="87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802DC25-2C0B-4B14-B070-6410EBD2EB9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7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72" name="PlaceHolder 2"/>
          <p:cNvSpPr>
            <a:spLocks noGrp="1"/>
          </p:cNvSpPr>
          <p:nvPr>
            <p:ph type="body"/>
          </p:nvPr>
        </p:nvSpPr>
        <p:spPr>
          <a:xfrm>
            <a:off x="457200" y="1604520"/>
            <a:ext cx="8224560" cy="397260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87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35BF335-47D8-4FBA-AD3E-1A8AFC1A71D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74"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75" name="Resim 5"/>
          <p:cNvPicPr/>
          <p:nvPr/>
        </p:nvPicPr>
        <p:blipFill>
          <a:blip r:embed="rId4"/>
          <a:stretch/>
        </p:blipFill>
        <p:spPr>
          <a:xfrm>
            <a:off x="6357600" y="6570360"/>
            <a:ext cx="588600" cy="199800"/>
          </a:xfrm>
          <a:prstGeom prst="rect">
            <a:avLst/>
          </a:prstGeom>
          <a:noFill/>
          <a:ln w="0">
            <a:noFill/>
          </a:ln>
        </p:spPr>
      </p:pic>
      <p:sp>
        <p:nvSpPr>
          <p:cNvPr id="876"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7">
    <p:bg>
      <p:bgPr>
        <a:solidFill>
          <a:srgbClr val="FFFFFF"/>
        </a:solidFill>
      </p:bgPr>
    </p:bg>
    <p:spTree>
      <p:nvGrpSpPr>
        <p:cNvPr id="1" name=""/>
        <p:cNvGrpSpPr/>
        <p:nvPr/>
      </p:nvGrpSpPr>
      <p:grpSpPr>
        <a:xfrm>
          <a:off x="0" y="0"/>
          <a:ext cx="0" cy="0"/>
          <a:chOff x="0" y="0"/>
          <a:chExt cx="0" cy="0"/>
        </a:xfrm>
      </p:grpSpPr>
      <p:sp>
        <p:nvSpPr>
          <p:cNvPr id="877"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78" name="Grafik 8"/>
          <p:cNvPicPr/>
          <p:nvPr/>
        </p:nvPicPr>
        <p:blipFill>
          <a:blip r:embed="rId2"/>
          <a:stretch/>
        </p:blipFill>
        <p:spPr>
          <a:xfrm>
            <a:off x="8141400" y="5590800"/>
            <a:ext cx="1003680" cy="1257120"/>
          </a:xfrm>
          <a:prstGeom prst="rect">
            <a:avLst/>
          </a:prstGeom>
          <a:noFill/>
          <a:ln w="0">
            <a:noFill/>
          </a:ln>
        </p:spPr>
      </p:pic>
      <p:cxnSp>
        <p:nvCxnSpPr>
          <p:cNvPr id="879" name="Gerader Verbinder 9"/>
          <p:cNvCxnSpPr/>
          <p:nvPr/>
        </p:nvCxnSpPr>
        <p:spPr>
          <a:xfrm>
            <a:off x="2289600" y="6504480"/>
            <a:ext cx="5040" cy="370080"/>
          </a:xfrm>
          <a:prstGeom prst="straightConnector1">
            <a:avLst/>
          </a:prstGeom>
          <a:ln w="0">
            <a:solidFill>
              <a:srgbClr val="444D26"/>
            </a:solidFill>
          </a:ln>
        </p:spPr>
      </p:cxnSp>
      <p:cxnSp>
        <p:nvCxnSpPr>
          <p:cNvPr id="880" name="Gerader Verbinder 10"/>
          <p:cNvCxnSpPr/>
          <p:nvPr/>
        </p:nvCxnSpPr>
        <p:spPr>
          <a:xfrm>
            <a:off x="6201360" y="6504480"/>
            <a:ext cx="5040" cy="370080"/>
          </a:xfrm>
          <a:prstGeom prst="straightConnector1">
            <a:avLst/>
          </a:prstGeom>
          <a:ln w="0">
            <a:solidFill>
              <a:srgbClr val="444D26"/>
            </a:solidFill>
          </a:ln>
        </p:spPr>
      </p:cxnSp>
      <p:sp>
        <p:nvSpPr>
          <p:cNvPr id="881"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882"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81EA9D7-7801-4C3B-B8E9-69E778EABBC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83" name="PlaceHolder 1"/>
          <p:cNvSpPr>
            <a:spLocks noGrp="1"/>
          </p:cNvSpPr>
          <p:nvPr>
            <p:ph type="title"/>
          </p:nvPr>
        </p:nvSpPr>
        <p:spPr>
          <a:xfrm>
            <a:off x="628560" y="365040"/>
            <a:ext cx="7881120" cy="13197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884" name="PlaceHolder 2"/>
          <p:cNvSpPr>
            <a:spLocks noGrp="1"/>
          </p:cNvSpPr>
          <p:nvPr>
            <p:ph type="body"/>
          </p:nvPr>
        </p:nvSpPr>
        <p:spPr>
          <a:xfrm>
            <a:off x="628560" y="1825560"/>
            <a:ext cx="7881120" cy="4345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885" name="PlaceHolder 3"/>
          <p:cNvSpPr>
            <a:spLocks noGrp="1"/>
          </p:cNvSpPr>
          <p:nvPr>
            <p:ph type="dt" idx="4"/>
          </p:nvPr>
        </p:nvSpPr>
        <p:spPr>
          <a:xfrm>
            <a:off x="628560" y="6356520"/>
            <a:ext cx="2052000" cy="359280"/>
          </a:xfrm>
          <a:prstGeom prst="rect">
            <a:avLst/>
          </a:prstGeom>
          <a:noFill/>
          <a:ln w="0">
            <a:noFill/>
          </a:ln>
        </p:spPr>
        <p:txBody>
          <a:bodyPr lIns="91440" tIns="45720" rIns="91440" bIns="45720" anchor="ctr">
            <a:noAutofit/>
          </a:bodyPr>
          <a:lstStyle>
            <a:lvl1pPr indent="0" algn="l"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l" defTabSz="685800">
              <a:lnSpc>
                <a:spcPct val="100000"/>
              </a:lnSpc>
              <a:buNone/>
              <a:tabLst>
                <a:tab pos="0" algn="l"/>
              </a:tabLst>
            </a:pPr>
            <a:r>
              <a:rPr lang="tr-TR" sz="900" b="0" u="none" strike="noStrike">
                <a:solidFill>
                  <a:schemeClr val="dk1">
                    <a:tint val="75000"/>
                  </a:schemeClr>
                </a:solidFill>
                <a:effectLst/>
                <a:uFillTx/>
                <a:latin typeface="Calibri"/>
              </a:rPr>
              <a:t>&lt;date/time&gt;</a:t>
            </a:r>
            <a:endParaRPr lang="de-DE" sz="900" b="0" u="none" strike="noStrike">
              <a:solidFill>
                <a:srgbClr val="000000"/>
              </a:solidFill>
              <a:effectLst/>
              <a:uFillTx/>
              <a:latin typeface="Calibri"/>
            </a:endParaRPr>
          </a:p>
        </p:txBody>
      </p:sp>
      <p:sp>
        <p:nvSpPr>
          <p:cNvPr id="886" name="PlaceHolder 4"/>
          <p:cNvSpPr>
            <a:spLocks noGrp="1"/>
          </p:cNvSpPr>
          <p:nvPr>
            <p:ph type="ftr" idx="5"/>
          </p:nvPr>
        </p:nvSpPr>
        <p:spPr>
          <a:xfrm>
            <a:off x="3029040" y="6356520"/>
            <a:ext cx="3080520" cy="35928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887" name="PlaceHolder 5"/>
          <p:cNvSpPr>
            <a:spLocks noGrp="1"/>
          </p:cNvSpPr>
          <p:nvPr>
            <p:ph type="sldNum" idx="6"/>
          </p:nvPr>
        </p:nvSpPr>
        <p:spPr>
          <a:xfrm>
            <a:off x="6458040" y="6356520"/>
            <a:ext cx="2052000" cy="35928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14EE79C2-2612-4E81-88D6-5DDC1C7BEFCA}"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888"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60EFFF0-78F0-436C-B0E8-BCC1547050C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89"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9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891"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92" name="Grafik 8"/>
          <p:cNvPicPr/>
          <p:nvPr/>
        </p:nvPicPr>
        <p:blipFill>
          <a:blip r:embed="rId2"/>
          <a:stretch/>
        </p:blipFill>
        <p:spPr>
          <a:xfrm>
            <a:off x="8141400" y="5590800"/>
            <a:ext cx="1003680" cy="1257120"/>
          </a:xfrm>
          <a:prstGeom prst="rect">
            <a:avLst/>
          </a:prstGeom>
          <a:noFill/>
          <a:ln w="0">
            <a:noFill/>
          </a:ln>
        </p:spPr>
      </p:pic>
      <p:cxnSp>
        <p:nvCxnSpPr>
          <p:cNvPr id="893" name="Gerader Verbinder 9"/>
          <p:cNvCxnSpPr/>
          <p:nvPr/>
        </p:nvCxnSpPr>
        <p:spPr>
          <a:xfrm>
            <a:off x="2289600" y="6504480"/>
            <a:ext cx="5040" cy="370080"/>
          </a:xfrm>
          <a:prstGeom prst="straightConnector1">
            <a:avLst/>
          </a:prstGeom>
          <a:ln w="0">
            <a:solidFill>
              <a:srgbClr val="444D26"/>
            </a:solidFill>
          </a:ln>
        </p:spPr>
      </p:cxnSp>
      <p:cxnSp>
        <p:nvCxnSpPr>
          <p:cNvPr id="894" name="Gerader Verbinder 10"/>
          <p:cNvCxnSpPr/>
          <p:nvPr/>
        </p:nvCxnSpPr>
        <p:spPr>
          <a:xfrm>
            <a:off x="6201360" y="6504480"/>
            <a:ext cx="5040" cy="370080"/>
          </a:xfrm>
          <a:prstGeom prst="straightConnector1">
            <a:avLst/>
          </a:prstGeom>
          <a:ln w="0">
            <a:solidFill>
              <a:srgbClr val="444D26"/>
            </a:solidFill>
          </a:ln>
        </p:spPr>
      </p:cxnSp>
      <p:sp>
        <p:nvSpPr>
          <p:cNvPr id="895"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896"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45CAEA7-596A-4C0B-8AF4-4A021F8ADA2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97"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98"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99"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00"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901"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02"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EE04EB4-6055-4ECB-A23C-425FAAC76AC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03"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0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2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905"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06" name="Grafik 8"/>
          <p:cNvPicPr/>
          <p:nvPr/>
        </p:nvPicPr>
        <p:blipFill>
          <a:blip r:embed="rId2"/>
          <a:stretch/>
        </p:blipFill>
        <p:spPr>
          <a:xfrm>
            <a:off x="8141400" y="5590800"/>
            <a:ext cx="1003680" cy="1257120"/>
          </a:xfrm>
          <a:prstGeom prst="rect">
            <a:avLst/>
          </a:prstGeom>
          <a:noFill/>
          <a:ln w="0">
            <a:noFill/>
          </a:ln>
        </p:spPr>
      </p:pic>
      <p:cxnSp>
        <p:nvCxnSpPr>
          <p:cNvPr id="907" name="Gerader Verbinder 9"/>
          <p:cNvCxnSpPr/>
          <p:nvPr/>
        </p:nvCxnSpPr>
        <p:spPr>
          <a:xfrm>
            <a:off x="2289600" y="6504480"/>
            <a:ext cx="5040" cy="370080"/>
          </a:xfrm>
          <a:prstGeom prst="straightConnector1">
            <a:avLst/>
          </a:prstGeom>
          <a:ln w="0">
            <a:solidFill>
              <a:srgbClr val="444D26"/>
            </a:solidFill>
          </a:ln>
        </p:spPr>
      </p:cxnSp>
      <p:cxnSp>
        <p:nvCxnSpPr>
          <p:cNvPr id="908" name="Gerader Verbinder 10"/>
          <p:cNvCxnSpPr/>
          <p:nvPr/>
        </p:nvCxnSpPr>
        <p:spPr>
          <a:xfrm>
            <a:off x="6201360" y="6504480"/>
            <a:ext cx="5040" cy="370080"/>
          </a:xfrm>
          <a:prstGeom prst="straightConnector1">
            <a:avLst/>
          </a:prstGeom>
          <a:ln w="0">
            <a:solidFill>
              <a:srgbClr val="444D26"/>
            </a:solidFill>
          </a:ln>
        </p:spPr>
      </p:cxnSp>
      <p:sp>
        <p:nvSpPr>
          <p:cNvPr id="909"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
        <p:nvSpPr>
          <p:cNvPr id="91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75C8170-B4E4-44EA-AC51-8233358BEBA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1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12"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1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AF62101-1945-4B1C-A816-8F03FB73041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14"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15"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7">
    <p:bg>
      <p:bgPr>
        <a:solidFill>
          <a:srgbClr val="FFFFFF"/>
        </a:solidFill>
      </p:bgPr>
    </p:bg>
    <p:spTree>
      <p:nvGrpSpPr>
        <p:cNvPr id="1" name=""/>
        <p:cNvGrpSpPr/>
        <p:nvPr/>
      </p:nvGrpSpPr>
      <p:grpSpPr>
        <a:xfrm>
          <a:off x="0" y="0"/>
          <a:ext cx="0" cy="0"/>
          <a:chOff x="0" y="0"/>
          <a:chExt cx="0" cy="0"/>
        </a:xfrm>
      </p:grpSpPr>
      <p:sp>
        <p:nvSpPr>
          <p:cNvPr id="916"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17" name="Grafik 8"/>
          <p:cNvPicPr/>
          <p:nvPr/>
        </p:nvPicPr>
        <p:blipFill>
          <a:blip r:embed="rId2"/>
          <a:stretch/>
        </p:blipFill>
        <p:spPr>
          <a:xfrm>
            <a:off x="8141400" y="5590800"/>
            <a:ext cx="1003680" cy="1257120"/>
          </a:xfrm>
          <a:prstGeom prst="rect">
            <a:avLst/>
          </a:prstGeom>
          <a:noFill/>
          <a:ln w="0">
            <a:noFill/>
          </a:ln>
        </p:spPr>
      </p:pic>
      <p:cxnSp>
        <p:nvCxnSpPr>
          <p:cNvPr id="918" name="Gerader Verbinder 9"/>
          <p:cNvCxnSpPr/>
          <p:nvPr/>
        </p:nvCxnSpPr>
        <p:spPr>
          <a:xfrm>
            <a:off x="2289600" y="6504480"/>
            <a:ext cx="5040" cy="370080"/>
          </a:xfrm>
          <a:prstGeom prst="straightConnector1">
            <a:avLst/>
          </a:prstGeom>
          <a:ln w="0">
            <a:solidFill>
              <a:srgbClr val="444D26"/>
            </a:solidFill>
          </a:ln>
        </p:spPr>
      </p:cxnSp>
      <p:cxnSp>
        <p:nvCxnSpPr>
          <p:cNvPr id="919" name="Gerader Verbinder 10"/>
          <p:cNvCxnSpPr/>
          <p:nvPr/>
        </p:nvCxnSpPr>
        <p:spPr>
          <a:xfrm>
            <a:off x="6201360" y="6504480"/>
            <a:ext cx="5040" cy="370080"/>
          </a:xfrm>
          <a:prstGeom prst="straightConnector1">
            <a:avLst/>
          </a:prstGeom>
          <a:ln w="0">
            <a:solidFill>
              <a:srgbClr val="444D26"/>
            </a:solidFill>
          </a:ln>
        </p:spPr>
      </p:cxnSp>
      <p:sp>
        <p:nvSpPr>
          <p:cNvPr id="92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DEF3663-698A-4B27-A44C-8EBA90A8CCF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21" name="PlaceHolder 1"/>
          <p:cNvSpPr>
            <a:spLocks noGrp="1"/>
          </p:cNvSpPr>
          <p:nvPr>
            <p:ph type="title"/>
          </p:nvPr>
        </p:nvSpPr>
        <p:spPr>
          <a:xfrm>
            <a:off x="628560" y="365040"/>
            <a:ext cx="7881120" cy="13197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922" name="PlaceHolder 2"/>
          <p:cNvSpPr>
            <a:spLocks noGrp="1"/>
          </p:cNvSpPr>
          <p:nvPr>
            <p:ph type="body"/>
          </p:nvPr>
        </p:nvSpPr>
        <p:spPr>
          <a:xfrm>
            <a:off x="628560" y="1825560"/>
            <a:ext cx="7881120" cy="4345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923" name="PlaceHolder 3"/>
          <p:cNvSpPr>
            <a:spLocks noGrp="1"/>
          </p:cNvSpPr>
          <p:nvPr>
            <p:ph type="sldNum" idx="7"/>
          </p:nvPr>
        </p:nvSpPr>
        <p:spPr>
          <a:xfrm>
            <a:off x="6458040" y="6356520"/>
            <a:ext cx="2052000" cy="35928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203F34E3-7669-475E-8A65-E9522936AA5C}"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924"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D03FF71-CF76-42F5-A3F6-3CB1C23A00D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25"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26" name="Resim 4"/>
          <p:cNvPicPr/>
          <p:nvPr/>
        </p:nvPicPr>
        <p:blipFill>
          <a:blip r:embed="rId4"/>
          <a:stretch/>
        </p:blipFill>
        <p:spPr>
          <a:xfrm>
            <a:off x="6357600" y="6570360"/>
            <a:ext cx="588600" cy="199800"/>
          </a:xfrm>
          <a:prstGeom prst="rect">
            <a:avLst/>
          </a:prstGeom>
          <a:noFill/>
          <a:ln w="0">
            <a:noFill/>
          </a:ln>
        </p:spPr>
      </p:pic>
      <p:sp>
        <p:nvSpPr>
          <p:cNvPr id="927"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928"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29" name="Grafik 8"/>
          <p:cNvPicPr/>
          <p:nvPr/>
        </p:nvPicPr>
        <p:blipFill>
          <a:blip r:embed="rId2"/>
          <a:stretch/>
        </p:blipFill>
        <p:spPr>
          <a:xfrm>
            <a:off x="8141400" y="5590800"/>
            <a:ext cx="1003680" cy="1257120"/>
          </a:xfrm>
          <a:prstGeom prst="rect">
            <a:avLst/>
          </a:prstGeom>
          <a:noFill/>
          <a:ln w="0">
            <a:noFill/>
          </a:ln>
        </p:spPr>
      </p:pic>
      <p:cxnSp>
        <p:nvCxnSpPr>
          <p:cNvPr id="930" name="Gerader Verbinder 9"/>
          <p:cNvCxnSpPr/>
          <p:nvPr/>
        </p:nvCxnSpPr>
        <p:spPr>
          <a:xfrm>
            <a:off x="2289600" y="6504480"/>
            <a:ext cx="5040" cy="370080"/>
          </a:xfrm>
          <a:prstGeom prst="straightConnector1">
            <a:avLst/>
          </a:prstGeom>
          <a:ln w="0">
            <a:solidFill>
              <a:srgbClr val="444D26"/>
            </a:solidFill>
          </a:ln>
        </p:spPr>
      </p:cxnSp>
      <p:cxnSp>
        <p:nvCxnSpPr>
          <p:cNvPr id="931" name="Gerader Verbinder 10"/>
          <p:cNvCxnSpPr/>
          <p:nvPr/>
        </p:nvCxnSpPr>
        <p:spPr>
          <a:xfrm>
            <a:off x="6201360" y="6504480"/>
            <a:ext cx="5040" cy="370080"/>
          </a:xfrm>
          <a:prstGeom prst="straightConnector1">
            <a:avLst/>
          </a:prstGeom>
          <a:ln w="0">
            <a:solidFill>
              <a:srgbClr val="444D26"/>
            </a:solidFill>
          </a:ln>
        </p:spPr>
      </p:cxnSp>
      <p:sp>
        <p:nvSpPr>
          <p:cNvPr id="932"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93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92B3D9A-3F0E-40C6-9E07-8FF718172C5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34"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35"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3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5E8A89E-980E-4347-89C0-DFAD07D554F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3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3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939"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40" name="Grafik 8"/>
          <p:cNvPicPr/>
          <p:nvPr/>
        </p:nvPicPr>
        <p:blipFill>
          <a:blip r:embed="rId2"/>
          <a:stretch/>
        </p:blipFill>
        <p:spPr>
          <a:xfrm>
            <a:off x="8141400" y="5590800"/>
            <a:ext cx="1003680" cy="1257120"/>
          </a:xfrm>
          <a:prstGeom prst="rect">
            <a:avLst/>
          </a:prstGeom>
          <a:noFill/>
          <a:ln w="0">
            <a:noFill/>
          </a:ln>
        </p:spPr>
      </p:pic>
      <p:cxnSp>
        <p:nvCxnSpPr>
          <p:cNvPr id="941" name="Gerader Verbinder 9"/>
          <p:cNvCxnSpPr/>
          <p:nvPr/>
        </p:nvCxnSpPr>
        <p:spPr>
          <a:xfrm>
            <a:off x="2289600" y="6504480"/>
            <a:ext cx="5040" cy="370080"/>
          </a:xfrm>
          <a:prstGeom prst="straightConnector1">
            <a:avLst/>
          </a:prstGeom>
          <a:ln w="0">
            <a:solidFill>
              <a:srgbClr val="444D26"/>
            </a:solidFill>
          </a:ln>
        </p:spPr>
      </p:cxnSp>
      <p:cxnSp>
        <p:nvCxnSpPr>
          <p:cNvPr id="942" name="Gerader Verbinder 10"/>
          <p:cNvCxnSpPr/>
          <p:nvPr/>
        </p:nvCxnSpPr>
        <p:spPr>
          <a:xfrm>
            <a:off x="6201360" y="6504480"/>
            <a:ext cx="5040" cy="370080"/>
          </a:xfrm>
          <a:prstGeom prst="straightConnector1">
            <a:avLst/>
          </a:prstGeom>
          <a:ln w="0">
            <a:solidFill>
              <a:srgbClr val="444D26"/>
            </a:solidFill>
          </a:ln>
        </p:spPr>
      </p:cxnSp>
      <p:sp>
        <p:nvSpPr>
          <p:cNvPr id="943"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94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3E020BC-BA30-4067-8786-43D6C0B6D24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4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4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F46DABB-58BE-4FE4-9B63-4A2B25002B3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4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48" name="Resim 4"/>
          <p:cNvPicPr/>
          <p:nvPr/>
        </p:nvPicPr>
        <p:blipFill>
          <a:blip r:embed="rId4"/>
          <a:stretch/>
        </p:blipFill>
        <p:spPr>
          <a:xfrm>
            <a:off x="6357600" y="6570360"/>
            <a:ext cx="588600" cy="199800"/>
          </a:xfrm>
          <a:prstGeom prst="rect">
            <a:avLst/>
          </a:prstGeom>
          <a:noFill/>
          <a:ln w="0">
            <a:noFill/>
          </a:ln>
        </p:spPr>
      </p:pic>
      <p:sp>
        <p:nvSpPr>
          <p:cNvPr id="949"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2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950"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51" name="Grafik 8"/>
          <p:cNvPicPr/>
          <p:nvPr/>
        </p:nvPicPr>
        <p:blipFill>
          <a:blip r:embed="rId2"/>
          <a:stretch/>
        </p:blipFill>
        <p:spPr>
          <a:xfrm>
            <a:off x="8141400" y="5590800"/>
            <a:ext cx="1003680" cy="1257120"/>
          </a:xfrm>
          <a:prstGeom prst="rect">
            <a:avLst/>
          </a:prstGeom>
          <a:noFill/>
          <a:ln w="0">
            <a:noFill/>
          </a:ln>
        </p:spPr>
      </p:pic>
      <p:cxnSp>
        <p:nvCxnSpPr>
          <p:cNvPr id="952" name="Gerader Verbinder 9"/>
          <p:cNvCxnSpPr/>
          <p:nvPr/>
        </p:nvCxnSpPr>
        <p:spPr>
          <a:xfrm>
            <a:off x="2289600" y="6504480"/>
            <a:ext cx="5040" cy="370080"/>
          </a:xfrm>
          <a:prstGeom prst="straightConnector1">
            <a:avLst/>
          </a:prstGeom>
          <a:ln w="0">
            <a:solidFill>
              <a:srgbClr val="444D26"/>
            </a:solidFill>
          </a:ln>
        </p:spPr>
      </p:cxnSp>
      <p:cxnSp>
        <p:nvCxnSpPr>
          <p:cNvPr id="953" name="Gerader Verbinder 10"/>
          <p:cNvCxnSpPr/>
          <p:nvPr/>
        </p:nvCxnSpPr>
        <p:spPr>
          <a:xfrm>
            <a:off x="6201360" y="6504480"/>
            <a:ext cx="5040" cy="370080"/>
          </a:xfrm>
          <a:prstGeom prst="straightConnector1">
            <a:avLst/>
          </a:prstGeom>
          <a:ln w="0">
            <a:solidFill>
              <a:srgbClr val="444D26"/>
            </a:solidFill>
          </a:ln>
        </p:spPr>
      </p:cxnSp>
      <p:sp>
        <p:nvSpPr>
          <p:cNvPr id="954" name="Textfeld 14"/>
          <p:cNvSpPr/>
          <p:nvPr/>
        </p:nvSpPr>
        <p:spPr>
          <a:xfrm>
            <a:off x="3220200" y="6495480"/>
            <a:ext cx="226836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
        <p:nvSpPr>
          <p:cNvPr id="955"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D351AD3-3A46-47F2-B3C2-9D9938A8727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56"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57"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58"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8FCB33C-3747-44F7-8768-6CEE4412145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59"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6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_rels/slideMaster13.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s>
</file>

<file path=ppt/slideMasters/_rels/slideMaster24.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s>
</file>

<file path=ppt/slideMasters/_rels/slideMaster36.xml.rels><?xml version='1.0' encoding='UTF-8' standalone='yes'?>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s>
</file>

<file path=ppt/slideMasters/_rels/slideMaster47.xml.rels><?xml version='1.0' encoding='UTF-8' standalone='yes'?>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 Id="rId11" Type="http://schemas.openxmlformats.org/officeDocument/2006/relationships/slideLayout" Target="../slideLayouts/slideLayout56.xml"/><Relationship Id="rId12" Type="http://schemas.openxmlformats.org/officeDocument/2006/relationships/slideLayout" Target="../slideLayouts/slideLayout57.xml"/><Relationship Id="rId13" Type="http://schemas.openxmlformats.org/officeDocument/2006/relationships/slideLayout" Target="../slideLayouts/slideLayout58.xml"/><Relationship Id="rId14" Type="http://schemas.openxmlformats.org/officeDocument/2006/relationships/slideLayout" Target="../slideLayouts/slideLayout59.xml"/><Relationship Id="rId15" Type="http://schemas.openxmlformats.org/officeDocument/2006/relationships/slideLayout" Target="../slideLayouts/slideLayout60.xml"/><Relationship Id="rId16" Type="http://schemas.openxmlformats.org/officeDocument/2006/relationships/slideLayout" Target="../slideLayouts/slideLayout61.xml"/><Relationship Id="rId17" Type="http://schemas.openxmlformats.org/officeDocument/2006/relationships/slideLayout" Target="../slideLayouts/slideLayout62.xml"/><Relationship Id="rId18" Type="http://schemas.openxmlformats.org/officeDocument/2006/relationships/slideLayout" Target="../slideLayouts/slideLayout63.xml"/><Relationship Id="rId19" Type="http://schemas.openxmlformats.org/officeDocument/2006/relationships/slideLayout" Target="../slideLayouts/slideLayout64.xml"/><Relationship Id="rId20" Type="http://schemas.openxmlformats.org/officeDocument/2006/relationships/slideLayout" Target="../slideLayouts/slideLayout65.xml"/><Relationship Id="rId21" Type="http://schemas.openxmlformats.org/officeDocument/2006/relationships/slideLayout" Target="../slideLayouts/slideLayout66.xml"/><Relationship Id="rId22" Type="http://schemas.openxmlformats.org/officeDocument/2006/relationships/slideLayout" Target="../slideLayouts/slideLayout67.xml"/><Relationship Id="rId23" Type="http://schemas.openxmlformats.org/officeDocument/2006/relationships/slideLayout" Target="../slideLayouts/slideLayout68.xml"/><Relationship Id="rId24" Type="http://schemas.openxmlformats.org/officeDocument/2006/relationships/slideLayout" Target="../slideLayouts/slideLayout69.xml"/><Relationship Id="rId25" Type="http://schemas.openxmlformats.org/officeDocument/2006/relationships/slideLayout" Target="../slideLayouts/slideLayout70.xml"/><Relationship Id="rId26" Type="http://schemas.openxmlformats.org/officeDocument/2006/relationships/slideLayout" Target="../slideLayouts/slideLayout71.xml"/><Relationship Id="rId27" Type="http://schemas.openxmlformats.org/officeDocument/2006/relationships/slideLayout" Target="../slideLayouts/slideLayout72.xml"/><Relationship Id="rId28" Type="http://schemas.openxmlformats.org/officeDocument/2006/relationships/slideLayout" Target="../slideLayouts/slideLayout73.xml"/><Relationship Id="rId29" Type="http://schemas.openxmlformats.org/officeDocument/2006/relationships/slideLayout" Target="../slideLayouts/slideLayout74.xml"/><Relationship Id="rId30" Type="http://schemas.openxmlformats.org/officeDocument/2006/relationships/slideLayout" Target="../slideLayouts/slideLayout75.xml"/><Relationship Id="rId31" Type="http://schemas.openxmlformats.org/officeDocument/2006/relationships/slideLayout" Target="../slideLayouts/slideLayout76.xml"/><Relationship Id="rId32" Type="http://schemas.openxmlformats.org/officeDocument/2006/relationships/slideLayout" Target="../slideLayouts/slideLayout77.xml"/><Relationship Id="rId33" Type="http://schemas.openxmlformats.org/officeDocument/2006/relationships/slideLayout" Target="../slideLayouts/slideLayout78.xml"/><Relationship Id="rId34" Type="http://schemas.openxmlformats.org/officeDocument/2006/relationships/slideLayout" Target="../slideLayouts/slideLayout79.xml"/><Relationship Id="rId35" Type="http://schemas.openxmlformats.org/officeDocument/2006/relationships/slideLayout" Target="../slideLayouts/slideLayout80.xml"/><Relationship Id="rId36" Type="http://schemas.openxmlformats.org/officeDocument/2006/relationships/slideLayout" Target="../slideLayouts/slideLayout81.xml"/><Relationship Id="rId37" Type="http://schemas.openxmlformats.org/officeDocument/2006/relationships/slideLayout" Target="../slideLayouts/slideLayout82.xml"/><Relationship Id="rId38" Type="http://schemas.openxmlformats.org/officeDocument/2006/relationships/slideLayout" Target="../slideLayouts/slideLayout83.xml"/><Relationship Id="rId39" Type="http://schemas.openxmlformats.org/officeDocument/2006/relationships/slideLayout" Target="../slideLayouts/slideLayout84.xml"/><Relationship Id="rId40" Type="http://schemas.openxmlformats.org/officeDocument/2006/relationships/slideLayout" Target="../slideLayouts/slideLayout85.xml"/></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sldMaster>
</file>

<file path=ppt/slideMasters/slideMaster2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sldMaster>
</file>

<file path=ppt/slideMasters/slideMaster3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sldMaster>
</file>

<file path=ppt/slideMasters/slideMaster4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 id="2147483721" r:id="rId24"/>
    <p:sldLayoutId id="2147483722" r:id="rId25"/>
    <p:sldLayoutId id="2147483723" r:id="rId26"/>
    <p:sldLayoutId id="2147483724" r:id="rId27"/>
    <p:sldLayoutId id="2147483725" r:id="rId28"/>
    <p:sldLayoutId id="2147483726" r:id="rId29"/>
    <p:sldLayoutId id="2147483727" r:id="rId30"/>
    <p:sldLayoutId id="2147483728" r:id="rId31"/>
    <p:sldLayoutId id="2147483729" r:id="rId32"/>
    <p:sldLayoutId id="2147483730" r:id="rId33"/>
    <p:sldLayoutId id="2147483731" r:id="rId34"/>
    <p:sldLayoutId id="2147483732" r:id="rId35"/>
    <p:sldLayoutId id="2147483733" r:id="rId36"/>
    <p:sldLayoutId id="2147483734" r:id="rId37"/>
    <p:sldLayoutId id="2147483735" r:id="rId38"/>
    <p:sldLayoutId id="2147483736" r:id="rId39"/>
    <p:sldLayoutId id="2147483737" r:id="rId40"/>
  </p:sldLayoutIdLst>
</p:sldMaster>
</file>

<file path=ppt/slides/_rels/slide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82.xml"/><Relationship Id="rId3"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1" Type="http://schemas.openxmlformats.org/officeDocument/2006/relationships/hyperlink" Target="https://mampf.mathi.uni-heidelberg.de/" TargetMode="External"/><Relationship Id="rId2" Type="http://schemas.openxmlformats.org/officeDocument/2006/relationships/hyperlink" Target="https://mampf.mathi.uni-heidelberg.de/lectures/358" TargetMode="External"/><Relationship Id="rId3" Type="http://schemas.openxmlformats.org/officeDocument/2006/relationships/slideLayout" Target="../slideLayouts/slideLayout4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1" Type="http://schemas.openxmlformats.org/officeDocument/2006/relationships/hyperlink" Target="https://mampf.mathi.uni-heidelberg.de/lectures/358" TargetMode="External"/><Relationship Id="rId2"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1" Type="http://schemas.openxmlformats.org/officeDocument/2006/relationships/slide" Target="slide60.xml"/><Relationship Id="rId2" Type="http://schemas.openxmlformats.org/officeDocument/2006/relationships/slideLayout" Target="../slideLayouts/slideLayout23.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23.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23.xml"/><Relationship Id="rId3" Type="http://schemas.openxmlformats.org/officeDocument/2006/relationships/notesSlide" Target="../notesSlides/notesSlide41.xml"/></Relationships>
</file>

<file path=ppt/slides/_rels/slide60.xml.rels><?xml version='1.0' encoding='UTF-8' standalone='yes'?>
<Relationships xmlns="http://schemas.openxmlformats.org/package/2006/relationships"><Relationship Id="rId1" Type="http://schemas.openxmlformats.org/officeDocument/2006/relationships/slide" Target="slide37.xml"/><Relationship Id="rId2" Type="http://schemas.openxmlformats.org/officeDocument/2006/relationships/slideLayout" Target="../slideLayouts/slideLayout58.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 Target="slide37.xml"/><Relationship Id="rId2" Type="http://schemas.openxmlformats.org/officeDocument/2006/relationships/slideLayout" Target="../slideLayouts/slideLayout79.xml"/></Relationships>
</file>

<file path=ppt/slides/_rels/slide62.xml.rels><?xml version='1.0' encoding='UTF-8' standalone='yes'?>
<Relationships xmlns="http://schemas.openxmlformats.org/package/2006/relationships"><Relationship Id="rId1" Type="http://schemas.openxmlformats.org/officeDocument/2006/relationships/slide" Target="slide37.xml"/><Relationship Id="rId2" Type="http://schemas.openxmlformats.org/officeDocument/2006/relationships/image" Target="../media/image25.png"/><Relationship Id="rId3" Type="http://schemas.openxmlformats.org/officeDocument/2006/relationships/slideLayout" Target="../slideLayouts/slideLayout6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68.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30.png"/><Relationship Id="rId3" Type="http://schemas.openxmlformats.org/officeDocument/2006/relationships/image" Target="../media/image31.jpe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png"/><Relationship Id="rId7" Type="http://schemas.openxmlformats.org/officeDocument/2006/relationships/image" Target="../media/image35.png"/><Relationship Id="rId8" Type="http://schemas.openxmlformats.org/officeDocument/2006/relationships/image" Target="../media/image36.png"/><Relationship Id="rId9" Type="http://schemas.openxmlformats.org/officeDocument/2006/relationships/image" Target="../media/image37.jpeg"/><Relationship Id="rId10" Type="http://schemas.openxmlformats.org/officeDocument/2006/relationships/image" Target="../media/image38.png"/><Relationship Id="rId11" Type="http://schemas.openxmlformats.org/officeDocument/2006/relationships/image" Target="../media/image39.png"/><Relationship Id="rId12" Type="http://schemas.openxmlformats.org/officeDocument/2006/relationships/image" Target="../media/image40.jpeg"/><Relationship Id="rId13" Type="http://schemas.openxmlformats.org/officeDocument/2006/relationships/image" Target="../media/image41.jpeg"/><Relationship Id="rId14" Type="http://schemas.openxmlformats.org/officeDocument/2006/relationships/image" Target="../media/image42.png"/><Relationship Id="rId15" Type="http://schemas.openxmlformats.org/officeDocument/2006/relationships/slideLayout" Target="../slideLayouts/slideLayout75.xml"/></Relationships>
</file>

<file path=ppt/slides/_rels/slide69.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2.png"/><Relationship Id="rId3" Type="http://schemas.openxmlformats.org/officeDocument/2006/relationships/image" Target="../media/image43.png"/><Relationship Id="rId4" Type="http://schemas.openxmlformats.org/officeDocument/2006/relationships/slideLayout" Target="../slideLayouts/slideLayout75.xml"/><Relationship Id="rId5"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hyperlink" Target="https://doi.org/10.1007/s10649-024-10351-3" TargetMode="External"/><Relationship Id="rId2" Type="http://schemas.openxmlformats.org/officeDocument/2006/relationships/hyperlink" Target="https://doi.org/10.1007/s10649-024-10352-2" TargetMode="External"/><Relationship Id="rId3" Type="http://schemas.openxmlformats.org/officeDocument/2006/relationships/hyperlink" Target="https://eye-teach-stats.eu/publications/" TargetMode="External"/><Relationship Id="rId4" Type="http://schemas.openxmlformats.org/officeDocument/2006/relationships/slideLayout" Target="../slideLayouts/slideLayout75.xml"/><Relationship Id="rId5" Type="http://schemas.openxmlformats.org/officeDocument/2006/relationships/notesSlide" Target="../notesSlides/notesSlide70.xml"/></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67" name="Grafik 9" descr="Ein Bild, das Text, Diagramm, Reihe, Schrift enthält.  Automatisch generierte Beschreibung"/>
          <p:cNvPicPr/>
          <p:nvPr/>
        </p:nvPicPr>
        <p:blipFill>
          <a:blip r:embed="rId1"/>
          <a:srcRect l="1320" t="1546" r="1625" b="3176"/>
          <a:stretch/>
        </p:blipFill>
        <p:spPr>
          <a:xfrm>
            <a:off x="1092240" y="1688040"/>
            <a:ext cx="6954480" cy="4006440"/>
          </a:xfrm>
          <a:prstGeom prst="rect">
            <a:avLst/>
          </a:prstGeom>
          <a:noFill/>
          <a:ln w="0">
            <a:noFill/>
          </a:ln>
          <a:effectLst>
            <a:softEdge rad="31680"/>
          </a:effectLst>
        </p:spPr>
      </p:pic>
      <p:sp>
        <p:nvSpPr>
          <p:cNvPr id="968" name="Textfeld 6"/>
          <p:cNvSpPr/>
          <p:nvPr/>
        </p:nvSpPr>
        <p:spPr>
          <a:xfrm>
            <a:off x="106560" y="763200"/>
            <a:ext cx="8925480" cy="921240"/>
          </a:xfrm>
          <a:prstGeom prst="rect">
            <a:avLst/>
          </a:prstGeom>
          <a:noFill/>
          <a:ln w="0">
            <a:noFill/>
          </a:ln>
        </p:spPr>
        <p:style>
          <a:lnRef idx="0"/>
          <a:fillRef idx="0"/>
          <a:effectRef idx="0"/>
          <a:fontRef idx="minor"/>
        </p:style>
        <p:txBody>
          <a:bodyPr lIns="0" tIns="0" rIns="0" bIns="0" anchor="ctr">
            <a:noAutofit/>
          </a:bodyPr>
          <a:p>
            <a:pPr algn="ctr" defTabSz="685800">
              <a:lnSpc>
                <a:spcPct val="100000"/>
              </a:lnSpc>
            </a:pPr>
            <a:r>
              <a:rPr lang="en-GB" sz="5400" b="1" u="none" strike="noStrike">
                <a:solidFill>
                  <a:schemeClr val="dk2"/>
                </a:solidFill>
                <a:effectLst/>
                <a:uFillTx/>
                <a:latin typeface="Calibri Light"/>
              </a:rPr>
              <a:t>EYE TEACH STATS</a:t>
            </a:r>
            <a:endParaRPr lang="de-DE" sz="5400" b="0" u="none" strike="noStrike">
              <a:solidFill>
                <a:srgbClr val="000000"/>
              </a:solidFill>
              <a:effectLst/>
              <a:uFillTx/>
              <a:latin typeface="Calibri"/>
            </a:endParaRPr>
          </a:p>
        </p:txBody>
      </p:sp>
      <p:sp>
        <p:nvSpPr>
          <p:cNvPr id="969" name="Metin kutusu 5"/>
          <p:cNvSpPr/>
          <p:nvPr/>
        </p:nvSpPr>
        <p:spPr>
          <a:xfrm>
            <a:off x="2698560" y="5698080"/>
            <a:ext cx="3741840" cy="58104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en-GB" sz="3200" b="0" u="none" strike="noStrike">
                <a:solidFill>
                  <a:schemeClr val="dk1"/>
                </a:solidFill>
                <a:effectLst/>
                <a:uFillTx/>
                <a:latin typeface="Calibri"/>
              </a:rPr>
              <a:t>Teaching Modules</a:t>
            </a:r>
            <a:endParaRPr lang="de-DE" sz="32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8" name="PlaceHolder 1"/>
          <p:cNvSpPr>
            <a:spLocks noGrp="1"/>
          </p:cNvSpPr>
          <p:nvPr>
            <p:ph type="title"/>
          </p:nvPr>
        </p:nvSpPr>
        <p:spPr>
          <a:xfrm>
            <a:off x="972000" y="631080"/>
            <a:ext cx="7914960" cy="894960"/>
          </a:xfrm>
          <a:prstGeom prst="rect">
            <a:avLst/>
          </a:prstGeom>
          <a:noFill/>
          <a:ln w="0">
            <a:noFill/>
          </a:ln>
        </p:spPr>
        <p:txBody>
          <a:bodyPr lIns="91440" tIns="45720" rIns="91440" bIns="45720" anchor="ctr">
            <a:normAutofit/>
          </a:bodyPr>
          <a:p>
            <a:pPr indent="0" algn="r" defTabSz="457200">
              <a:lnSpc>
                <a:spcPct val="100000"/>
              </a:lnSpc>
              <a:buNone/>
              <a:tabLst>
                <a:tab pos="0" algn="l"/>
              </a:tabLst>
            </a:pPr>
            <a:r>
              <a:rPr lang="en-GB" sz="4000" b="0" u="none" strike="noStrike">
                <a:solidFill>
                  <a:schemeClr val="dk1"/>
                </a:solidFill>
                <a:effectLst/>
                <a:uFillTx/>
                <a:latin typeface="Calibri"/>
              </a:rPr>
              <a:t>Purpose</a:t>
            </a:r>
            <a:endParaRPr lang="de-DE" sz="4000" b="0" u="none" strike="noStrike">
              <a:solidFill>
                <a:schemeClr val="dk2"/>
              </a:solidFill>
              <a:effectLst/>
              <a:uFillTx/>
              <a:latin typeface="Calibri Light"/>
            </a:endParaRPr>
          </a:p>
        </p:txBody>
      </p:sp>
      <p:sp>
        <p:nvSpPr>
          <p:cNvPr id="979" name="PlaceHolder 2"/>
          <p:cNvSpPr>
            <a:spLocks noGrp="1"/>
          </p:cNvSpPr>
          <p:nvPr>
            <p:ph/>
          </p:nvPr>
        </p:nvSpPr>
        <p:spPr>
          <a:xfrm>
            <a:off x="595440" y="2733120"/>
            <a:ext cx="7914960" cy="3433320"/>
          </a:xfrm>
          <a:prstGeom prst="rect">
            <a:avLst/>
          </a:prstGeom>
          <a:noFill/>
          <a:ln w="0">
            <a:noFill/>
          </a:ln>
        </p:spPr>
        <p:txBody>
          <a:bodyPr numCol="1" spcCol="0" lIns="91440" tIns="45720" rIns="91440" bIns="45720" anchor="ctr">
            <a:spAutoFit/>
          </a:bodyPr>
          <a:p>
            <a:pPr indent="0" algn="l" defTabSz="914400">
              <a:lnSpc>
                <a:spcPct val="100000"/>
              </a:lnSpc>
              <a:spcBef>
                <a:spcPts val="1001"/>
              </a:spcBef>
              <a:buNone/>
              <a:tabLst>
                <a:tab pos="0" algn="l"/>
              </a:tabLst>
            </a:pPr>
            <a:r>
              <a:rPr lang="en-GB" sz="2400" b="0" u="none" strike="noStrike">
                <a:solidFill>
                  <a:schemeClr val="dk1"/>
                </a:solidFill>
                <a:effectLst/>
                <a:uFillTx/>
                <a:latin typeface="Calibri"/>
              </a:rPr>
              <a:t>In this course you will learn to…</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400" b="0" u="none" strike="noStrike">
                <a:solidFill>
                  <a:schemeClr val="dk1"/>
                </a:solidFill>
                <a:effectLst/>
                <a:uFillTx/>
                <a:latin typeface="Calibri"/>
              </a:rPr>
              <a:t>analyse students’ interpretations of statistical graphs.</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400" b="0" u="none" strike="noStrike">
                <a:solidFill>
                  <a:schemeClr val="dk1"/>
                </a:solidFill>
                <a:effectLst/>
                <a:uFillTx/>
                <a:latin typeface="Calibri"/>
              </a:rPr>
              <a:t>recognise how students interpret different types of statistical graphs</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400" b="0" u="none" strike="noStrike">
                <a:solidFill>
                  <a:schemeClr val="dk1"/>
                </a:solidFill>
                <a:effectLst/>
                <a:uFillTx/>
                <a:latin typeface="Calibri"/>
              </a:rPr>
              <a:t>recognise how these interpretations can lead to specific systematic errors.</a:t>
            </a:r>
            <a:endParaRPr lang="de-DE" sz="24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400" b="0" u="none" strike="noStrike">
              <a:solidFill>
                <a:schemeClr val="dk2"/>
              </a:solidFill>
              <a:effectLst/>
              <a:uFillTx/>
              <a:latin typeface="Calibri"/>
            </a:endParaRPr>
          </a:p>
          <a:p>
            <a:pPr indent="0" algn="ctr" defTabSz="914400">
              <a:lnSpc>
                <a:spcPct val="100000"/>
              </a:lnSpc>
              <a:spcBef>
                <a:spcPts val="1001"/>
              </a:spcBef>
              <a:buNone/>
              <a:tabLst>
                <a:tab pos="0" algn="l"/>
              </a:tabLst>
            </a:pPr>
            <a:endParaRPr lang="de-DE" sz="24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8"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4000" b="0" u="none" strike="noStrike">
                <a:solidFill>
                  <a:schemeClr val="dk2"/>
                </a:solidFill>
                <a:effectLst/>
                <a:uFillTx/>
                <a:latin typeface="Calibri Light"/>
              </a:rPr>
              <a:t>The Course Journey</a:t>
            </a:r>
            <a:endParaRPr lang="de-DE" sz="4000" b="0" u="none" strike="noStrike">
              <a:solidFill>
                <a:schemeClr val="dk2"/>
              </a:solidFill>
              <a:effectLst/>
              <a:uFillTx/>
              <a:latin typeface="Calibri Light"/>
            </a:endParaRPr>
          </a:p>
        </p:txBody>
      </p:sp>
      <p:sp>
        <p:nvSpPr>
          <p:cNvPr id="989" name="PlaceHolder 2"/>
          <p:cNvSpPr>
            <a:spLocks noGrp="1"/>
          </p:cNvSpPr>
          <p:nvPr>
            <p:ph/>
          </p:nvPr>
        </p:nvSpPr>
        <p:spPr>
          <a:xfrm>
            <a:off x="628560" y="1080000"/>
            <a:ext cx="7881840" cy="509184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en-GB" sz="2800" b="0" u="none" strike="noStrike">
                <a:solidFill>
                  <a:schemeClr val="dk2"/>
                </a:solidFill>
                <a:effectLst/>
                <a:uFillTx/>
                <a:latin typeface="Calibri"/>
              </a:rPr>
              <a:t>Access the vignettes</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en-GB" sz="2800" b="0" u="none" strike="noStrike">
                <a:solidFill>
                  <a:schemeClr val="dk2"/>
                </a:solidFill>
                <a:effectLst/>
                <a:uFillTx/>
                <a:latin typeface="Calibri"/>
              </a:rPr>
              <a:t>1) Sign into MaMpf </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tr-TR" sz="2400" b="0" u="sng" strike="noStrike">
                <a:solidFill>
                  <a:schemeClr val="dk2"/>
                </a:solidFill>
                <a:effectLst/>
                <a:uFillTx/>
                <a:latin typeface="Calibri"/>
                <a:hlinkClick r:id="rId1"/>
              </a:rPr>
              <a:t>https://mampf.mathi.uni-heidelberg.de/</a:t>
            </a:r>
            <a:endParaRPr lang="de-DE" sz="24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en-GB" sz="2800" b="0" u="none" strike="noStrike">
                <a:solidFill>
                  <a:schemeClr val="dk2"/>
                </a:solidFill>
                <a:effectLst/>
                <a:uFillTx/>
                <a:latin typeface="Calibri"/>
              </a:rPr>
              <a:t>2) Subscribe to the course</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tabLst>
                <a:tab pos="0" algn="l"/>
              </a:tabLst>
            </a:pPr>
            <a:r>
              <a:rPr lang="tr-TR" sz="2400" b="0" u="sng" strike="noStrike">
                <a:solidFill>
                  <a:schemeClr val="dk2"/>
                </a:solidFill>
                <a:effectLst/>
                <a:uFillTx/>
                <a:latin typeface="Calibri"/>
                <a:hlinkClick r:id="rId2"/>
              </a:rPr>
              <a:t>https://mampf.mathi.uni-heidelberg.de/lectures/358</a:t>
            </a:r>
            <a:endParaRPr lang="de-DE" sz="24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800"/>
            </a:b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8" name="Başlık 1"/>
          <p:cNvSpPr/>
          <p:nvPr/>
        </p:nvSpPr>
        <p:spPr>
          <a:xfrm>
            <a:off x="612720" y="2173680"/>
            <a:ext cx="7915320" cy="1640160"/>
          </a:xfrm>
          <a:prstGeom prst="rect">
            <a:avLst/>
          </a:prstGeom>
          <a:noFill/>
          <a:ln w="0">
            <a:solidFill>
              <a:srgbClr val="9C85C0"/>
            </a:solidFill>
          </a:ln>
        </p:spPr>
        <p:style>
          <a:lnRef idx="0"/>
          <a:fillRef idx="0"/>
          <a:effectRef idx="0"/>
          <a:fontRef idx="minor"/>
        </p:style>
        <p:txBody>
          <a:bodyPr lIns="90000" tIns="45000" rIns="90000" bIns="45000" anchor="t">
            <a:noAutofit/>
          </a:bodyPr>
          <a:p>
            <a:pPr algn="ctr" defTabSz="914400">
              <a:lnSpc>
                <a:spcPct val="90000"/>
              </a:lnSpc>
            </a:pPr>
            <a:r>
              <a:rPr lang="en-GB" sz="4400" b="1" u="none" strike="noStrike">
                <a:solidFill>
                  <a:schemeClr val="dk1"/>
                </a:solidFill>
                <a:effectLst/>
                <a:uFillTx/>
                <a:latin typeface="Calibri Light"/>
              </a:rPr>
              <a:t>MODULE 4:</a:t>
            </a:r>
            <a:br>
              <a:rPr sz="4400"/>
            </a:br>
            <a:r>
              <a:rPr lang="en-GB" sz="4400" b="1" u="none" strike="noStrike">
                <a:solidFill>
                  <a:schemeClr val="dk1"/>
                </a:solidFill>
                <a:effectLst/>
                <a:uFillTx/>
                <a:latin typeface="Calibri Light"/>
              </a:rPr>
              <a:t>CASE-VALUE PLOTS</a:t>
            </a:r>
            <a:endParaRPr lang="de-DE" sz="44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9" name="PlaceHolder 1"/>
          <p:cNvSpPr>
            <a:spLocks noGrp="1"/>
          </p:cNvSpPr>
          <p:nvPr>
            <p:ph type="title"/>
          </p:nvPr>
        </p:nvSpPr>
        <p:spPr>
          <a:xfrm>
            <a:off x="972000" y="683280"/>
            <a:ext cx="7914960" cy="89496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4000" b="0" u="none" strike="noStrike">
                <a:solidFill>
                  <a:schemeClr val="dk2"/>
                </a:solidFill>
                <a:effectLst/>
                <a:uFillTx/>
                <a:latin typeface="Calibri Light"/>
              </a:rPr>
              <a:t>Introduction</a:t>
            </a:r>
            <a:endParaRPr lang="de-DE" sz="4000" b="0" u="none" strike="noStrike">
              <a:solidFill>
                <a:schemeClr val="dk2"/>
              </a:solidFill>
              <a:effectLst/>
              <a:uFillTx/>
              <a:latin typeface="Calibri Light"/>
            </a:endParaRPr>
          </a:p>
        </p:txBody>
      </p:sp>
      <p:sp>
        <p:nvSpPr>
          <p:cNvPr id="1060" name="PlaceHolder 2"/>
          <p:cNvSpPr>
            <a:spLocks noGrp="1"/>
          </p:cNvSpPr>
          <p:nvPr>
            <p:ph/>
          </p:nvPr>
        </p:nvSpPr>
        <p:spPr>
          <a:xfrm>
            <a:off x="628560" y="1825560"/>
            <a:ext cx="7881840" cy="434628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en-GB" sz="2800" b="1" u="none" strike="noStrike">
                <a:solidFill>
                  <a:schemeClr val="dk2"/>
                </a:solidFill>
                <a:effectLst/>
                <a:uFillTx/>
                <a:latin typeface="Calibri"/>
              </a:rPr>
              <a:t>Analysing Student Interpretations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In this module, you will analyse how students interpret case-value plots, using eye-tracking vignettes to examine how specific solution strategies can lead to systematic errors.</a:t>
            </a: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1" name="PlaceHolder 1"/>
          <p:cNvSpPr>
            <a:spLocks noGrp="1"/>
          </p:cNvSpPr>
          <p:nvPr>
            <p:ph type="title"/>
          </p:nvPr>
        </p:nvSpPr>
        <p:spPr>
          <a:xfrm>
            <a:off x="972000" y="489600"/>
            <a:ext cx="7914960" cy="89496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4000" b="0" u="none" strike="noStrike">
                <a:solidFill>
                  <a:schemeClr val="dk2"/>
                </a:solidFill>
                <a:effectLst/>
                <a:uFillTx/>
                <a:latin typeface="Calibri Light"/>
              </a:rPr>
              <a:t>Eye-Tracking Vignettes</a:t>
            </a:r>
            <a:endParaRPr lang="de-DE" sz="4000" b="0" u="none" strike="noStrike">
              <a:solidFill>
                <a:schemeClr val="dk2"/>
              </a:solidFill>
              <a:effectLst/>
              <a:uFillTx/>
              <a:latin typeface="Calibri Light"/>
            </a:endParaRPr>
          </a:p>
        </p:txBody>
      </p:sp>
      <p:sp>
        <p:nvSpPr>
          <p:cNvPr id="1062" name="PlaceHolder 2"/>
          <p:cNvSpPr>
            <a:spLocks noGrp="1"/>
          </p:cNvSpPr>
          <p:nvPr>
            <p:ph/>
          </p:nvPr>
        </p:nvSpPr>
        <p:spPr>
          <a:xfrm>
            <a:off x="628560" y="1825560"/>
            <a:ext cx="7881840" cy="4346280"/>
          </a:xfrm>
          <a:prstGeom prst="rect">
            <a:avLst/>
          </a:prstGeom>
          <a:noFill/>
          <a:ln w="0">
            <a:noFill/>
          </a:ln>
        </p:spPr>
        <p:txBody>
          <a:bodyPr lIns="91440" tIns="45720" rIns="91440" bIns="45720" anchor="t">
            <a:normAutofit fontScale="55000" lnSpcReduction="19999"/>
          </a:bodyPr>
          <a:p>
            <a:pPr indent="0" algn="l" defTabSz="914400">
              <a:lnSpc>
                <a:spcPct val="90000"/>
              </a:lnSpc>
              <a:spcBef>
                <a:spcPts val="1001"/>
              </a:spcBef>
              <a:buNone/>
              <a:tabLst>
                <a:tab pos="0" algn="l"/>
              </a:tabLst>
            </a:pPr>
            <a:r>
              <a:rPr lang="en-GB" sz="2800" b="1" u="none" strike="noStrike">
                <a:solidFill>
                  <a:schemeClr val="dk2"/>
                </a:solidFill>
                <a:effectLst/>
                <a:uFillTx/>
                <a:latin typeface="Calibri"/>
              </a:rPr>
              <a:t>Vignette Activities</a:t>
            </a:r>
            <a:br>
              <a:rPr sz="2800"/>
            </a:b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The following eye-tracking vignettes present students’ interpretations of case-value plots.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Access and complete the vignette activities below.</a:t>
            </a:r>
            <a:br>
              <a:rPr sz="2800"/>
            </a:br>
            <a:r>
              <a:rPr lang="en-GB" sz="2800" b="0" u="none" strike="noStrike">
                <a:solidFill>
                  <a:schemeClr val="dk2"/>
                </a:solidFill>
                <a:effectLst/>
                <a:uFillTx/>
                <a:latin typeface="Calibri"/>
              </a:rPr>
              <a:t>Focus on how the student interprets the graph and which systematic errors may be present.</a:t>
            </a:r>
            <a:br>
              <a:rPr sz="2800"/>
            </a:br>
            <a:br>
              <a:rPr sz="2800"/>
            </a:br>
            <a:r>
              <a:rPr lang="tr-TR" sz="2800" b="0" u="sng" strike="noStrike">
                <a:solidFill>
                  <a:schemeClr val="dk2"/>
                </a:solidFill>
                <a:effectLst/>
                <a:uFillTx/>
                <a:latin typeface="Calibri"/>
                <a:hlinkClick r:id="rId1"/>
              </a:rPr>
              <a:t>https://mampf.mathi.uni-heidelberg.de/lectures/358</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04 Case-value plots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05 Case-value plots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08 Case-value plots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18 Case-value plots</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800"/>
            </a:b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3"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4000" b="0" u="none" strike="noStrike">
                <a:solidFill>
                  <a:schemeClr val="dk2"/>
                </a:solidFill>
                <a:effectLst/>
                <a:uFillTx/>
                <a:latin typeface="Calibri Light"/>
              </a:rPr>
              <a:t>Content Knowledge Recap</a:t>
            </a:r>
            <a:endParaRPr lang="de-DE" sz="4000" b="0" u="none" strike="noStrike">
              <a:solidFill>
                <a:schemeClr val="dk2"/>
              </a:solidFill>
              <a:effectLst/>
              <a:uFillTx/>
              <a:latin typeface="Calibri Light"/>
            </a:endParaRPr>
          </a:p>
        </p:txBody>
      </p:sp>
      <p:sp>
        <p:nvSpPr>
          <p:cNvPr id="1064" name="PlaceHolder 2"/>
          <p:cNvSpPr>
            <a:spLocks noGrp="1"/>
          </p:cNvSpPr>
          <p:nvPr>
            <p:ph/>
          </p:nvPr>
        </p:nvSpPr>
        <p:spPr>
          <a:xfrm>
            <a:off x="628560" y="1825560"/>
            <a:ext cx="7881840" cy="434628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en-GB" sz="2800" b="1" u="none" strike="noStrike">
                <a:solidFill>
                  <a:schemeClr val="dk2"/>
                </a:solidFill>
                <a:effectLst/>
                <a:uFillTx/>
                <a:latin typeface="Calibri"/>
              </a:rPr>
              <a:t>Refreshing Content Knowledge</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For a short recap, see</a:t>
            </a:r>
            <a:r>
              <a:rPr lang="en-GB" sz="2800" b="0" u="sng" strike="noStrike">
                <a:solidFill>
                  <a:schemeClr val="dk2"/>
                </a:solidFill>
                <a:effectLst/>
                <a:uFillTx/>
                <a:latin typeface="Calibri"/>
                <a:hlinkClick r:id="rId1" action="ppaction://hlinksldjump"/>
              </a:rPr>
              <a:t> Case-value plots Recap</a:t>
            </a:r>
            <a:r>
              <a:rPr lang="en-GB" sz="2800" b="0" u="none" strike="noStrike">
                <a:solidFill>
                  <a:schemeClr val="dk2"/>
                </a:solidFill>
                <a:effectLst/>
                <a:uFillTx/>
                <a:latin typeface="Calibri"/>
              </a:rPr>
              <a: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It outlines key features of case-value plots, including how to distinguish case-value plots from histograms.</a:t>
            </a:r>
            <a:r>
              <a:rPr lang="en-GB" sz="2800" b="0" u="sng" strike="noStrike">
                <a:solidFill>
                  <a:schemeClr val="dk2"/>
                </a:solidFill>
                <a:effectLst/>
                <a:uFillTx/>
                <a:latin typeface="Calibri"/>
              </a:rPr>
              <a:t> </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5" name="PlaceHolder 1"/>
          <p:cNvSpPr>
            <a:spLocks noGrp="1"/>
          </p:cNvSpPr>
          <p:nvPr>
            <p:ph type="title"/>
          </p:nvPr>
        </p:nvSpPr>
        <p:spPr>
          <a:xfrm>
            <a:off x="972000" y="683280"/>
            <a:ext cx="7914960" cy="89496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en-GB" sz="4000" b="0" u="none" strike="noStrike">
                <a:solidFill>
                  <a:schemeClr val="dk2"/>
                </a:solidFill>
                <a:effectLst/>
                <a:uFillTx/>
                <a:latin typeface="Calibri Light"/>
              </a:rPr>
              <a:t>What have you worked on in this module?</a:t>
            </a:r>
            <a:endParaRPr lang="de-DE" sz="4000" b="0" u="none" strike="noStrike">
              <a:solidFill>
                <a:schemeClr val="dk2"/>
              </a:solidFill>
              <a:effectLst/>
              <a:uFillTx/>
              <a:latin typeface="Calibri Light"/>
            </a:endParaRPr>
          </a:p>
        </p:txBody>
      </p:sp>
      <p:sp>
        <p:nvSpPr>
          <p:cNvPr id="1066" name="PlaceHolder 2"/>
          <p:cNvSpPr>
            <a:spLocks noGrp="1"/>
          </p:cNvSpPr>
          <p:nvPr>
            <p:ph/>
          </p:nvPr>
        </p:nvSpPr>
        <p:spPr>
          <a:xfrm>
            <a:off x="628560" y="1825560"/>
            <a:ext cx="7881840" cy="434628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en-GB" sz="2800" b="0" u="none" strike="noStrike">
                <a:solidFill>
                  <a:schemeClr val="dk2"/>
                </a:solidFill>
                <a:effectLst/>
                <a:uFillTx/>
                <a:latin typeface="Calibri"/>
              </a:rPr>
              <a:t>In this module, you explored how students (mis)interpret case-value plots. You worked with examples related to:</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graphicFrame>
        <p:nvGraphicFramePr>
          <p:cNvPr id="1067" name="Tablo 3"/>
          <p:cNvGraphicFramePr/>
          <p:nvPr/>
        </p:nvGraphicFramePr>
        <p:xfrm>
          <a:off x="628560" y="3086640"/>
          <a:ext cx="7900560" cy="3334680"/>
        </p:xfrm>
        <a:graphic>
          <a:graphicData uri="http://schemas.openxmlformats.org/drawingml/2006/table">
            <a:tbl>
              <a:tblPr/>
              <a:tblGrid>
                <a:gridCol w="3957840"/>
                <a:gridCol w="3943080"/>
              </a:tblGrid>
              <a:tr h="0">
                <a:tc>
                  <a:txBody>
                    <a:bodyPr anchor="ctr">
                      <a:noAutofit/>
                    </a:bodyPr>
                    <a:p>
                      <a:pPr defTabSz="914400">
                        <a:lnSpc>
                          <a:spcPct val="100000"/>
                        </a:lnSpc>
                      </a:pPr>
                      <a:r>
                        <a:rPr lang="en-GB" sz="2000" b="1" u="none" strike="noStrike">
                          <a:solidFill>
                            <a:schemeClr val="dk1"/>
                          </a:solidFill>
                          <a:effectLst/>
                          <a:uFillTx/>
                          <a:latin typeface="Calibri"/>
                        </a:rPr>
                        <a:t>Systematic error</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en-GB" sz="2000" b="1" u="none" strike="noStrike">
                          <a:solidFill>
                            <a:schemeClr val="dk1"/>
                          </a:solidFill>
                          <a:effectLst/>
                          <a:uFillTx/>
                          <a:latin typeface="Calibri"/>
                        </a:rPr>
                        <a:t>Definition</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0">
                <a:tc>
                  <a:txBody>
                    <a:bodyPr anchor="ctr">
                      <a:noAutofit/>
                    </a:bodyPr>
                    <a:p>
                      <a:pPr defTabSz="914400">
                        <a:lnSpc>
                          <a:spcPct val="100000"/>
                        </a:lnSpc>
                      </a:pPr>
                      <a:r>
                        <a:rPr lang="en-GB" sz="2000" b="0" u="none" strike="noStrike">
                          <a:solidFill>
                            <a:schemeClr val="dk1"/>
                          </a:solidFill>
                          <a:effectLst/>
                          <a:uFillTx/>
                          <a:latin typeface="Calibri"/>
                        </a:rPr>
                        <a:t>Overgeneralisation of a histogram approach</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75960" tIns="50760" rIns="75960" bIns="50760" anchor="t">
                      <a:noAutofit/>
                    </a:bodyPr>
                    <a:p>
                      <a:pPr defTabSz="914400">
                        <a:lnSpc>
                          <a:spcPct val="100000"/>
                        </a:lnSpc>
                        <a:spcBef>
                          <a:spcPts val="201"/>
                        </a:spcBef>
                        <a:spcAft>
                          <a:spcPts val="201"/>
                        </a:spcAft>
                      </a:pPr>
                      <a:r>
                        <a:rPr lang="en-US" sz="2000" b="0" u="none" strike="noStrike">
                          <a:solidFill>
                            <a:srgbClr val="1A1A1A"/>
                          </a:solidFill>
                          <a:effectLst/>
                          <a:uFillTx/>
                          <a:latin typeface="Calibri"/>
                          <a:ea typeface="Arial"/>
                        </a:rPr>
                        <a:t>Incorrect assumption that a case-value plot can be interpreted like a histogram, based on shape or balance rather than on individual measured values.</a:t>
                      </a:r>
                      <a:endParaRPr lang="de-DE" sz="2000" b="0" u="none" strike="noStrike">
                        <a:solidFill>
                          <a:srgbClr val="000000"/>
                        </a:solidFill>
                        <a:effectLst/>
                        <a:uFillTx/>
                        <a:latin typeface="Calibri"/>
                      </a:endParaRPr>
                    </a:p>
                  </a:txBody>
                  <a:tcPr anchor="t" marL="75960" marR="75960" marT="50760" marB="5076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0">
                <a:tc>
                  <a:txBody>
                    <a:bodyPr anchor="ctr">
                      <a:noAutofit/>
                    </a:bodyPr>
                    <a:p>
                      <a:pPr defTabSz="914400">
                        <a:lnSpc>
                          <a:spcPct val="100000"/>
                        </a:lnSpc>
                      </a:pPr>
                      <a:r>
                        <a:rPr lang="en-GB" sz="2000" b="0" u="none" strike="noStrike">
                          <a:solidFill>
                            <a:schemeClr val="dk1"/>
                          </a:solidFill>
                          <a:effectLst/>
                          <a:uFillTx/>
                          <a:latin typeface="Calibri"/>
                        </a:rPr>
                        <a:t>Pairwise stack comparison</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en-GB" sz="2000" b="0" u="none" strike="noStrike">
                          <a:solidFill>
                            <a:schemeClr val="dk1"/>
                          </a:solidFill>
                          <a:effectLst/>
                          <a:uFillTx/>
                          <a:latin typeface="Calibri"/>
                        </a:rPr>
                        <a:t>Judgement based on comparing corresponding stacks/bars one by one, rather than on the distribution as a whole.</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bl>
          </a:graphicData>
        </a:graphic>
      </p:graphicFrame>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8" name="PlaceHolder 1"/>
          <p:cNvSpPr>
            <a:spLocks noGrp="1"/>
          </p:cNvSpPr>
          <p:nvPr>
            <p:ph type="title"/>
          </p:nvPr>
        </p:nvSpPr>
        <p:spPr>
          <a:xfrm>
            <a:off x="972000" y="683280"/>
            <a:ext cx="7914960" cy="89496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en-GB" sz="4000" b="0" u="none" strike="noStrike">
                <a:solidFill>
                  <a:schemeClr val="dk2"/>
                </a:solidFill>
                <a:effectLst/>
                <a:uFillTx/>
                <a:latin typeface="Calibri Light"/>
              </a:rPr>
              <a:t>PCK Recap: Understanding student error</a:t>
            </a:r>
            <a:endParaRPr lang="de-DE" sz="4000" b="0" u="none" strike="noStrike">
              <a:solidFill>
                <a:schemeClr val="dk2"/>
              </a:solidFill>
              <a:effectLst/>
              <a:uFillTx/>
              <a:latin typeface="Calibri Light"/>
            </a:endParaRPr>
          </a:p>
        </p:txBody>
      </p:sp>
      <p:sp>
        <p:nvSpPr>
          <p:cNvPr id="1069" name="PlaceHolder 2"/>
          <p:cNvSpPr>
            <a:spLocks noGrp="1"/>
          </p:cNvSpPr>
          <p:nvPr>
            <p:ph/>
          </p:nvPr>
        </p:nvSpPr>
        <p:spPr>
          <a:xfrm>
            <a:off x="628560" y="1825560"/>
            <a:ext cx="7881840" cy="4346280"/>
          </a:xfrm>
          <a:prstGeom prst="rect">
            <a:avLst/>
          </a:prstGeom>
          <a:noFill/>
          <a:ln w="0">
            <a:noFill/>
          </a:ln>
        </p:spPr>
        <p:txBody>
          <a:bodyPr lIns="91440" tIns="45720" rIns="91440" bIns="45720" anchor="t">
            <a:normAutofit fontScale="85000" lnSpcReduction="19999"/>
          </a:bodyPr>
          <a:p>
            <a:pPr marL="228600" indent="-228600" algn="l" defTabSz="914400">
              <a:lnSpc>
                <a:spcPct val="90000"/>
              </a:lnSpc>
              <a:spcBef>
                <a:spcPts val="1001"/>
              </a:spcBef>
              <a:buClr>
                <a:srgbClr val="444D26"/>
              </a:buClr>
              <a:buFont typeface="Arial"/>
              <a:buChar char="•"/>
            </a:pPr>
            <a:r>
              <a:rPr lang="en-GB" sz="2800" b="0" u="none" strike="noStrike">
                <a:solidFill>
                  <a:schemeClr val="dk2"/>
                </a:solidFill>
                <a:effectLst/>
                <a:uFillTx/>
                <a:latin typeface="Calibri"/>
              </a:rPr>
              <a:t>This module focuses on how students interpret case-value plots and what their systematic errors may reveal about underlying conceptual difficulties.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2800" b="0" u="none" strike="noStrike">
                <a:solidFill>
                  <a:schemeClr val="dk2"/>
                </a:solidFill>
                <a:effectLst/>
                <a:uFillTx/>
                <a:latin typeface="Calibri"/>
              </a:rPr>
              <a:t>Students may:</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Apply a histogram-reading strategy, interpreting bar heights as frequencies</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Compare visible bars pairwise without considering the full set of values</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Overlook zero bars, which represent cases with a measured value of zero</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Focus on visual patterns or symmetry instead of reasoning about individual measured values</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A key conceptual difficulty: students may not yet understand that each bar in a case-value plot represents one individual measured value — and that all values, including zeros, contribute to the mean.</a:t>
            </a:r>
            <a:endParaRPr lang="de-DE" sz="24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0"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Discuss: Pairwise stack comparison</a:t>
            </a:r>
            <a:endParaRPr lang="de-DE" sz="4000" b="0" u="none" strike="noStrike">
              <a:solidFill>
                <a:schemeClr val="dk2"/>
              </a:solidFill>
              <a:effectLst/>
              <a:uFillTx/>
              <a:latin typeface="Calibri Light"/>
            </a:endParaRPr>
          </a:p>
        </p:txBody>
      </p:sp>
      <p:sp>
        <p:nvSpPr>
          <p:cNvPr id="1071" name="Scenario Prompt Box"/>
          <p:cNvSpPr/>
          <p:nvPr/>
        </p:nvSpPr>
        <p:spPr>
          <a:xfrm>
            <a:off x="773640" y="4878360"/>
            <a:ext cx="7297200" cy="1976040"/>
          </a:xfrm>
          <a:prstGeom prst="rect">
            <a:avLst/>
          </a:prstGeom>
          <a:noFill/>
          <a:ln w="0">
            <a:noFill/>
          </a:ln>
        </p:spPr>
        <p:style>
          <a:lnRef idx="0"/>
          <a:fillRef idx="0"/>
          <a:effectRef idx="0"/>
          <a:fontRef idx="minor"/>
        </p:style>
        <p:txBody>
          <a:bodyPr lIns="90000" tIns="45000" rIns="90000" bIns="45000" anchor="t">
            <a:normAutofit/>
          </a:bodyPr>
          <a:p>
            <a:pPr algn="just" defTabSz="457200">
              <a:lnSpc>
                <a:spcPct val="100000"/>
              </a:lnSpc>
            </a:pPr>
            <a:r>
              <a:rPr lang="en-GB" sz="1800" b="0" u="none" strike="noStrike">
                <a:solidFill>
                  <a:schemeClr val="dk1"/>
                </a:solidFill>
                <a:effectLst/>
                <a:uFillTx/>
                <a:latin typeface="Calibri"/>
              </a:rPr>
              <a:t>Look at the case-value plot above. Consider a student who bases their comparison mainly on the visible bars.</a:t>
            </a:r>
            <a:endParaRPr lang="de-DE" sz="1800" b="0" u="none" strike="noStrike">
              <a:solidFill>
                <a:srgbClr val="000000"/>
              </a:solidFill>
              <a:effectLst/>
              <a:uFillTx/>
              <a:latin typeface="Calibri"/>
            </a:endParaRPr>
          </a:p>
          <a:p>
            <a:pPr algn="just" defTabSz="457200">
              <a:lnSpc>
                <a:spcPct val="100000"/>
              </a:lnSpc>
            </a:pPr>
            <a:r>
              <a:rPr lang="en-GB" sz="1800" b="0" u="none" strike="noStrike">
                <a:solidFill>
                  <a:schemeClr val="dk1"/>
                </a:solidFill>
                <a:effectLst/>
                <a:uFillTx/>
                <a:latin typeface="Calibri"/>
              </a:rPr>
              <a:t>What conclusion might this student reach? Describe the gaze pattern you would expect, and consider which measured values the student might take into account or overlook.</a:t>
            </a:r>
            <a:endParaRPr lang="de-DE" sz="1800" b="0" u="none" strike="noStrike">
              <a:solidFill>
                <a:srgbClr val="000000"/>
              </a:solidFill>
              <a:effectLst/>
              <a:uFillTx/>
              <a:latin typeface="Calibri"/>
            </a:endParaRPr>
          </a:p>
          <a:p>
            <a:pPr algn="just" defTabSz="457200">
              <a:lnSpc>
                <a:spcPct val="100000"/>
              </a:lnSpc>
            </a:pPr>
            <a:endParaRPr lang="de-DE" sz="1800" b="0" u="none" strike="noStrike">
              <a:solidFill>
                <a:srgbClr val="000000"/>
              </a:solidFill>
              <a:effectLst/>
              <a:uFillTx/>
              <a:latin typeface="Calibri"/>
            </a:endParaRPr>
          </a:p>
        </p:txBody>
      </p:sp>
      <p:pic>
        <p:nvPicPr>
          <p:cNvPr id="1072" name="Resim 6"/>
          <p:cNvPicPr/>
          <p:nvPr/>
        </p:nvPicPr>
        <p:blipFill>
          <a:blip r:embed="rId1"/>
          <a:stretch/>
        </p:blipFill>
        <p:spPr>
          <a:xfrm>
            <a:off x="1155600" y="1026720"/>
            <a:ext cx="6827400" cy="3845160"/>
          </a:xfrm>
          <a:prstGeom prst="rect">
            <a:avLst/>
          </a:prstGeom>
          <a:noFill/>
          <a:ln w="0">
            <a:noFill/>
          </a:ln>
        </p:spPr>
      </p:pic>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3"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en-GB" sz="4000" b="0" u="none" strike="noStrike">
                <a:solidFill>
                  <a:schemeClr val="dk2"/>
                </a:solidFill>
                <a:effectLst/>
                <a:uFillTx/>
                <a:latin typeface="Calibri Light"/>
              </a:rPr>
              <a:t>Discuss: Overgeneralisation of a histogram approach</a:t>
            </a:r>
            <a:endParaRPr lang="de-DE" sz="4000" b="0" u="none" strike="noStrike">
              <a:solidFill>
                <a:schemeClr val="dk2"/>
              </a:solidFill>
              <a:effectLst/>
              <a:uFillTx/>
              <a:latin typeface="Calibri Light"/>
            </a:endParaRPr>
          </a:p>
        </p:txBody>
      </p:sp>
      <p:sp>
        <p:nvSpPr>
          <p:cNvPr id="1074" name="Scenario Prompt Box"/>
          <p:cNvSpPr/>
          <p:nvPr/>
        </p:nvSpPr>
        <p:spPr>
          <a:xfrm>
            <a:off x="469080" y="1263600"/>
            <a:ext cx="8201160" cy="1976040"/>
          </a:xfrm>
          <a:prstGeom prst="rect">
            <a:avLst/>
          </a:prstGeom>
          <a:noFill/>
          <a:ln w="0">
            <a:noFill/>
          </a:ln>
        </p:spPr>
        <p:style>
          <a:lnRef idx="0"/>
          <a:fillRef idx="0"/>
          <a:effectRef idx="0"/>
          <a:fontRef idx="minor"/>
        </p:style>
        <p:txBody>
          <a:bodyPr lIns="90000" tIns="45000" rIns="90000" bIns="45000" anchor="t">
            <a:normAutofit/>
          </a:bodyPr>
          <a:p>
            <a:pPr algn="just" defTabSz="457200">
              <a:lnSpc>
                <a:spcPct val="100000"/>
              </a:lnSpc>
            </a:pPr>
            <a:r>
              <a:rPr lang="en-GB" sz="1800" b="0" u="none" strike="noStrike">
                <a:solidFill>
                  <a:schemeClr val="dk1"/>
                </a:solidFill>
                <a:effectLst/>
                <a:uFillTx/>
                <a:latin typeface="Calibri"/>
              </a:rPr>
              <a:t>Look at the case-value plot below. Consider a student who shows overgeneralisation of a histogram approach when interpreting this graph, for example by focusing on the visual pattern of the bars rather than on the individual measured values.</a:t>
            </a:r>
            <a:endParaRPr lang="de-DE" sz="1800" b="0" u="none" strike="noStrike">
              <a:solidFill>
                <a:srgbClr val="000000"/>
              </a:solidFill>
              <a:effectLst/>
              <a:uFillTx/>
              <a:latin typeface="Calibri"/>
            </a:endParaRPr>
          </a:p>
          <a:p>
            <a:pPr defTabSz="457200">
              <a:lnSpc>
                <a:spcPct val="100000"/>
              </a:lnSpc>
            </a:pPr>
            <a:r>
              <a:rPr lang="en-GB" sz="1800" b="0" u="none" strike="noStrike">
                <a:solidFill>
                  <a:schemeClr val="dk1"/>
                </a:solidFill>
                <a:effectLst/>
                <a:uFillTx/>
                <a:latin typeface="Calibri"/>
              </a:rPr>
              <a:t>What conclusion might this student reach? Describe the gaze pattern you would expect, and consider whether this systematic error is likely to occur with this particular graph.</a:t>
            </a:r>
            <a:endParaRPr lang="de-DE" sz="1800" b="0" u="none" strike="noStrike">
              <a:solidFill>
                <a:srgbClr val="000000"/>
              </a:solidFill>
              <a:effectLst/>
              <a:uFillTx/>
              <a:latin typeface="Calibri"/>
            </a:endParaRPr>
          </a:p>
          <a:p>
            <a:pPr defTabSz="457200">
              <a:lnSpc>
                <a:spcPct val="100000"/>
              </a:lnSpc>
            </a:pPr>
            <a:endParaRPr lang="de-DE" sz="1800" b="0" u="none" strike="noStrike">
              <a:solidFill>
                <a:srgbClr val="000000"/>
              </a:solidFill>
              <a:effectLst/>
              <a:uFillTx/>
              <a:latin typeface="Calibri"/>
            </a:endParaRPr>
          </a:p>
        </p:txBody>
      </p:sp>
      <p:pic>
        <p:nvPicPr>
          <p:cNvPr id="1075" name="Resim 1"/>
          <p:cNvPicPr/>
          <p:nvPr/>
        </p:nvPicPr>
        <p:blipFill>
          <a:blip r:embed="rId1"/>
          <a:stretch/>
        </p:blipFill>
        <p:spPr>
          <a:xfrm>
            <a:off x="1711080" y="3073320"/>
            <a:ext cx="5716440" cy="3219120"/>
          </a:xfrm>
          <a:prstGeom prst="rect">
            <a:avLst/>
          </a:prstGeom>
          <a:noFill/>
          <a:ln w="0">
            <a:noFill/>
          </a:ln>
        </p:spPr>
      </p:pic>
    </p:spTree>
  </p:cSld>
  <mc:AlternateContent>
    <mc:Choice Requires="p14">
      <p:transition spd="slow" p14:dur="2000"/>
    </mc:Choice>
    <mc:Fallback>
      <p:transition spd="slow"/>
    </mc:Fallback>
  </mc:AlternateContent>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6" name="PlaceHolder 1"/>
          <p:cNvSpPr>
            <a:spLocks noGrp="1"/>
          </p:cNvSpPr>
          <p:nvPr>
            <p:ph type="title"/>
          </p:nvPr>
        </p:nvSpPr>
        <p:spPr>
          <a:xfrm>
            <a:off x="896760" y="297972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Knowledge Recap: Case-value Plots</a:t>
            </a:r>
            <a:endParaRPr lang="de-DE" sz="4000" b="0" u="none" strike="noStrike">
              <a:solidFill>
                <a:schemeClr val="dk2"/>
              </a:solidFill>
              <a:effectLst/>
              <a:uFillTx/>
              <a:latin typeface="Calibri Light"/>
            </a:endParaRPr>
          </a:p>
        </p:txBody>
      </p:sp>
      <p:sp>
        <p:nvSpPr>
          <p:cNvPr id="1167" name="Eylem Düğmesi: Geri Dön 2">
            <a:hlinkClick r:id="rId1" action="ppaction://hlinksldjump"/>
          </p:cNvPr>
          <p:cNvSpPr/>
          <p:nvPr/>
        </p:nvSpPr>
        <p:spPr>
          <a:xfrm rot="16200000">
            <a:off x="7804800" y="388656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168" name="Metin kutusu 3"/>
          <p:cNvSpPr/>
          <p:nvPr/>
        </p:nvSpPr>
        <p:spPr>
          <a:xfrm>
            <a:off x="7040880" y="4346640"/>
            <a:ext cx="1950480" cy="2581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1100" b="0" u="none" strike="noStrike">
                <a:solidFill>
                  <a:schemeClr val="dk1"/>
                </a:solidFill>
                <a:effectLst/>
                <a:uFillTx/>
                <a:latin typeface="Calibri"/>
              </a:rPr>
              <a:t>Go back to the original slide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9" name="PlaceHolder 1"/>
          <p:cNvSpPr>
            <a:spLocks noGrp="1"/>
          </p:cNvSpPr>
          <p:nvPr>
            <p:ph type="title"/>
          </p:nvPr>
        </p:nvSpPr>
        <p:spPr>
          <a:xfrm>
            <a:off x="294840" y="365040"/>
            <a:ext cx="8214840" cy="1319760"/>
          </a:xfrm>
          <a:prstGeom prst="rect">
            <a:avLst/>
          </a:prstGeom>
          <a:noFill/>
          <a:ln w="0">
            <a:noFill/>
          </a:ln>
        </p:spPr>
        <p:txBody>
          <a:bodyPr lIns="91440" tIns="45720" rIns="91440" bIns="45720" anchor="ctr">
            <a:noAutofit/>
          </a:bodyPr>
          <a:p>
            <a:pPr indent="0" algn="r" defTabSz="685800">
              <a:lnSpc>
                <a:spcPct val="90000"/>
              </a:lnSpc>
              <a:buNone/>
              <a:tabLst>
                <a:tab pos="0" algn="l"/>
              </a:tabLst>
            </a:pPr>
            <a:r>
              <a:rPr lang="en-GB" sz="3200" b="0" u="none" strike="noStrike">
                <a:solidFill>
                  <a:schemeClr val="dk2"/>
                </a:solidFill>
                <a:effectLst/>
                <a:uFillTx/>
                <a:latin typeface="Calibri Light"/>
              </a:rPr>
              <a:t>Content Knowledge Recap: Case-value Plots</a:t>
            </a:r>
            <a:endParaRPr lang="de-DE" sz="3200" b="0" u="none" strike="noStrike">
              <a:solidFill>
                <a:schemeClr val="dk1"/>
              </a:solidFill>
              <a:effectLst/>
              <a:uFillTx/>
              <a:latin typeface="Calibri Light"/>
            </a:endParaRPr>
          </a:p>
        </p:txBody>
      </p:sp>
      <p:sp>
        <p:nvSpPr>
          <p:cNvPr id="1170" name="PlaceHolder 2"/>
          <p:cNvSpPr>
            <a:spLocks noGrp="1"/>
          </p:cNvSpPr>
          <p:nvPr>
            <p:ph/>
          </p:nvPr>
        </p:nvSpPr>
        <p:spPr>
          <a:xfrm>
            <a:off x="461880" y="1689840"/>
            <a:ext cx="7881120" cy="4345560"/>
          </a:xfrm>
          <a:prstGeom prst="rect">
            <a:avLst/>
          </a:prstGeom>
          <a:noFill/>
          <a:ln w="0">
            <a:noFill/>
          </a:ln>
        </p:spPr>
        <p:txBody>
          <a:bodyPr lIns="91440" tIns="45720" rIns="91440" bIns="45720" anchor="t">
            <a:noAutofit/>
          </a:bodyPr>
          <a:p>
            <a:pPr marL="228600" indent="-228600" algn="just" defTabSz="914400">
              <a:lnSpc>
                <a:spcPct val="100000"/>
              </a:lnSpc>
              <a:spcBef>
                <a:spcPts val="1001"/>
              </a:spcBef>
              <a:buNone/>
              <a:tabLst>
                <a:tab pos="0" algn="l"/>
              </a:tabLst>
            </a:pPr>
            <a:r>
              <a:rPr lang="en-GB" sz="2000" b="0" u="none" strike="noStrike">
                <a:solidFill>
                  <a:srgbClr val="000000"/>
                </a:solidFill>
                <a:effectLst/>
                <a:uFillTx/>
                <a:latin typeface="Calibri"/>
                <a:ea typeface="Calibri"/>
              </a:rPr>
              <a:t>A Case-Value Plot (CVP) is another type of graph with bars in which each bar’s height represents one measured value. In a case-value plot with nominal data on the horizontal axis and numerical data on the vertical axis (two measured variables), the relevant measured value is on the vertical axis and variability can be seen as variation in the heights of the bars.</a:t>
            </a:r>
            <a:endParaRPr lang="de-DE" sz="2000" b="0" u="none" strike="noStrike">
              <a:solidFill>
                <a:schemeClr val="dk1"/>
              </a:solidFill>
              <a:effectLst/>
              <a:uFillTx/>
              <a:latin typeface="Calibri"/>
            </a:endParaRPr>
          </a:p>
          <a:p>
            <a:pPr marL="171360" indent="0" algn="just" defTabSz="914400">
              <a:lnSpc>
                <a:spcPct val="90000"/>
              </a:lnSpc>
              <a:spcBef>
                <a:spcPts val="1001"/>
              </a:spcBef>
              <a:buNone/>
              <a:tabLst>
                <a:tab pos="0" algn="l"/>
              </a:tabLst>
            </a:pPr>
            <a:r>
              <a:rPr lang="en-GB" sz="2000" b="0" u="none" strike="noStrike">
                <a:solidFill>
                  <a:srgbClr val="000000"/>
                </a:solidFill>
                <a:effectLst/>
                <a:uFillTx/>
                <a:latin typeface="Calibri"/>
                <a:ea typeface="Calibri"/>
              </a:rPr>
              <a:t>Why do we use CVPs?</a:t>
            </a:r>
            <a:endParaRPr lang="de-DE" sz="2000" b="0" u="none" strike="noStrike">
              <a:solidFill>
                <a:schemeClr val="dk1"/>
              </a:solidFill>
              <a:effectLst/>
              <a:uFillTx/>
              <a:latin typeface="Calibri"/>
            </a:endParaRPr>
          </a:p>
          <a:p>
            <a:pPr marL="285840" indent="-285840" algn="just" defTabSz="914400">
              <a:lnSpc>
                <a:spcPct val="90000"/>
              </a:lnSpc>
              <a:spcBef>
                <a:spcPts val="1001"/>
              </a:spcBef>
              <a:buClr>
                <a:srgbClr val="000000"/>
              </a:buClr>
              <a:buFont typeface="Wingdings,Sans-Serif"/>
              <a:buChar char="ü"/>
              <a:tabLst>
                <a:tab pos="0" algn="l"/>
              </a:tabLst>
            </a:pPr>
            <a:r>
              <a:rPr lang="en-GB" sz="2000" b="0" u="none" strike="noStrike">
                <a:solidFill>
                  <a:srgbClr val="000000"/>
                </a:solidFill>
                <a:effectLst/>
                <a:uFillTx/>
                <a:latin typeface="Calibri"/>
                <a:ea typeface="Calibri"/>
              </a:rPr>
              <a:t>To visually compare measurements of nominal data</a:t>
            </a:r>
            <a:endParaRPr lang="de-DE" sz="2000" b="0" u="none" strike="noStrike">
              <a:solidFill>
                <a:schemeClr val="dk1"/>
              </a:solidFill>
              <a:effectLst/>
              <a:uFillTx/>
              <a:latin typeface="Calibri"/>
            </a:endParaRPr>
          </a:p>
          <a:p>
            <a:pPr marL="285840" indent="-285840" algn="just" defTabSz="914400">
              <a:lnSpc>
                <a:spcPct val="90000"/>
              </a:lnSpc>
              <a:spcBef>
                <a:spcPts val="1001"/>
              </a:spcBef>
              <a:buClr>
                <a:srgbClr val="000000"/>
              </a:buClr>
              <a:buFont typeface="Wingdings,Sans-Serif"/>
              <a:buChar char="ü"/>
              <a:tabLst>
                <a:tab pos="0" algn="l"/>
              </a:tabLst>
            </a:pPr>
            <a:r>
              <a:rPr lang="en-GB" sz="2000" b="0" u="none" strike="noStrike">
                <a:solidFill>
                  <a:srgbClr val="000000"/>
                </a:solidFill>
                <a:effectLst/>
                <a:uFillTx/>
                <a:latin typeface="Calibri"/>
                <a:ea typeface="Calibri"/>
              </a:rPr>
              <a:t>Comparing means of categories [=nominal data] by case</a:t>
            </a:r>
            <a:endParaRPr lang="de-DE" sz="2000" b="0" u="none" strike="noStrike">
              <a:solidFill>
                <a:schemeClr val="dk1"/>
              </a:solidFill>
              <a:effectLst/>
              <a:uFillTx/>
              <a:latin typeface="Calibri"/>
            </a:endParaRPr>
          </a:p>
          <a:p>
            <a:pPr marL="285840" indent="-285840" algn="just" defTabSz="914400">
              <a:lnSpc>
                <a:spcPct val="90000"/>
              </a:lnSpc>
              <a:spcBef>
                <a:spcPts val="1001"/>
              </a:spcBef>
              <a:buClr>
                <a:srgbClr val="000000"/>
              </a:buClr>
              <a:buFont typeface="Wingdings,Sans-Serif"/>
              <a:buChar char="ü"/>
              <a:tabLst>
                <a:tab pos="0" algn="l"/>
              </a:tabLst>
            </a:pPr>
            <a:r>
              <a:rPr lang="en-GB" sz="2000" b="0" u="none" strike="noStrike">
                <a:solidFill>
                  <a:schemeClr val="dk1"/>
                </a:solidFill>
                <a:effectLst/>
                <a:uFillTx/>
                <a:latin typeface="Calibri"/>
                <a:ea typeface="Calibri"/>
              </a:rPr>
              <a:t>To see the variations between individual measurements</a:t>
            </a:r>
            <a:endParaRPr lang="de-DE" sz="20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2000" b="0" u="none" strike="noStrike">
              <a:solidFill>
                <a:schemeClr val="dk1"/>
              </a:solidFill>
              <a:effectLst/>
              <a:uFillTx/>
              <a:latin typeface="Calibri"/>
            </a:endParaRPr>
          </a:p>
        </p:txBody>
      </p:sp>
      <p:sp>
        <p:nvSpPr>
          <p:cNvPr id="1171" name="Eylem Düğmesi: Geri Dön 1">
            <a:hlinkClick r:id="rId1" action="ppaction://hlinksldjump"/>
          </p:cNvPr>
          <p:cNvSpPr/>
          <p:nvPr/>
        </p:nvSpPr>
        <p:spPr>
          <a:xfrm rot="16200000">
            <a:off x="8263440" y="386532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172" name="Metin kutusu 4"/>
          <p:cNvSpPr/>
          <p:nvPr/>
        </p:nvSpPr>
        <p:spPr>
          <a:xfrm>
            <a:off x="7040880" y="4346640"/>
            <a:ext cx="1950480" cy="2581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1100" b="0" u="none" strike="noStrike">
                <a:solidFill>
                  <a:schemeClr val="dk1"/>
                </a:solidFill>
                <a:effectLst/>
                <a:uFillTx/>
                <a:latin typeface="Calibri"/>
              </a:rPr>
              <a:t>Go back to the original slide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3"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lnSpcReduction="9999"/>
          </a:bodyPr>
          <a:p>
            <a:pPr indent="0" algn="r" defTabSz="914400">
              <a:lnSpc>
                <a:spcPct val="90000"/>
              </a:lnSpc>
              <a:buNone/>
              <a:tabLst>
                <a:tab pos="0" algn="l"/>
              </a:tabLst>
            </a:pPr>
            <a:r>
              <a:rPr lang="en-GB" sz="3200" b="0" u="none" strike="noStrike">
                <a:solidFill>
                  <a:schemeClr val="dk2"/>
                </a:solidFill>
                <a:effectLst/>
                <a:uFillTx/>
                <a:latin typeface="Calibri Light"/>
              </a:rPr>
              <a:t>Content Knowledge Recap: Case-value Plots</a:t>
            </a:r>
            <a:endParaRPr lang="de-DE" sz="3200" b="0" u="none" strike="noStrike">
              <a:solidFill>
                <a:schemeClr val="dk2"/>
              </a:solidFill>
              <a:effectLst/>
              <a:uFillTx/>
              <a:latin typeface="Calibri Light"/>
            </a:endParaRPr>
          </a:p>
        </p:txBody>
      </p:sp>
      <p:sp>
        <p:nvSpPr>
          <p:cNvPr id="1174" name="PlaceHolder 2"/>
          <p:cNvSpPr>
            <a:spLocks noGrp="1"/>
          </p:cNvSpPr>
          <p:nvPr>
            <p:ph/>
          </p:nvPr>
        </p:nvSpPr>
        <p:spPr>
          <a:xfrm>
            <a:off x="430200" y="1523520"/>
            <a:ext cx="4355280" cy="4337640"/>
          </a:xfrm>
          <a:prstGeom prst="rect">
            <a:avLst/>
          </a:prstGeom>
          <a:noFill/>
          <a:ln w="0">
            <a:noFill/>
          </a:ln>
        </p:spPr>
        <p:txBody>
          <a:bodyPr lIns="91440" tIns="45720" rIns="91440" bIns="45720" anchor="t">
            <a:normAutofit fontScale="92500" lnSpcReduction="9999"/>
          </a:bodyPr>
          <a:p>
            <a:pPr indent="-228600" algn="just" defTabSz="914400">
              <a:lnSpc>
                <a:spcPct val="90000"/>
              </a:lnSpc>
              <a:spcBef>
                <a:spcPts val="1001"/>
              </a:spcBef>
              <a:buClr>
                <a:srgbClr val="444D26"/>
              </a:buClr>
              <a:buFont typeface="Arial"/>
              <a:buChar char="•"/>
              <a:tabLst>
                <a:tab pos="0" algn="l"/>
              </a:tabLst>
            </a:pPr>
            <a:r>
              <a:rPr lang="en-GB" sz="1800" b="0" u="none" strike="noStrike">
                <a:solidFill>
                  <a:schemeClr val="dk1"/>
                </a:solidFill>
                <a:effectLst/>
                <a:uFillTx/>
                <a:latin typeface="Calibri"/>
              </a:rPr>
              <a:t>Example:</a:t>
            </a:r>
            <a:endParaRPr lang="de-DE" sz="1800" b="0" u="none" strike="noStrike">
              <a:solidFill>
                <a:schemeClr val="dk2"/>
              </a:solidFill>
              <a:effectLst/>
              <a:uFillTx/>
              <a:latin typeface="Calibri"/>
            </a:endParaRPr>
          </a:p>
          <a:p>
            <a:pPr marL="285840" indent="-285840" algn="just" defTabSz="914400">
              <a:lnSpc>
                <a:spcPct val="90000"/>
              </a:lnSpc>
              <a:spcBef>
                <a:spcPts val="1001"/>
              </a:spcBef>
              <a:buClr>
                <a:srgbClr val="444D26"/>
              </a:buClr>
              <a:buFont typeface="Arial"/>
              <a:buChar char="•"/>
              <a:tabLst>
                <a:tab pos="0" algn="l"/>
              </a:tabLst>
            </a:pPr>
            <a:r>
              <a:rPr lang="tr-TR" sz="1800" b="0" u="none" strike="noStrike">
                <a:solidFill>
                  <a:schemeClr val="dk1"/>
                </a:solidFill>
                <a:effectLst/>
                <a:uFillTx/>
                <a:latin typeface="Calibri"/>
              </a:rPr>
              <a:t>This case-value plot depicts the ages of the eight teachers in the mathematics department of a school. Each bar represents one teacher.</a:t>
            </a:r>
            <a:endParaRPr lang="de-DE" sz="1800" b="0" u="none" strike="noStrike">
              <a:solidFill>
                <a:schemeClr val="dk2"/>
              </a:solidFill>
              <a:effectLst/>
              <a:uFillTx/>
              <a:latin typeface="Calibri"/>
            </a:endParaRPr>
          </a:p>
          <a:p>
            <a:pPr indent="0" algn="just" defTabSz="914400">
              <a:lnSpc>
                <a:spcPct val="90000"/>
              </a:lnSpc>
              <a:spcBef>
                <a:spcPts val="1001"/>
              </a:spcBef>
              <a:buNone/>
              <a:tabLst>
                <a:tab pos="0" algn="l"/>
              </a:tabLst>
            </a:pPr>
            <a:endParaRPr lang="de-DE" sz="1800" b="0" u="none" strike="noStrike">
              <a:solidFill>
                <a:schemeClr val="dk2"/>
              </a:solidFill>
              <a:effectLst/>
              <a:uFillTx/>
              <a:latin typeface="Calibri"/>
            </a:endParaRPr>
          </a:p>
          <a:p>
            <a:pPr marL="285840" indent="-285840" algn="just" defTabSz="914400">
              <a:lnSpc>
                <a:spcPct val="90000"/>
              </a:lnSpc>
              <a:spcBef>
                <a:spcPts val="1001"/>
              </a:spcBef>
              <a:buClr>
                <a:srgbClr val="444D26"/>
              </a:buClr>
              <a:buFont typeface="Arial"/>
              <a:buChar char="•"/>
              <a:tabLst>
                <a:tab pos="0" algn="l"/>
              </a:tabLst>
            </a:pPr>
            <a:r>
              <a:rPr lang="tr-TR" sz="1800" b="0" u="none" strike="noStrike">
                <a:solidFill>
                  <a:schemeClr val="dk1"/>
                </a:solidFill>
                <a:effectLst/>
                <a:uFillTx/>
                <a:latin typeface="Calibri"/>
              </a:rPr>
              <a:t>The mean age can be depicted by a horizontal line at 40 years, crossing the vertical axis at that number.</a:t>
            </a:r>
            <a:endParaRPr lang="de-DE" sz="1800" b="0" u="none" strike="noStrike">
              <a:solidFill>
                <a:schemeClr val="dk2"/>
              </a:solidFill>
              <a:effectLst/>
              <a:uFillTx/>
              <a:latin typeface="Calibri"/>
            </a:endParaRPr>
          </a:p>
          <a:p>
            <a:pPr indent="0" algn="just" defTabSz="914400">
              <a:lnSpc>
                <a:spcPct val="90000"/>
              </a:lnSpc>
              <a:spcBef>
                <a:spcPts val="1001"/>
              </a:spcBef>
              <a:buNone/>
              <a:tabLst>
                <a:tab pos="0" algn="l"/>
              </a:tabLst>
            </a:pPr>
            <a:endParaRPr lang="de-DE" sz="1800" b="0" u="none" strike="noStrike">
              <a:solidFill>
                <a:schemeClr val="dk2"/>
              </a:solidFill>
              <a:effectLst/>
              <a:uFillTx/>
              <a:latin typeface="Calibri"/>
            </a:endParaRPr>
          </a:p>
          <a:p>
            <a:pPr marL="285840" indent="-285840" algn="just" defTabSz="914400">
              <a:lnSpc>
                <a:spcPct val="90000"/>
              </a:lnSpc>
              <a:spcBef>
                <a:spcPts val="1001"/>
              </a:spcBef>
              <a:buClr>
                <a:srgbClr val="444D26"/>
              </a:buClr>
              <a:buFont typeface="Arial"/>
              <a:buChar char="•"/>
              <a:tabLst>
                <a:tab pos="0" algn="l"/>
              </a:tabLst>
            </a:pPr>
            <a:r>
              <a:rPr lang="tr-TR" sz="1800" b="0" u="none" strike="noStrike">
                <a:solidFill>
                  <a:schemeClr val="dk1"/>
                </a:solidFill>
                <a:effectLst/>
                <a:uFillTx/>
                <a:latin typeface="Calibri"/>
              </a:rPr>
              <a:t>For the mean, the empty (white) space between the line and the shorter bars is exactly as large as the parts of the taller bars that rise above the line. If you moved the parts above the line into the gaps below it, all bars would become equally high.</a:t>
            </a:r>
            <a:endParaRPr lang="de-DE" sz="1800" b="0" u="none" strike="noStrike">
              <a:solidFill>
                <a:schemeClr val="dk2"/>
              </a:solidFill>
              <a:effectLst/>
              <a:uFillTx/>
              <a:latin typeface="Calibri"/>
            </a:endParaRPr>
          </a:p>
        </p:txBody>
      </p:sp>
      <p:sp>
        <p:nvSpPr>
          <p:cNvPr id="1175" name="Eylem Düğmesi: Geri Dön 1">
            <a:hlinkClick r:id="rId1" action="ppaction://hlinksldjump"/>
          </p:cNvPr>
          <p:cNvSpPr/>
          <p:nvPr/>
        </p:nvSpPr>
        <p:spPr>
          <a:xfrm rot="16200000">
            <a:off x="8071560" y="181260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176" name="Metin kutusu 4"/>
          <p:cNvSpPr/>
          <p:nvPr/>
        </p:nvSpPr>
        <p:spPr>
          <a:xfrm>
            <a:off x="7190280" y="1523520"/>
            <a:ext cx="1950480" cy="2581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1100" b="0" u="none" strike="noStrike">
                <a:solidFill>
                  <a:schemeClr val="dk1"/>
                </a:solidFill>
                <a:effectLst/>
                <a:uFillTx/>
                <a:latin typeface="Calibri"/>
              </a:rPr>
              <a:t>Go back to the original slide</a:t>
            </a:r>
            <a:endParaRPr lang="de-DE" sz="1100" b="0" u="none" strike="noStrike">
              <a:solidFill>
                <a:srgbClr val="000000"/>
              </a:solidFill>
              <a:effectLst/>
              <a:uFillTx/>
              <a:latin typeface="Calibri"/>
            </a:endParaRPr>
          </a:p>
        </p:txBody>
      </p:sp>
      <p:pic>
        <p:nvPicPr>
          <p:cNvPr id="1177" name="Resim 1"/>
          <p:cNvPicPr/>
          <p:nvPr/>
        </p:nvPicPr>
        <p:blipFill>
          <a:blip r:embed="rId2"/>
          <a:stretch/>
        </p:blipFill>
        <p:spPr>
          <a:xfrm>
            <a:off x="5098680" y="2794680"/>
            <a:ext cx="3808440" cy="2115360"/>
          </a:xfrm>
          <a:prstGeom prst="rect">
            <a:avLst/>
          </a:prstGeom>
          <a:noFill/>
          <a:ln w="0">
            <a:noFill/>
          </a:ln>
        </p:spPr>
      </p:pic>
    </p:spTree>
  </p:cSld>
  <mc:AlternateContent>
    <mc:Choice Requires="p14">
      <p:transition spd="slow" p14:dur="2000"/>
    </mc:Choice>
    <mc:Fallback>
      <p:transition spd="slow"/>
    </mc:Fallback>
  </mc:AlternateContent>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2" name="PlaceHolder 1"/>
          <p:cNvSpPr>
            <a:spLocks noGrp="1"/>
          </p:cNvSpPr>
          <p:nvPr>
            <p:ph type="title"/>
          </p:nvPr>
        </p:nvSpPr>
        <p:spPr>
          <a:xfrm>
            <a:off x="972000" y="50580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Eye-Teach-Stats in Context</a:t>
            </a:r>
            <a:endParaRPr lang="de-DE" sz="4000" b="0" u="none" strike="noStrike">
              <a:solidFill>
                <a:schemeClr val="dk2"/>
              </a:solidFill>
              <a:effectLst/>
              <a:uFillTx/>
              <a:latin typeface="Calibri Light"/>
            </a:endParaRPr>
          </a:p>
        </p:txBody>
      </p:sp>
      <p:sp>
        <p:nvSpPr>
          <p:cNvPr id="1193" name="PlaceHolder 2"/>
          <p:cNvSpPr>
            <a:spLocks noGrp="1"/>
          </p:cNvSpPr>
          <p:nvPr>
            <p:ph/>
          </p:nvPr>
        </p:nvSpPr>
        <p:spPr>
          <a:xfrm>
            <a:off x="628560" y="1404360"/>
            <a:ext cx="8098560" cy="476748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en-GB" sz="1800" b="1" u="none" strike="noStrike">
                <a:solidFill>
                  <a:schemeClr val="dk2"/>
                </a:solidFill>
                <a:effectLst/>
                <a:uFillTx/>
                <a:latin typeface="Calibri"/>
              </a:rPr>
              <a:t>Eye-Teach-Stats</a:t>
            </a:r>
            <a:r>
              <a:rPr lang="en-GB" sz="1800" b="0" u="none" strike="noStrike">
                <a:solidFill>
                  <a:schemeClr val="dk2"/>
                </a:solidFill>
                <a:effectLst/>
                <a:uFillTx/>
                <a:latin typeface="Calibri"/>
              </a:rPr>
              <a:t> is an Erasmus+ project supporting pre- and in-service mathematics teachers in recognising and responding to students’ systematic errors in statistical graph interpretation.</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800" b="0" u="none" strike="noStrike">
                <a:solidFill>
                  <a:schemeClr val="dk2"/>
                </a:solidFill>
                <a:effectLst/>
                <a:uFillTx/>
                <a:latin typeface="Calibri"/>
              </a:rPr>
              <a:t>The course builds on eye-tracking research conducted by the project partners with primary and secondary school students, focusing on students’ conceptions and difficulties when interpreting and comparing statistical graphs </a:t>
            </a:r>
            <a:r>
              <a:rPr lang="en-GB" sz="1800" b="0" i="1" u="none" strike="noStrike">
                <a:solidFill>
                  <a:schemeClr val="dk2"/>
                </a:solidFill>
                <a:effectLst/>
                <a:uFillTx/>
                <a:latin typeface="Calibri"/>
              </a:rPr>
              <a:t>(Abt et al., 2023, 2024, 2025; Boels et al., 2019a, 2019b, 2023, 2025; Schreiter &amp; Vogel, 2022, 2023a, 2023b, 2024).</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800" b="0" u="none" strike="noStrike">
                <a:solidFill>
                  <a:schemeClr val="dk2"/>
                </a:solidFill>
                <a:effectLst/>
                <a:uFillTx/>
                <a:latin typeface="Calibri"/>
              </a:rPr>
              <a:t>The training consists of five modules: eye-tracking information, dotplots, histograms, case-value plots, and boxplots, and is disseminated in English, German, and Dutch.</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800" b="1" u="none" strike="noStrike">
                <a:solidFill>
                  <a:schemeClr val="dk2"/>
                </a:solidFill>
                <a:effectLst/>
                <a:uFillTx/>
                <a:latin typeface="Calibri"/>
              </a:rPr>
              <a:t>Project partners:</a:t>
            </a:r>
            <a:br>
              <a:rPr sz="1800"/>
            </a:br>
            <a:r>
              <a:rPr lang="en-GB" sz="1800" b="0" u="none" strike="noStrike">
                <a:solidFill>
                  <a:schemeClr val="dk2"/>
                </a:solidFill>
                <a:effectLst/>
                <a:uFillTx/>
                <a:latin typeface="Calibri"/>
              </a:rPr>
              <a:t>Heidelberg University of Education (lead), HU University of Applied Sciences Utrecht, KU Leuven, University of Education Freiburg, and University of Education Schwäbisch Gmünd.</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800" b="1" u="none" strike="noStrike">
                <a:solidFill>
                  <a:schemeClr val="dk2"/>
                </a:solidFill>
                <a:effectLst/>
                <a:uFillTx/>
                <a:latin typeface="Calibri"/>
              </a:rPr>
              <a:t>More information:</a:t>
            </a:r>
            <a:r>
              <a:rPr lang="en-GB" sz="1800" b="0" u="none" strike="noStrike">
                <a:solidFill>
                  <a:schemeClr val="dk2"/>
                </a:solidFill>
                <a:effectLst/>
                <a:uFillTx/>
                <a:latin typeface="Calibri"/>
              </a:rPr>
              <a:t> www.eye-teach-stats.eu</a:t>
            </a:r>
            <a:endParaRPr lang="de-DE" sz="1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4" name="Rechteck 4"/>
          <p:cNvSpPr/>
          <p:nvPr/>
        </p:nvSpPr>
        <p:spPr>
          <a:xfrm>
            <a:off x="6755040" y="2208600"/>
            <a:ext cx="1456200" cy="4219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350" b="0" u="none" strike="noStrike">
              <a:solidFill>
                <a:schemeClr val="lt1"/>
              </a:solidFill>
              <a:effectLst/>
              <a:uFillTx/>
              <a:latin typeface="Calibri"/>
            </a:endParaRPr>
          </a:p>
        </p:txBody>
      </p:sp>
      <p:pic>
        <p:nvPicPr>
          <p:cNvPr id="1195" name="Picture 2" descr="Pädagogische Hochschule Heidelberg – Wikipedia"/>
          <p:cNvPicPr/>
          <p:nvPr/>
        </p:nvPicPr>
        <p:blipFill>
          <a:blip r:embed="rId1"/>
          <a:stretch/>
        </p:blipFill>
        <p:spPr>
          <a:xfrm>
            <a:off x="567360" y="2075760"/>
            <a:ext cx="1148040" cy="487080"/>
          </a:xfrm>
          <a:prstGeom prst="rect">
            <a:avLst/>
          </a:prstGeom>
          <a:noFill/>
          <a:ln w="0">
            <a:noFill/>
          </a:ln>
        </p:spPr>
      </p:pic>
      <p:pic>
        <p:nvPicPr>
          <p:cNvPr id="1196" name="Picture 6"/>
          <p:cNvPicPr/>
          <p:nvPr/>
        </p:nvPicPr>
        <p:blipFill>
          <a:blip r:embed="rId2"/>
          <a:stretch/>
        </p:blipFill>
        <p:spPr>
          <a:xfrm>
            <a:off x="1527840" y="3436560"/>
            <a:ext cx="1062000" cy="381240"/>
          </a:xfrm>
          <a:prstGeom prst="rect">
            <a:avLst/>
          </a:prstGeom>
          <a:noFill/>
          <a:ln w="0">
            <a:noFill/>
          </a:ln>
        </p:spPr>
      </p:pic>
      <p:pic>
        <p:nvPicPr>
          <p:cNvPr id="1197" name="Picture 10" descr="Deutschfachschaft PH Freiburg"/>
          <p:cNvPicPr/>
          <p:nvPr/>
        </p:nvPicPr>
        <p:blipFill>
          <a:blip r:embed="rId3"/>
          <a:stretch/>
        </p:blipFill>
        <p:spPr>
          <a:xfrm>
            <a:off x="4785840" y="3331080"/>
            <a:ext cx="1287360" cy="463680"/>
          </a:xfrm>
          <a:prstGeom prst="rect">
            <a:avLst/>
          </a:prstGeom>
          <a:noFill/>
          <a:ln w="0">
            <a:noFill/>
          </a:ln>
        </p:spPr>
      </p:pic>
      <p:sp>
        <p:nvSpPr>
          <p:cNvPr id="1198" name="Textfeld 8"/>
          <p:cNvSpPr/>
          <p:nvPr/>
        </p:nvSpPr>
        <p:spPr>
          <a:xfrm>
            <a:off x="1530720" y="2703960"/>
            <a:ext cx="2706120" cy="41112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en-GB" sz="1350" b="0" u="none" strike="noStrike">
                <a:solidFill>
                  <a:schemeClr val="dk1"/>
                </a:solidFill>
                <a:effectLst/>
                <a:uFillTx/>
                <a:latin typeface="Calibri"/>
              </a:rPr>
              <a:t>Markus Vogel, Ayline Heursen</a:t>
            </a:r>
            <a:endParaRPr lang="de-DE" sz="1350" b="0" u="none" strike="noStrike">
              <a:solidFill>
                <a:srgbClr val="000000"/>
              </a:solidFill>
              <a:effectLst/>
              <a:uFillTx/>
              <a:latin typeface="Calibri"/>
            </a:endParaRPr>
          </a:p>
          <a:p>
            <a:pPr defTabSz="914400">
              <a:lnSpc>
                <a:spcPct val="90000"/>
              </a:lnSpc>
              <a:spcAft>
                <a:spcPts val="751"/>
              </a:spcAft>
            </a:pPr>
            <a:endParaRPr lang="de-DE" sz="1350" b="0" u="none" strike="noStrike">
              <a:solidFill>
                <a:srgbClr val="000000"/>
              </a:solidFill>
              <a:effectLst/>
              <a:uFillTx/>
              <a:latin typeface="Calibri"/>
            </a:endParaRPr>
          </a:p>
        </p:txBody>
      </p:sp>
      <p:sp>
        <p:nvSpPr>
          <p:cNvPr id="1199" name="Textfeld 9"/>
          <p:cNvSpPr/>
          <p:nvPr/>
        </p:nvSpPr>
        <p:spPr>
          <a:xfrm>
            <a:off x="2688120" y="4105080"/>
            <a:ext cx="1207080" cy="26640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en-GB" sz="1350" b="0" u="none" strike="noStrike">
                <a:solidFill>
                  <a:schemeClr val="dk1"/>
                </a:solidFill>
                <a:effectLst/>
                <a:uFillTx/>
                <a:latin typeface="Calibri"/>
              </a:rPr>
              <a:t>Wim Van Dooren</a:t>
            </a:r>
            <a:endParaRPr lang="de-DE" sz="1350" b="0" u="none" strike="noStrike">
              <a:solidFill>
                <a:srgbClr val="000000"/>
              </a:solidFill>
              <a:effectLst/>
              <a:uFillTx/>
              <a:latin typeface="Calibri"/>
            </a:endParaRPr>
          </a:p>
        </p:txBody>
      </p:sp>
      <p:sp>
        <p:nvSpPr>
          <p:cNvPr id="1200" name="Textfeld 10"/>
          <p:cNvSpPr/>
          <p:nvPr/>
        </p:nvSpPr>
        <p:spPr>
          <a:xfrm>
            <a:off x="2028240" y="5452200"/>
            <a:ext cx="6270840" cy="34596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en-GB" sz="1350" b="0" u="none" strike="noStrike">
                <a:solidFill>
                  <a:schemeClr val="dk1"/>
                </a:solidFill>
                <a:effectLst/>
                <a:uFillTx/>
                <a:latin typeface="Calibri"/>
              </a:rPr>
              <a:t>Lonneke Boels, Vuslat Şeker, Anita Alexander</a:t>
            </a:r>
            <a:endParaRPr lang="de-DE" sz="1350" b="0" u="none" strike="noStrike">
              <a:solidFill>
                <a:srgbClr val="000000"/>
              </a:solidFill>
              <a:effectLst/>
              <a:uFillTx/>
              <a:latin typeface="Calibri"/>
            </a:endParaRPr>
          </a:p>
        </p:txBody>
      </p:sp>
      <p:pic>
        <p:nvPicPr>
          <p:cNvPr id="1201" name="Grafik 12"/>
          <p:cNvPicPr/>
          <p:nvPr/>
        </p:nvPicPr>
        <p:blipFill>
          <a:blip r:embed="rId4"/>
          <a:stretch/>
        </p:blipFill>
        <p:spPr>
          <a:xfrm>
            <a:off x="5186160" y="2142360"/>
            <a:ext cx="1335600" cy="266400"/>
          </a:xfrm>
          <a:prstGeom prst="rect">
            <a:avLst/>
          </a:prstGeom>
          <a:noFill/>
          <a:ln w="0">
            <a:noFill/>
          </a:ln>
        </p:spPr>
      </p:pic>
      <p:sp>
        <p:nvSpPr>
          <p:cNvPr id="1202" name="Textfeld 13"/>
          <p:cNvSpPr/>
          <p:nvPr/>
        </p:nvSpPr>
        <p:spPr>
          <a:xfrm>
            <a:off x="6633720" y="2635920"/>
            <a:ext cx="1148040" cy="26640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en-GB" sz="1350" b="0" u="none" strike="noStrike">
                <a:solidFill>
                  <a:schemeClr val="dk1"/>
                </a:solidFill>
                <a:effectLst/>
                <a:uFillTx/>
                <a:latin typeface="Calibri"/>
              </a:rPr>
              <a:t>Saskia Schreiter</a:t>
            </a:r>
            <a:endParaRPr lang="de-DE" sz="1350" b="0" u="none" strike="noStrike">
              <a:solidFill>
                <a:srgbClr val="000000"/>
              </a:solidFill>
              <a:effectLst/>
              <a:uFillTx/>
              <a:latin typeface="Calibri"/>
            </a:endParaRPr>
          </a:p>
        </p:txBody>
      </p:sp>
      <p:pic>
        <p:nvPicPr>
          <p:cNvPr id="1203" name="Grafik 16"/>
          <p:cNvPicPr/>
          <p:nvPr/>
        </p:nvPicPr>
        <p:blipFill>
          <a:blip r:embed="rId5"/>
          <a:stretch/>
        </p:blipFill>
        <p:spPr>
          <a:xfrm>
            <a:off x="2217600" y="4799160"/>
            <a:ext cx="1213560" cy="463680"/>
          </a:xfrm>
          <a:prstGeom prst="rect">
            <a:avLst/>
          </a:prstGeom>
          <a:noFill/>
          <a:ln w="0">
            <a:noFill/>
          </a:ln>
        </p:spPr>
      </p:pic>
      <p:sp>
        <p:nvSpPr>
          <p:cNvPr id="1204" name="Grafik 28"/>
          <p:cNvSpPr/>
          <p:nvPr/>
        </p:nvSpPr>
        <p:spPr>
          <a:xfrm>
            <a:off x="1801440" y="1789920"/>
            <a:ext cx="941400" cy="941400"/>
          </a:xfrm>
          <a:prstGeom prst="ellipse">
            <a:avLst/>
          </a:prstGeom>
          <a:blipFill rotWithShape="0">
            <a:blip r:embed="rId6"/>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05" name="Grafik 29"/>
          <p:cNvSpPr/>
          <p:nvPr/>
        </p:nvSpPr>
        <p:spPr>
          <a:xfrm>
            <a:off x="6687720" y="1687680"/>
            <a:ext cx="941400" cy="941400"/>
          </a:xfrm>
          <a:prstGeom prst="ellipse">
            <a:avLst/>
          </a:prstGeom>
          <a:blipFill rotWithShape="0">
            <a:blip r:embed="rId7"/>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06" name="Grafik 31"/>
          <p:cNvSpPr/>
          <p:nvPr/>
        </p:nvSpPr>
        <p:spPr>
          <a:xfrm>
            <a:off x="2928600" y="1800000"/>
            <a:ext cx="941400" cy="941400"/>
          </a:xfrm>
          <a:prstGeom prst="ellipse">
            <a:avLst/>
          </a:prstGeom>
          <a:blipFill rotWithShape="0">
            <a:blip r:embed="rId8"/>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07" name="Picture 2"/>
          <p:cNvSpPr/>
          <p:nvPr/>
        </p:nvSpPr>
        <p:spPr>
          <a:xfrm>
            <a:off x="2855880" y="3161520"/>
            <a:ext cx="941400" cy="941400"/>
          </a:xfrm>
          <a:prstGeom prst="ellipse">
            <a:avLst/>
          </a:prstGeom>
          <a:blipFill rotWithShape="0">
            <a:blip r:embed="rId9"/>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08" name="Grafik 32"/>
          <p:cNvSpPr/>
          <p:nvPr/>
        </p:nvSpPr>
        <p:spPr>
          <a:xfrm>
            <a:off x="6170760" y="3085920"/>
            <a:ext cx="941400" cy="941400"/>
          </a:xfrm>
          <a:prstGeom prst="ellipse">
            <a:avLst/>
          </a:prstGeom>
          <a:blipFill rotWithShape="0">
            <a:blip r:embed="rId10"/>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09" name="Grafik 33"/>
          <p:cNvSpPr/>
          <p:nvPr/>
        </p:nvSpPr>
        <p:spPr>
          <a:xfrm>
            <a:off x="3625200" y="4471200"/>
            <a:ext cx="936720" cy="941400"/>
          </a:xfrm>
          <a:prstGeom prst="ellipse">
            <a:avLst/>
          </a:prstGeom>
          <a:blipFill rotWithShape="0">
            <a:blip r:embed="rId11"/>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10" name="Picture 4"/>
          <p:cNvSpPr/>
          <p:nvPr/>
        </p:nvSpPr>
        <p:spPr>
          <a:xfrm>
            <a:off x="7209720" y="3106440"/>
            <a:ext cx="936720" cy="941400"/>
          </a:xfrm>
          <a:prstGeom prst="ellipse">
            <a:avLst/>
          </a:prstGeom>
          <a:blipFill rotWithShape="0">
            <a:blip r:embed="rId12"/>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11" name="Picture 6"/>
          <p:cNvSpPr/>
          <p:nvPr/>
        </p:nvSpPr>
        <p:spPr>
          <a:xfrm>
            <a:off x="4738320" y="4486320"/>
            <a:ext cx="941400" cy="941400"/>
          </a:xfrm>
          <a:prstGeom prst="ellipse">
            <a:avLst/>
          </a:prstGeom>
          <a:blipFill rotWithShape="0">
            <a:blip r:embed="rId13"/>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12" name="Picture 8"/>
          <p:cNvSpPr/>
          <p:nvPr/>
        </p:nvSpPr>
        <p:spPr>
          <a:xfrm>
            <a:off x="5855760" y="4479480"/>
            <a:ext cx="941400" cy="941400"/>
          </a:xfrm>
          <a:prstGeom prst="ellipse">
            <a:avLst/>
          </a:prstGeom>
          <a:blipFill rotWithShape="0">
            <a:blip r:embed="rId14"/>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13" name="PlaceHolder 1"/>
          <p:cNvSpPr>
            <a:spLocks noGrp="1"/>
          </p:cNvSpPr>
          <p:nvPr>
            <p:ph type="title"/>
          </p:nvPr>
        </p:nvSpPr>
        <p:spPr>
          <a:xfrm>
            <a:off x="628560" y="1131120"/>
            <a:ext cx="7883280" cy="64188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2700" b="0" u="none" strike="noStrike">
                <a:solidFill>
                  <a:schemeClr val="dk2"/>
                </a:solidFill>
                <a:effectLst/>
                <a:uFillTx/>
                <a:latin typeface="Calibri Light"/>
              </a:rPr>
              <a:t>Project Team</a:t>
            </a:r>
            <a:endParaRPr lang="de-DE" sz="27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4" name="PlaceHolder 1"/>
          <p:cNvSpPr>
            <a:spLocks noGrp="1"/>
          </p:cNvSpPr>
          <p:nvPr>
            <p:ph type="title"/>
          </p:nvPr>
        </p:nvSpPr>
        <p:spPr>
          <a:xfrm>
            <a:off x="984600" y="61488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Disclaimer &amp; License</a:t>
            </a:r>
            <a:endParaRPr lang="de-DE" sz="4000" b="0" u="none" strike="noStrike">
              <a:solidFill>
                <a:schemeClr val="dk2"/>
              </a:solidFill>
              <a:effectLst/>
              <a:uFillTx/>
              <a:latin typeface="Calibri Light"/>
            </a:endParaRPr>
          </a:p>
        </p:txBody>
      </p:sp>
      <p:sp>
        <p:nvSpPr>
          <p:cNvPr id="1215" name="PlaceHolder 2"/>
          <p:cNvSpPr>
            <a:spLocks noGrp="1"/>
          </p:cNvSpPr>
          <p:nvPr>
            <p:ph/>
          </p:nvPr>
        </p:nvSpPr>
        <p:spPr>
          <a:xfrm>
            <a:off x="595440" y="2267280"/>
            <a:ext cx="7914960" cy="3904560"/>
          </a:xfrm>
          <a:prstGeom prst="rect">
            <a:avLst/>
          </a:prstGeom>
          <a:noFill/>
          <a:ln w="0">
            <a:noFill/>
          </a:ln>
        </p:spPr>
        <p:txBody>
          <a:bodyPr lIns="91440" tIns="45720" rIns="91440" bIns="45720" anchor="t">
            <a:noAutofit/>
          </a:bodyPr>
          <a:p>
            <a:pPr indent="0" algn="just" defTabSz="914400">
              <a:lnSpc>
                <a:spcPct val="90000"/>
              </a:lnSpc>
              <a:spcBef>
                <a:spcPts val="1001"/>
              </a:spcBef>
              <a:buNone/>
              <a:tabLst>
                <a:tab pos="0" algn="l"/>
              </a:tabLst>
            </a:pPr>
            <a:r>
              <a:rPr lang="en-GB" sz="2000" b="0" u="none" strike="noStrike">
                <a:solidFill>
                  <a:schemeClr val="dk2"/>
                </a:solidFill>
                <a:effectLst/>
                <a:uFillTx/>
                <a:latin typeface="Calibri"/>
              </a:rPr>
              <a:t>The ‘Eye-teach-stats’ project (2023-1-DE03-KA220-SCH-000158223) is funded by the European Union. Views and opinions expressed are, however, those of the authors only and do not necessarily reflect those of the European Union or the National Agency. Neither the European Union nor the granting authority can be held responsible for them.</a:t>
            </a: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r>
              <a:rPr lang="en-GB" sz="2000" b="0" u="none" strike="noStrike">
                <a:solidFill>
                  <a:schemeClr val="dk2"/>
                </a:solidFill>
                <a:effectLst/>
                <a:uFillTx/>
                <a:latin typeface="Calibri"/>
              </a:rPr>
              <a:t>Teaching Modules © 2026 by Eye-Teach-Stats Project is licensed under CC BY-SA 4.0. To view a copy of this license, visit creativecommons.org/licenses/by-sa/4.0/</a:t>
            </a:r>
            <a:endParaRPr lang="de-DE" sz="2000" b="0" u="none" strike="noStrike">
              <a:solidFill>
                <a:schemeClr val="dk2"/>
              </a:solidFill>
              <a:effectLst/>
              <a:uFillTx/>
              <a:latin typeface="Calibri"/>
            </a:endParaRPr>
          </a:p>
        </p:txBody>
      </p:sp>
      <p:pic>
        <p:nvPicPr>
          <p:cNvPr id="1216" name="Resim 3"/>
          <p:cNvPicPr/>
          <p:nvPr/>
        </p:nvPicPr>
        <p:blipFill>
          <a:blip r:embed="rId1"/>
          <a:stretch/>
        </p:blipFill>
        <p:spPr>
          <a:xfrm>
            <a:off x="721440" y="4437360"/>
            <a:ext cx="1071000" cy="365760"/>
          </a:xfrm>
          <a:prstGeom prst="rect">
            <a:avLst/>
          </a:prstGeom>
          <a:noFill/>
          <a:ln w="0">
            <a:noFill/>
          </a:ln>
        </p:spPr>
      </p:pic>
      <p:pic>
        <p:nvPicPr>
          <p:cNvPr id="1217" name="Resim 4" descr="Co-funded by the European Union logo in png for web usage"/>
          <p:cNvPicPr/>
          <p:nvPr/>
        </p:nvPicPr>
        <p:blipFill>
          <a:blip r:embed="rId2"/>
          <a:stretch/>
        </p:blipFill>
        <p:spPr>
          <a:xfrm>
            <a:off x="721440" y="1635480"/>
            <a:ext cx="2448000" cy="505800"/>
          </a:xfrm>
          <a:prstGeom prst="rect">
            <a:avLst/>
          </a:prstGeom>
          <a:noFill/>
          <a:ln w="0">
            <a:noFill/>
          </a:ln>
        </p:spPr>
      </p:pic>
      <p:pic>
        <p:nvPicPr>
          <p:cNvPr id="1218" name="Resim 1"/>
          <p:cNvPicPr/>
          <p:nvPr/>
        </p:nvPicPr>
        <p:blipFill>
          <a:blip r:embed="rId3"/>
          <a:stretch/>
        </p:blipFill>
        <p:spPr>
          <a:xfrm>
            <a:off x="3170880" y="1499760"/>
            <a:ext cx="2056320" cy="703800"/>
          </a:xfrm>
          <a:prstGeom prst="rect">
            <a:avLst/>
          </a:prstGeom>
          <a:noFill/>
          <a:ln w="0">
            <a:noFill/>
          </a:ln>
        </p:spPr>
      </p:pic>
    </p:spTree>
  </p:cSld>
  <mc:AlternateContent>
    <mc:Choice Requires="p14">
      <p:transition spd="slow" p14:dur="2000"/>
    </mc:Choice>
    <mc:Fallback>
      <p:transition spd="slow"/>
    </mc:Fallback>
  </mc:AlternateContent>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9" name="PlaceHolder 1"/>
          <p:cNvSpPr>
            <a:spLocks noGrp="1"/>
          </p:cNvSpPr>
          <p:nvPr>
            <p:ph type="title"/>
          </p:nvPr>
        </p:nvSpPr>
        <p:spPr>
          <a:xfrm>
            <a:off x="997200" y="9540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References</a:t>
            </a:r>
            <a:endParaRPr lang="de-DE" sz="4000" b="0" u="none" strike="noStrike">
              <a:solidFill>
                <a:schemeClr val="dk2"/>
              </a:solidFill>
              <a:effectLst/>
              <a:uFillTx/>
              <a:latin typeface="Calibri Light"/>
            </a:endParaRPr>
          </a:p>
        </p:txBody>
      </p:sp>
      <p:sp>
        <p:nvSpPr>
          <p:cNvPr id="1220" name="PlaceHolder 2"/>
          <p:cNvSpPr>
            <a:spLocks noGrp="1"/>
          </p:cNvSpPr>
          <p:nvPr>
            <p:ph/>
          </p:nvPr>
        </p:nvSpPr>
        <p:spPr>
          <a:xfrm>
            <a:off x="591840" y="867960"/>
            <a:ext cx="7725960" cy="511812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Reinhold, F., &amp; Van Dooren, W. (2023). Revealing cognitive processes when comparing box plots using eye-tracking data—A pilot study. In M. Ayalon, B. Koichu, R. Leikin, L. Rubel, &amp; M. Tabach (Eds.), </a:t>
            </a:r>
            <a:r>
              <a:rPr lang="en-GB" sz="1000" b="0" i="1" u="none" strike="noStrike">
                <a:solidFill>
                  <a:schemeClr val="dk2"/>
                </a:solidFill>
                <a:effectLst/>
                <a:uFillTx/>
                <a:latin typeface="Calibri"/>
              </a:rPr>
              <a:t>Proceedings of the 46th Conference of the International Group for the Psychology of Mathematics Education</a:t>
            </a:r>
            <a:r>
              <a:rPr lang="en-GB" sz="1000" b="0" u="none" strike="noStrike">
                <a:solidFill>
                  <a:schemeClr val="dk2"/>
                </a:solidFill>
                <a:effectLst/>
                <a:uFillTx/>
                <a:latin typeface="Calibri"/>
              </a:rPr>
              <a:t> (Vol. 2, pp. 11–18).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Leuders, T., Loibl, K., Strohmaier, A. R., Van Dooren, W., &amp; Reinhold, F. (2024). How can eye-tracking data be used to understand cognitive processes when comparing data sets with box plots? </a:t>
            </a:r>
            <a:r>
              <a:rPr lang="en-GB" sz="1000" b="0" i="1" u="none" strike="noStrike">
                <a:solidFill>
                  <a:schemeClr val="dk2"/>
                </a:solidFill>
                <a:effectLst/>
                <a:uFillTx/>
                <a:latin typeface="Calibri"/>
              </a:rPr>
              <a:t>Frontiers in Education, 9</a:t>
            </a:r>
            <a:r>
              <a:rPr lang="en-GB" sz="1000" b="0" u="none" strike="noStrike">
                <a:solidFill>
                  <a:schemeClr val="dk2"/>
                </a:solidFill>
                <a:effectLst/>
                <a:uFillTx/>
                <a:latin typeface="Calibri"/>
              </a:rPr>
              <a:t>, Article 1425663. https://doi.org/10.3389/feduc.2024.1425663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Loibl, K., Leuders, T., Van Dooren, W., &amp; Reinhold, F. (2025). Understanding student errors in comparing data sets with boxplots. </a:t>
            </a:r>
            <a:r>
              <a:rPr lang="en-GB" sz="1000" b="0" i="1" u="none" strike="noStrike">
                <a:solidFill>
                  <a:schemeClr val="dk2"/>
                </a:solidFill>
                <a:effectLst/>
                <a:uFillTx/>
                <a:latin typeface="Calibri"/>
              </a:rPr>
              <a:t>Educational Studies in Mathematics, 120</a:t>
            </a:r>
            <a:r>
              <a:rPr lang="en-GB" sz="1000" b="0" u="none" strike="noStrike">
                <a:solidFill>
                  <a:schemeClr val="dk2"/>
                </a:solidFill>
                <a:effectLst/>
                <a:uFillTx/>
                <a:latin typeface="Calibri"/>
              </a:rPr>
              <a:t>, 169–193. https://doi.org/10.1007/s10649-025-10387-z </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&amp; Drijvers, P. (2019a). Eye tracking secondary school students’ strategies when interpreting statistical graphs. In M. Graven, H. Venkat, A. A. Essien, &amp; P. Vale (Eds.), </a:t>
            </a:r>
            <a:r>
              <a:rPr lang="en-GB" sz="1000" b="0" i="1" u="none" strike="noStrike">
                <a:solidFill>
                  <a:schemeClr val="dk2"/>
                </a:solidFill>
                <a:effectLst/>
                <a:uFillTx/>
                <a:latin typeface="Calibri"/>
              </a:rPr>
              <a:t>Proceedings of the Forty-Third Conference of the International Group for the Psychology of Mathematics Education</a:t>
            </a:r>
            <a:r>
              <a:rPr lang="en-GB" sz="1000" b="0" u="none" strike="noStrike">
                <a:solidFill>
                  <a:schemeClr val="dk2"/>
                </a:solidFill>
                <a:effectLst/>
                <a:uFillTx/>
                <a:latin typeface="Calibri"/>
              </a:rPr>
              <a:t> (Vol. 2, pp. 113–120).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&amp; Drijvers, P. (2019b). Unravelling teachers’ strategies when interpreting histograms: An eye-tracking study. In U. T. Jankvist, M. Van den Heuvel-Panhuizen, &amp; M. Veldhuis (Eds.), </a:t>
            </a:r>
            <a:r>
              <a:rPr lang="en-GB" sz="1000" b="0" i="1" u="none" strike="noStrike">
                <a:solidFill>
                  <a:schemeClr val="dk2"/>
                </a:solidFill>
                <a:effectLst/>
                <a:uFillTx/>
                <a:latin typeface="Calibri"/>
              </a:rPr>
              <a:t>Proceedings of the Eleventh Congress of the European Society for Research in Mathematics Education</a:t>
            </a:r>
            <a:r>
              <a:rPr lang="en-GB" sz="1000" b="0" u="none" strike="noStrike">
                <a:solidFill>
                  <a:schemeClr val="dk2"/>
                </a:solidFill>
                <a:effectLst/>
                <a:uFillTx/>
                <a:latin typeface="Calibri"/>
              </a:rPr>
              <a:t> (pp. 888–895). Freudenthal Group &amp; Freudenthal Institute, Utrecht University, and ERME.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Lyford, A., Bakker, A., &amp; Drijvers, P. (2023). Assessing students’ interpretations of histograms before and after interpreting dotplots: A gaze-based machine learning analysis. </a:t>
            </a:r>
            <a:r>
              <a:rPr lang="en-GB" sz="1000" b="0" i="1" u="none" strike="noStrike">
                <a:solidFill>
                  <a:schemeClr val="dk2"/>
                </a:solidFill>
                <a:effectLst/>
                <a:uFillTx/>
                <a:latin typeface="Calibri"/>
              </a:rPr>
              <a:t>Frontline Learning Research, 11</a:t>
            </a:r>
            <a:r>
              <a:rPr lang="en-GB" sz="1000" b="0" u="none" strike="noStrike">
                <a:solidFill>
                  <a:schemeClr val="dk2"/>
                </a:solidFill>
                <a:effectLst/>
                <a:uFillTx/>
                <a:latin typeface="Calibri"/>
              </a:rPr>
              <a:t>(2), 1–30. https://doi.org/10.14786/flr.v11i2.1139</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Van Dooren, W., &amp; Drijvers, P. (2025). Secondary school students’ strategies when interpreting histograms and case-value plots: An eye-tracking study. </a:t>
            </a:r>
            <a:r>
              <a:rPr lang="en-GB" sz="1000" b="0" i="1" u="none" strike="noStrike">
                <a:solidFill>
                  <a:schemeClr val="dk2"/>
                </a:solidFill>
                <a:effectLst/>
                <a:uFillTx/>
                <a:latin typeface="Calibri"/>
              </a:rPr>
              <a:t>Educational Studies in Mathematics, 118</a:t>
            </a:r>
            <a:r>
              <a:rPr lang="en-GB" sz="1000" b="0" u="none" strike="noStrike">
                <a:solidFill>
                  <a:schemeClr val="dk2"/>
                </a:solidFill>
                <a:effectLst/>
                <a:uFillTx/>
                <a:latin typeface="Calibri"/>
              </a:rPr>
              <a:t>(3), 479–503. </a:t>
            </a:r>
            <a:r>
              <a:rPr lang="en-GB" sz="1000" b="0" u="sng" strike="noStrike">
                <a:solidFill>
                  <a:schemeClr val="dk2"/>
                </a:solidFill>
                <a:effectLst/>
                <a:uFillTx/>
                <a:latin typeface="Calibri"/>
                <a:hlinkClick r:id="rId1"/>
              </a:rPr>
              <a:t>https://doi.org/10.1007/s10649-024-10351-3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(2022). Drawing inference from data when comparing groups: An eye-tracking study. In C. Fernández, S. Llinares, A. Gutiérrez, &amp; N. Planas (Eds.), </a:t>
            </a:r>
            <a:r>
              <a:rPr lang="en-GB" sz="1000" b="0" i="1" u="none" strike="noStrike">
                <a:solidFill>
                  <a:schemeClr val="dk2"/>
                </a:solidFill>
                <a:effectLst/>
                <a:uFillTx/>
                <a:latin typeface="Calibri"/>
              </a:rPr>
              <a:t>Proceedings of the 45th Conference of the International Group for the Psychology of Mathematics Education</a:t>
            </a:r>
            <a:r>
              <a:rPr lang="en-GB" sz="1000" b="0" u="none" strike="noStrike">
                <a:solidFill>
                  <a:schemeClr val="dk2"/>
                </a:solidFill>
                <a:effectLst/>
                <a:uFillTx/>
                <a:latin typeface="Calibri"/>
              </a:rPr>
              <a:t> (Vol. 4, p. 285).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(2023a). Eye-tracking measures as indicators for a local vs. global view of data. </a:t>
            </a:r>
            <a:r>
              <a:rPr lang="en-GB" sz="1000" b="0" i="1" u="none" strike="noStrike">
                <a:solidFill>
                  <a:schemeClr val="dk2"/>
                </a:solidFill>
                <a:effectLst/>
                <a:uFillTx/>
                <a:latin typeface="Calibri"/>
              </a:rPr>
              <a:t>Frontiers in Education, 7</a:t>
            </a:r>
            <a:r>
              <a:rPr lang="en-GB" sz="1000" b="0" u="none" strike="noStrike">
                <a:solidFill>
                  <a:schemeClr val="dk2"/>
                </a:solidFill>
                <a:effectLst/>
                <a:uFillTx/>
                <a:latin typeface="Calibri"/>
              </a:rPr>
              <a:t>, Article 1058150. https://doi.org/10.3389/feduc.2022.1058150</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(2023b). Statistical thinking and viewing patterns when comparing data distributions: An eye-tracking study with 6th and 8th graders. In M. Ayalon, B. Koichu, R. Leikin, L. Rubel, &amp; M. Tabach (Eds.), </a:t>
            </a:r>
            <a:r>
              <a:rPr lang="en-GB" sz="1000" b="0" i="1" u="none" strike="noStrike">
                <a:solidFill>
                  <a:schemeClr val="dk2"/>
                </a:solidFill>
                <a:effectLst/>
                <a:uFillTx/>
                <a:latin typeface="Calibri"/>
              </a:rPr>
              <a:t>Proceedings of the 46th Conference of the International Group for the Psychology of Mathematics Education</a:t>
            </a:r>
            <a:r>
              <a:rPr lang="en-GB" sz="1000" b="0" u="none" strike="noStrike">
                <a:solidFill>
                  <a:schemeClr val="dk2"/>
                </a:solidFill>
                <a:effectLst/>
                <a:uFillTx/>
                <a:latin typeface="Calibri"/>
              </a:rPr>
              <a:t> (Vol. 4, pp. 179–186).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(2024). Students’ local vs. global views of data distributions: A cross-grade-level analysis using eye-tracking. </a:t>
            </a:r>
            <a:r>
              <a:rPr lang="en-GB" sz="1000" b="0" i="1" u="none" strike="noStrike">
                <a:solidFill>
                  <a:schemeClr val="dk2"/>
                </a:solidFill>
                <a:effectLst/>
                <a:uFillTx/>
                <a:latin typeface="Calibri"/>
              </a:rPr>
              <a:t>Educational Studies in Mathematics</a:t>
            </a:r>
            <a:r>
              <a:rPr lang="en-GB" sz="1000" b="0" u="none" strike="noStrike">
                <a:solidFill>
                  <a:schemeClr val="dk2"/>
                </a:solidFill>
                <a:effectLst/>
                <a:uFillTx/>
                <a:latin typeface="Calibri"/>
              </a:rPr>
              <a:t>. </a:t>
            </a:r>
            <a:r>
              <a:rPr lang="en-GB" sz="1000" b="0" u="sng" strike="noStrike">
                <a:solidFill>
                  <a:schemeClr val="dk2"/>
                </a:solidFill>
                <a:effectLst/>
                <a:uFillTx/>
                <a:latin typeface="Calibri"/>
                <a:hlinkClick r:id="rId2"/>
              </a:rPr>
              <a:t>https://doi.org/10.1007/s10649-024-10352-2</a:t>
            </a:r>
            <a:endParaRPr lang="de-DE" sz="1000" b="0" u="none" strike="noStrike">
              <a:solidFill>
                <a:schemeClr val="dk2"/>
              </a:solidFill>
              <a:effectLst/>
              <a:uFillTx/>
              <a:latin typeface="Calibri"/>
            </a:endParaRPr>
          </a:p>
        </p:txBody>
      </p:sp>
      <p:sp>
        <p:nvSpPr>
          <p:cNvPr id="1221" name="Başlık 1"/>
          <p:cNvSpPr/>
          <p:nvPr/>
        </p:nvSpPr>
        <p:spPr>
          <a:xfrm>
            <a:off x="591840" y="5806800"/>
            <a:ext cx="7725960" cy="1047600"/>
          </a:xfrm>
          <a:prstGeom prst="rect">
            <a:avLst/>
          </a:prstGeom>
          <a:noFill/>
          <a:ln w="0">
            <a:noFill/>
          </a:ln>
        </p:spPr>
        <p:style>
          <a:lnRef idx="0"/>
          <a:fillRef idx="0"/>
          <a:effectRef idx="0"/>
          <a:fontRef idx="minor"/>
        </p:style>
        <p:txBody>
          <a:bodyPr lIns="90000" tIns="45000" rIns="90000" bIns="45000" anchor="ctr">
            <a:noAutofit/>
          </a:bodyPr>
          <a:p>
            <a:pPr defTabSz="914400">
              <a:lnSpc>
                <a:spcPct val="90000"/>
              </a:lnSpc>
              <a:tabLst>
                <a:tab pos="0" algn="l"/>
              </a:tabLst>
            </a:pPr>
            <a:r>
              <a:rPr lang="en-GB" sz="1600" b="0" i="1" u="none" strike="noStrike">
                <a:solidFill>
                  <a:schemeClr val="dk2"/>
                </a:solidFill>
                <a:effectLst/>
                <a:uFillTx/>
                <a:latin typeface="Calibri Light"/>
              </a:rPr>
              <a:t>For a list of publications in the project, please click: </a:t>
            </a:r>
            <a:r>
              <a:rPr lang="en-GB" sz="1600" b="0" u="none" strike="noStrike">
                <a:solidFill>
                  <a:schemeClr val="dk2"/>
                </a:solidFill>
                <a:effectLst/>
                <a:uFillTx/>
                <a:latin typeface="Calibri Light"/>
                <a:hlinkClick r:id="rId3"/>
              </a:rPr>
              <a:t>https://eye-teach-stats.eu/publications/</a:t>
            </a:r>
            <a:r>
              <a:rPr lang="en-GB" sz="1600" b="0" u="none" strike="noStrike">
                <a:solidFill>
                  <a:schemeClr val="dk2"/>
                </a:solidFill>
                <a:effectLst/>
                <a:uFillTx/>
                <a:latin typeface="Calibri Light"/>
              </a:rPr>
              <a:t> </a:t>
            </a:r>
            <a:endParaRPr lang="de-DE" sz="16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Dot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Case-Value 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Box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Histogramm">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3_Benutzerdefiniertes Design">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solidFill>
          <a:schemeClr val="phClr">
            <a:tint val="65000"/>
          </a:schemeClr>
        </a:solidFill>
        <a:solidFill>
          <a:schemeClr val="phClr">
            <a:shade val="80000"/>
          </a:schemeClr>
        </a:solidFill>
      </a:fillStyleLst>
      <a:lnStyleLst>
        <a:ln w="9525" cap="flat" cmpd="sng" algn="ctr">
          <a:prstDash val="solid"/>
        </a:ln>
        <a:ln w="10795"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86.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3640</TotalTime>
  <Application>Collabora_Office/25.04.11.3$Linux_X86_64 LibreOffice_project/fcd27e92423bc48e8424a181f54405504d3ba72b</Application>
  <AppVersion>15.0000</AppVersion>
  <Words>7154</Words>
  <Paragraphs>456</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Ayline Heursen</dc:creator>
  <dc:description>generated using python-pptx</dc:description>
  <dc:language>nl-NL</dc:language>
  <cp:lastModifiedBy/>
  <dcterms:modified xsi:type="dcterms:W3CDTF">2026-10-09T10:41:03Z</dcterms:modified>
  <cp:revision>322</cp:revision>
  <dc:subject/>
  <dc:title>PowerPoint-Präsentation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MClips">
    <vt:i4>2</vt:i4>
  </property>
  <property fmtid="{D5CDD505-2E9C-101B-9397-08002B2CF9AE}" pid="3" name="Notes">
    <vt:i4>37</vt:i4>
  </property>
  <property fmtid="{D5CDD505-2E9C-101B-9397-08002B2CF9AE}" pid="4" name="PresentationFormat">
    <vt:lpwstr>Ekran Gösterisi (4:3)</vt:lpwstr>
  </property>
  <property fmtid="{D5CDD505-2E9C-101B-9397-08002B2CF9AE}" pid="5" name="Slides">
    <vt:i4>70</vt:i4>
  </property>
</Properties>
</file>