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21.svg" ContentType="image/sv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45.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24.xml" ContentType="application/vnd.openxmlformats-officedocument.presentationml.slideMaster+xml"/>
  <Override PartName="/ppt/slideMasters/slideMaster36.xml" ContentType="application/vnd.openxmlformats-officedocument.presentationml.slideMaster+xml"/>
  <Override PartName="/ppt/slideMasters/slideMaster47.xml" ContentType="application/vnd.openxmlformats-officedocument.presentationml.slideMaster+xml"/>
  <Override PartName="/ppt/slides/slide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86.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3" r:id="rId4"/>
    <p:sldMasterId id="2147483686" r:id="rId5"/>
    <p:sldMasterId id="2147483698" r:id="rId6"/>
  </p:sldMasterIdLst>
  <p:notesMasterIdLst>
    <p:notesMasterId r:id="rId7"/>
  </p:notesMasterIdLst>
  <p:sldIdLst>
    <p:sldId id="256" r:id="rId8"/>
    <p:sldId id="260" r:id="rId12"/>
    <p:sldId id="264" r:id="rId16"/>
    <p:sldId id="297" r:id="rId49"/>
    <p:sldId id="298" r:id="rId50"/>
    <p:sldId id="299" r:id="rId51"/>
    <p:sldId id="300" r:id="rId52"/>
    <p:sldId id="301" r:id="rId53"/>
    <p:sldId id="302" r:id="rId54"/>
    <p:sldId id="303" r:id="rId55"/>
    <p:sldId id="304" r:id="rId56"/>
    <p:sldId id="305" r:id="rId57"/>
    <p:sldId id="318" r:id="rId70"/>
    <p:sldId id="319" r:id="rId71"/>
    <p:sldId id="320" r:id="rId72"/>
    <p:sldId id="322" r:id="rId74"/>
    <p:sldId id="323" r:id="rId75"/>
    <p:sldId id="324" r:id="rId76"/>
    <p:sldId id="325" r:id="rId77"/>
  </p:sldIdLst>
  <p:sldSz cx="9144000" cy="6858000"/>
  <p:notesSz cx="7772400" cy="10058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13.xml"/><Relationship Id="rId4" Type="http://schemas.openxmlformats.org/officeDocument/2006/relationships/slideMaster" Target="slideMasters/slideMaster24.xml"/><Relationship Id="rId5" Type="http://schemas.openxmlformats.org/officeDocument/2006/relationships/slideMaster" Target="slideMasters/slideMaster36.xml"/><Relationship Id="rId6" Type="http://schemas.openxmlformats.org/officeDocument/2006/relationships/slideMaster" Target="slideMasters/slideMaster47.xml"/><Relationship Id="rId7" Type="http://schemas.openxmlformats.org/officeDocument/2006/relationships/notesMaster" Target="notesMasters/notesMaster1.xml"/><Relationship Id="rId8" Type="http://schemas.openxmlformats.org/officeDocument/2006/relationships/slide" Target="slides/slide1.xml"/><Relationship Id="rId12" Type="http://schemas.openxmlformats.org/officeDocument/2006/relationships/slide" Target="slides/slide5.xml"/><Relationship Id="rId16" Type="http://schemas.openxmlformats.org/officeDocument/2006/relationships/slide" Target="slides/slide9.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6.xml"/></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1" name="PlaceHolder 1"/>
          <p:cNvSpPr>
            <a:spLocks noGrp="1"/>
          </p:cNvSpPr>
          <p:nvPr>
            <p:ph type="sldImg"/>
          </p:nvPr>
        </p:nvSpPr>
        <p:spPr>
          <a:xfrm>
            <a:off x="0" y="812520"/>
            <a:ext cx="0" cy="0"/>
          </a:xfrm>
          <a:prstGeom prst="rect">
            <a:avLst/>
          </a:prstGeom>
          <a:noFill/>
          <a:ln w="0">
            <a:noFill/>
          </a:ln>
        </p:spPr>
        <p:txBody>
          <a:bodyPr lIns="0" tIns="0" rIns="0" bIns="0" anchor="ctr">
            <a:noAutofit/>
          </a:bodyPr>
          <a:p>
            <a:pPr algn="r" defTabSz="914400">
              <a:lnSpc>
                <a:spcPct val="97000"/>
              </a:lnSpc>
              <a:tabLst>
                <a:tab pos="0" algn="l"/>
              </a:tabLst>
            </a:pPr>
            <a:r>
              <a:rPr lang="de-DE" sz="3300" b="0" u="none" strike="noStrike">
                <a:solidFill>
                  <a:schemeClr val="dk1"/>
                </a:solidFill>
                <a:effectLst/>
                <a:uFillTx/>
                <a:latin typeface="Calibri Light"/>
              </a:rPr>
              <a:t>Click to move the slide</a:t>
            </a:r>
            <a:endParaRPr lang="de-DE" sz="3300" b="0" u="none" strike="noStrike">
              <a:solidFill>
                <a:schemeClr val="dk1"/>
              </a:solidFill>
              <a:effectLst/>
              <a:uFillTx/>
              <a:latin typeface="Calibri Light"/>
            </a:endParaRPr>
          </a:p>
        </p:txBody>
      </p:sp>
      <p:sp>
        <p:nvSpPr>
          <p:cNvPr id="96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lnSpc>
                <a:spcPct val="83000"/>
              </a:lnSpc>
              <a:buNone/>
            </a:pPr>
            <a:r>
              <a:rPr lang="de-DE" sz="2000" b="0" u="none" strike="noStrike">
                <a:solidFill>
                  <a:srgbClr val="000000"/>
                </a:solidFill>
                <a:effectLst/>
                <a:uFillTx/>
                <a:latin typeface="Calibri"/>
              </a:rPr>
              <a:t>Click to edit the notes format</a:t>
            </a:r>
            <a:endParaRPr lang="de-DE" sz="2000" b="0" u="none" strike="noStrike">
              <a:solidFill>
                <a:srgbClr val="000000"/>
              </a:solidFill>
              <a:effectLst/>
              <a:uFillTx/>
              <a:latin typeface="Calibri"/>
            </a:endParaRPr>
          </a:p>
        </p:txBody>
      </p:sp>
      <p:sp>
        <p:nvSpPr>
          <p:cNvPr id="963"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lnSpc>
                <a:spcPct val="83000"/>
              </a:lnSpc>
              <a:buNone/>
            </a:pPr>
            <a:r>
              <a:rPr lang="de-DE" sz="1400" b="0" u="none" strike="noStrike">
                <a:solidFill>
                  <a:srgbClr val="000000"/>
                </a:solidFill>
                <a:effectLst/>
                <a:uFillTx/>
                <a:latin typeface="Calibri"/>
              </a:rPr>
              <a:t>&lt;header&gt;</a:t>
            </a:r>
            <a:endParaRPr lang="de-DE" sz="1400" b="0" u="none" strike="noStrike">
              <a:solidFill>
                <a:srgbClr val="000000"/>
              </a:solidFill>
              <a:effectLst/>
              <a:uFillTx/>
              <a:latin typeface="Calibri"/>
            </a:endParaRPr>
          </a:p>
        </p:txBody>
      </p:sp>
      <p:sp>
        <p:nvSpPr>
          <p:cNvPr id="964" name="PlaceHolder 4"/>
          <p:cNvSpPr>
            <a:spLocks noGrp="1"/>
          </p:cNvSpPr>
          <p:nvPr>
            <p:ph type="dt" idx="8"/>
          </p:nvPr>
        </p:nvSpPr>
        <p:spPr>
          <a:xfrm>
            <a:off x="4278960" y="0"/>
            <a:ext cx="3280680" cy="534240"/>
          </a:xfrm>
          <a:prstGeom prst="rect">
            <a:avLst/>
          </a:prstGeom>
          <a:noFill/>
          <a:ln w="0">
            <a:noFill/>
          </a:ln>
        </p:spPr>
        <p:txBody>
          <a:bodyPr lIns="0" tIns="0" rIns="0" bIns="0" anchor="t">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r>
              <a:rPr lang="de-DE" sz="1400" b="0" u="none" strike="noStrike">
                <a:solidFill>
                  <a:srgbClr val="000000"/>
                </a:solidFill>
                <a:effectLst/>
                <a:uFillTx/>
                <a:latin typeface="Calibri"/>
              </a:rPr>
              <a:t>&lt;date/time&gt;</a:t>
            </a:r>
            <a:endParaRPr lang="de-DE" sz="1400" b="0" u="none" strike="noStrike">
              <a:solidFill>
                <a:srgbClr val="000000"/>
              </a:solidFill>
              <a:effectLst/>
              <a:uFillTx/>
              <a:latin typeface="Calibri"/>
            </a:endParaRPr>
          </a:p>
        </p:txBody>
      </p:sp>
      <p:sp>
        <p:nvSpPr>
          <p:cNvPr id="965" name="PlaceHolder 5"/>
          <p:cNvSpPr>
            <a:spLocks noGrp="1"/>
          </p:cNvSpPr>
          <p:nvPr>
            <p:ph type="ftr" idx="9"/>
          </p:nvPr>
        </p:nvSpPr>
        <p:spPr>
          <a:xfrm>
            <a:off x="0" y="10157400"/>
            <a:ext cx="3280680" cy="534240"/>
          </a:xfrm>
          <a:prstGeom prst="rect">
            <a:avLst/>
          </a:prstGeom>
          <a:noFill/>
          <a:ln w="0">
            <a:noFill/>
          </a:ln>
        </p:spPr>
        <p:txBody>
          <a:bodyPr lIns="0" tIns="0" rIns="0" bIns="0" anchor="b">
            <a:noAutofit/>
          </a:bodyPr>
          <a:lstStyle>
            <a:lvl1pPr indent="0" algn="l">
              <a:lnSpc>
                <a:spcPct val="83000"/>
              </a:lnSpc>
              <a:buNone/>
              <a:defRPr lang="de-DE" sz="1400" b="0" u="none" strike="noStrike">
                <a:solidFill>
                  <a:srgbClr val="000000"/>
                </a:solidFill>
                <a:effectLst/>
                <a:uFillTx/>
                <a:latin typeface="Calibri"/>
              </a:defRPr>
            </a:lvl1pPr>
          </a:lstStyle>
          <a:p>
            <a:pPr indent="0" algn="l">
              <a:lnSpc>
                <a:spcPct val="83000"/>
              </a:lnSpc>
              <a:buNone/>
            </a:pPr>
            <a:r>
              <a:rPr lang="de-DE" sz="1400" b="0" u="none" strike="noStrike">
                <a:solidFill>
                  <a:srgbClr val="000000"/>
                </a:solidFill>
                <a:effectLst/>
                <a:uFillTx/>
                <a:latin typeface="Calibri"/>
              </a:rPr>
              <a:t>&lt;footer&gt;</a:t>
            </a:r>
            <a:endParaRPr lang="de-DE" sz="1400" b="0" u="none" strike="noStrike">
              <a:solidFill>
                <a:srgbClr val="000000"/>
              </a:solidFill>
              <a:effectLst/>
              <a:uFillTx/>
              <a:latin typeface="Calibri"/>
            </a:endParaRPr>
          </a:p>
        </p:txBody>
      </p:sp>
      <p:sp>
        <p:nvSpPr>
          <p:cNvPr id="966" name="PlaceHolder 6"/>
          <p:cNvSpPr>
            <a:spLocks noGrp="1"/>
          </p:cNvSpPr>
          <p:nvPr>
            <p:ph type="sldNum" idx="10"/>
          </p:nvPr>
        </p:nvSpPr>
        <p:spPr>
          <a:xfrm>
            <a:off x="4278960" y="10157400"/>
            <a:ext cx="3280680" cy="534240"/>
          </a:xfrm>
          <a:prstGeom prst="rect">
            <a:avLst/>
          </a:prstGeom>
          <a:noFill/>
          <a:ln w="0">
            <a:noFill/>
          </a:ln>
        </p:spPr>
        <p:txBody>
          <a:bodyPr lIns="0" tIns="0" rIns="0" bIns="0" anchor="b">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fld id="{61E6E900-7FB0-45E8-9696-436AD119CCEA}" type="slidenum">
              <a:rPr lang="de-DE"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slide" Target="../slides/slide63.xml"/><Relationship Id="rId2"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slide" Target="../slides/slide64.xml"/><Relationship Id="rId2"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slide" Target="../slides/slide65.xml"/><Relationship Id="rId2"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2" name="PlaceHolder 1"/>
          <p:cNvSpPr>
            <a:spLocks noGrp="1"/>
          </p:cNvSpPr>
          <p:nvPr>
            <p:ph type="sldImg"/>
          </p:nvPr>
        </p:nvSpPr>
        <p:spPr>
          <a:xfrm>
            <a:off x="0" y="763560"/>
            <a:ext cx="0" cy="0"/>
          </a:xfrm>
          <a:prstGeom prst="rect">
            <a:avLst/>
          </a:prstGeom>
          <a:ln w="0">
            <a:noFill/>
          </a:ln>
        </p:spPr>
      </p:sp>
      <p:sp>
        <p:nvSpPr>
          <p:cNvPr id="1223" name="PlaceHolder 2"/>
          <p:cNvSpPr>
            <a:spLocks noGrp="1"/>
          </p:cNvSpPr>
          <p:nvPr>
            <p:ph type="body"/>
          </p:nvPr>
        </p:nvSpPr>
        <p:spPr>
          <a:xfrm>
            <a:off x="777240" y="4777560"/>
            <a:ext cx="6214320" cy="4522680"/>
          </a:xfrm>
          <a:prstGeom prst="rect">
            <a:avLst/>
          </a:prstGeom>
          <a:noFill/>
          <a:ln w="0">
            <a:noFill/>
          </a:ln>
        </p:spPr>
        <p:txBody>
          <a:bodyPr lIns="0" tIns="0" rIns="0" bIns="0" anchor="t">
            <a:noAutofit/>
          </a:bodyPr>
          <a:p>
            <a:pPr indent="0" algn="l">
              <a:lnSpc>
                <a:spcPct val="100000"/>
              </a:lnSpc>
              <a:buNone/>
              <a:tabLst>
                <a:tab pos="0" algn="l"/>
              </a:tabLst>
            </a:pPr>
            <a:r>
              <a:rPr lang="nl-NL" sz="2000" b="0" u="none" strike="noStrike">
                <a:solidFill>
                  <a:srgbClr val="000000"/>
                </a:solidFill>
                <a:effectLst/>
                <a:uFillTx/>
                <a:latin typeface="Calibri"/>
              </a:rPr>
              <a:t>These modules were designed by: Ayline Heursen, Vuslat Șeker, Martin Abt, Anita Alexander, Frank Reinhold, Lonneke Boels, Wim Van Dooren, Saskia Schreiter and Markus Vogel.</a:t>
            </a:r>
            <a:endParaRPr lang="de-DE" sz="2000" b="0" u="none" strike="noStrike">
              <a:solidFill>
                <a:srgbClr val="000000"/>
              </a:solidFill>
              <a:effectLst/>
              <a:uFillTx/>
              <a:latin typeface="Calibri"/>
            </a:endParaRPr>
          </a:p>
        </p:txBody>
      </p:sp>
      <p:sp>
        <p:nvSpPr>
          <p:cNvPr id="1224" name="PlaceHolder 3"/>
          <p:cNvSpPr>
            <a:spLocks noGrp="1"/>
          </p:cNvSpPr>
          <p:nvPr>
            <p:ph type="sldNum" idx="11"/>
          </p:nvPr>
        </p:nvSpPr>
        <p:spPr>
          <a:xfrm>
            <a:off x="4399200" y="9555480"/>
            <a:ext cx="3369600" cy="49932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E0039CA7-D8F4-40F1-95FC-1CFF21473DDF}"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7" name="PlaceHolder 1"/>
          <p:cNvSpPr>
            <a:spLocks noGrp="1"/>
          </p:cNvSpPr>
          <p:nvPr>
            <p:ph type="sldImg"/>
          </p:nvPr>
        </p:nvSpPr>
        <p:spPr>
          <a:xfrm>
            <a:off x="1371600" y="1143000"/>
            <a:ext cx="4110480" cy="3081600"/>
          </a:xfrm>
          <a:prstGeom prst="rect">
            <a:avLst/>
          </a:prstGeom>
          <a:ln w="0">
            <a:noFill/>
          </a:ln>
        </p:spPr>
      </p:sp>
      <p:sp>
        <p:nvSpPr>
          <p:cNvPr id="1268"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defTabSz="914400">
              <a:lnSpc>
                <a:spcPct val="100000"/>
              </a:lnSpc>
              <a:buNone/>
              <a:tabLst>
                <a:tab pos="0" algn="l"/>
              </a:tabLst>
            </a:pPr>
            <a:r>
              <a:rPr lang="tr-TR" sz="2000" b="0" u="none" strike="noStrike">
                <a:solidFill>
                  <a:srgbClr val="000000"/>
                </a:solidFill>
                <a:effectLst/>
                <a:uFillTx/>
                <a:latin typeface="Calibri"/>
              </a:rPr>
              <a:t>These recap slides correspond to the supportive information provided in the vignettes. They are included here for teacher educators to use when content knowledge needs to be refreshed or discussed.</a:t>
            </a:r>
            <a:endParaRPr lang="de-DE" sz="2000" b="0" u="none" strike="noStrike">
              <a:solidFill>
                <a:srgbClr val="000000"/>
              </a:solidFill>
              <a:effectLst/>
              <a:uFillTx/>
              <a:latin typeface="Calibri"/>
            </a:endParaRPr>
          </a:p>
          <a:p>
            <a:pPr indent="0" algn="l" defTabSz="914400">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9" name="PlaceHolder 1"/>
          <p:cNvSpPr>
            <a:spLocks noGrp="1"/>
          </p:cNvSpPr>
          <p:nvPr>
            <p:ph type="sldImg"/>
          </p:nvPr>
        </p:nvSpPr>
        <p:spPr>
          <a:xfrm>
            <a:off x="1371600" y="1143000"/>
            <a:ext cx="4110120" cy="3081600"/>
          </a:xfrm>
          <a:prstGeom prst="rect">
            <a:avLst/>
          </a:prstGeom>
          <a:ln w="0">
            <a:noFill/>
          </a:ln>
        </p:spPr>
      </p:sp>
      <p:sp>
        <p:nvSpPr>
          <p:cNvPr id="1270"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Key questions for discussion: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Which element of the boxplot does the student rely on, and does it match what that element actually represents?</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Does the student understand that each section of the boxplot represents the same proportion of the data, regardless of its visual size?</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1" name="PlaceHolder 1"/>
          <p:cNvSpPr>
            <a:spLocks noGrp="1"/>
          </p:cNvSpPr>
          <p:nvPr>
            <p:ph type="sldImg"/>
          </p:nvPr>
        </p:nvSpPr>
        <p:spPr>
          <a:xfrm>
            <a:off x="1371600" y="1143000"/>
            <a:ext cx="4108680" cy="3079800"/>
          </a:xfrm>
          <a:prstGeom prst="rect">
            <a:avLst/>
          </a:prstGeom>
          <a:ln w="0">
            <a:noFill/>
          </a:ln>
        </p:spPr>
      </p:sp>
      <p:sp>
        <p:nvSpPr>
          <p:cNvPr id="1272" name="PlaceHolder 2"/>
          <p:cNvSpPr>
            <a:spLocks noGrp="1"/>
          </p:cNvSpPr>
          <p:nvPr>
            <p:ph type="body"/>
          </p:nvPr>
        </p:nvSpPr>
        <p:spPr>
          <a:xfrm>
            <a:off x="685800" y="4400640"/>
            <a:ext cx="5480280" cy="3594240"/>
          </a:xfrm>
          <a:prstGeom prst="rect">
            <a:avLst/>
          </a:prstGeom>
          <a:noFill/>
          <a:ln w="0">
            <a:noFill/>
          </a:ln>
        </p:spPr>
        <p:txBody>
          <a:bodyPr lIns="91440" tIns="45720" rIns="91440" bIns="45720" anchor="t">
            <a:noAutofit/>
          </a:bodyPr>
          <a:p>
            <a:pPr indent="0" algn="l">
              <a:lnSpc>
                <a:spcPct val="100000"/>
              </a:lnSpc>
              <a:buNone/>
              <a:tabLst>
                <a:tab pos="0" algn="l"/>
              </a:tabLst>
            </a:pPr>
            <a:r>
              <a:rPr lang="tr-TR" sz="1800" b="0" u="none" strike="noStrike">
                <a:solidFill>
                  <a:srgbClr val="000000"/>
                </a:solidFill>
                <a:effectLst/>
                <a:uFillTx/>
                <a:latin typeface="Calibri"/>
              </a:rPr>
              <a:t>Teacher educator note:</a:t>
            </a:r>
            <a:br>
              <a:rPr sz="1800"/>
            </a:br>
            <a:r>
              <a:rPr lang="tr-TR" sz="1800" b="0" u="none" strike="noStrike">
                <a:solidFill>
                  <a:srgbClr val="000000"/>
                </a:solidFill>
                <a:effectLst/>
                <a:uFillTx/>
                <a:latin typeface="Calibri"/>
              </a:rPr>
              <a:t>This task shifts the discussion from identifying an error to selecting items that can reveal a conceptual difficulty. Use it to discuss what makes a task informative for diagnosing median bias.</a:t>
            </a:r>
            <a:endParaRPr lang="de-DE" sz="1800" b="0" u="none" strike="noStrike">
              <a:solidFill>
                <a:srgbClr val="000000"/>
              </a:solidFill>
              <a:effectLst/>
              <a:uFillTx/>
              <a:latin typeface="Calibri"/>
            </a:endParaRPr>
          </a:p>
          <a:p>
            <a:pPr indent="0" algn="l">
              <a:lnSpc>
                <a:spcPct val="100000"/>
              </a:lnSpc>
              <a:buNone/>
              <a:tabLst>
                <a:tab pos="0" algn="l"/>
              </a:tabLst>
            </a:pPr>
            <a:r>
              <a:rPr lang="tr-TR" sz="1800" b="0" u="none" strike="noStrike">
                <a:solidFill>
                  <a:srgbClr val="000000"/>
                </a:solidFill>
                <a:effectLst/>
                <a:uFillTx/>
                <a:latin typeface="Calibri"/>
              </a:rPr>
              <a:t>Possible guiding questions:</a:t>
            </a:r>
            <a:br>
              <a:rPr sz="1800"/>
            </a:br>
            <a:r>
              <a:rPr lang="tr-TR" sz="1800" b="0" u="none" strike="noStrike">
                <a:solidFill>
                  <a:srgbClr val="000000"/>
                </a:solidFill>
                <a:effectLst/>
                <a:uFillTx/>
                <a:latin typeface="Calibri"/>
              </a:rPr>
              <a:t>What should an item set make visible if you want to investigate median bias?</a:t>
            </a:r>
            <a:br>
              <a:rPr sz="1800"/>
            </a:br>
            <a:r>
              <a:rPr lang="tr-TR" sz="1800" b="0" u="none" strike="noStrike">
                <a:solidFill>
                  <a:srgbClr val="000000"/>
                </a:solidFill>
                <a:effectLst/>
                <a:uFillTx/>
                <a:latin typeface="Calibri"/>
              </a:rPr>
              <a:t>What answer would you expect from a student who relies mainly on the median, and why?</a:t>
            </a:r>
            <a:br>
              <a:rPr sz="1800"/>
            </a:br>
            <a:r>
              <a:rPr lang="tr-TR" sz="1800" b="0" u="none" strike="noStrike">
                <a:solidFill>
                  <a:srgbClr val="000000"/>
                </a:solidFill>
                <a:effectLst/>
                <a:uFillTx/>
                <a:latin typeface="Calibri"/>
              </a:rPr>
              <a:t>Why is one item set more informative than the others for this specific conceptual difficulty?</a:t>
            </a:r>
            <a:br>
              <a:rPr sz="1800"/>
            </a:br>
            <a:r>
              <a:rPr lang="tr-TR" sz="1800" b="0" u="none" strike="noStrike">
                <a:solidFill>
                  <a:srgbClr val="000000"/>
                </a:solidFill>
                <a:effectLst/>
                <a:uFillTx/>
                <a:latin typeface="Calibri"/>
              </a:rPr>
              <a:t>How does choosing a follow-up item help you learn more about the student’s understanding of boxplots?</a:t>
            </a:r>
            <a:endParaRPr lang="de-DE" sz="1800" b="0" u="none" strike="noStrike">
              <a:solidFill>
                <a:srgbClr val="000000"/>
              </a:solidFill>
              <a:effectLst/>
              <a:uFillTx/>
              <a:latin typeface="Calibri"/>
            </a:endParaRPr>
          </a:p>
          <a:p>
            <a:pPr indent="0" algn="l">
              <a:lnSpc>
                <a:spcPct val="100000"/>
              </a:lnSpc>
              <a:buNone/>
              <a:tabLst>
                <a:tab pos="0" algn="l"/>
              </a:tabLst>
            </a:pPr>
            <a:endParaRPr lang="de-DE" sz="1800" b="0" u="none" strike="noStrike">
              <a:solidFill>
                <a:srgbClr val="000000"/>
              </a:solidFill>
              <a:effectLst/>
              <a:uFillTx/>
              <a:latin typeface="Calibri"/>
            </a:endParaRPr>
          </a:p>
        </p:txBody>
      </p:sp>
      <p:sp>
        <p:nvSpPr>
          <p:cNvPr id="1273" name="PlaceHolder 3"/>
          <p:cNvSpPr>
            <a:spLocks noGrp="1"/>
          </p:cNvSpPr>
          <p:nvPr>
            <p:ph type="sldNum" idx="14"/>
          </p:nvPr>
        </p:nvSpPr>
        <p:spPr>
          <a:xfrm>
            <a:off x="3884760" y="8685360"/>
            <a:ext cx="2965680" cy="45252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02A48939-EC76-4512-8168-5881B581FD80}"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4" name="PlaceHolder 1"/>
          <p:cNvSpPr>
            <a:spLocks noGrp="1"/>
          </p:cNvSpPr>
          <p:nvPr>
            <p:ph type="sldImg"/>
          </p:nvPr>
        </p:nvSpPr>
        <p:spPr>
          <a:xfrm>
            <a:off x="1371600" y="1143000"/>
            <a:ext cx="4110120" cy="3081600"/>
          </a:xfrm>
          <a:prstGeom prst="rect">
            <a:avLst/>
          </a:prstGeom>
          <a:ln w="0">
            <a:noFill/>
          </a:ln>
        </p:spPr>
      </p:sp>
      <p:sp>
        <p:nvSpPr>
          <p:cNvPr id="1275"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p>
            <a:pPr indent="0" algn="l">
              <a:lnSpc>
                <a:spcPct val="100000"/>
              </a:lnSpc>
              <a:buNone/>
              <a:tabLst>
                <a:tab pos="0" algn="l"/>
              </a:tabLst>
            </a:pPr>
            <a:r>
              <a:rPr lang="tr-TR" sz="1800" b="0" u="none" strike="noStrike">
                <a:solidFill>
                  <a:srgbClr val="000000"/>
                </a:solidFill>
                <a:effectLst/>
                <a:uFillTx/>
                <a:latin typeface="Calibri"/>
              </a:rPr>
              <a:t>Focus on how specific features of a boxplot task may invite area bias. Encourage participants to justify their interpretation using task features and, where relevant, expected student reasoning.</a:t>
            </a:r>
            <a:endParaRPr lang="de-DE" sz="1800" b="0" u="none" strike="noStrike">
              <a:solidFill>
                <a:srgbClr val="000000"/>
              </a:solidFill>
              <a:effectLst/>
              <a:uFillTx/>
              <a:latin typeface="Calibri"/>
            </a:endParaRPr>
          </a:p>
          <a:p>
            <a:pPr indent="0" algn="l">
              <a:lnSpc>
                <a:spcPct val="100000"/>
              </a:lnSpc>
              <a:buNone/>
              <a:tabLst>
                <a:tab pos="0" algn="l"/>
              </a:tabLst>
            </a:pPr>
            <a:r>
              <a:rPr lang="tr-TR" sz="1800" b="0" u="none" strike="noStrike">
                <a:solidFill>
                  <a:srgbClr val="000000"/>
                </a:solidFill>
                <a:effectLst/>
                <a:uFillTx/>
                <a:latin typeface="Calibri"/>
              </a:rPr>
              <a:t>Possible guiding questions:</a:t>
            </a:r>
            <a:br>
              <a:rPr sz="1800"/>
            </a:br>
            <a:r>
              <a:rPr lang="tr-TR" sz="1800" b="0" u="none" strike="noStrike">
                <a:solidFill>
                  <a:srgbClr val="000000"/>
                </a:solidFill>
                <a:effectLst/>
                <a:uFillTx/>
                <a:latin typeface="Calibri"/>
              </a:rPr>
              <a:t>Which features of the boxplot task might invite a student to interpret box length or area as frequency?</a:t>
            </a:r>
            <a:br>
              <a:rPr sz="1800"/>
            </a:br>
            <a:r>
              <a:rPr lang="tr-TR" sz="1800" b="0" u="none" strike="noStrike">
                <a:solidFill>
                  <a:srgbClr val="000000"/>
                </a:solidFill>
                <a:effectLst/>
                <a:uFillTx/>
                <a:latin typeface="Calibri"/>
              </a:rPr>
              <a:t>What would a student with area bias likely attend to in this task?</a:t>
            </a:r>
            <a:br>
              <a:rPr sz="1800"/>
            </a:br>
            <a:r>
              <a:rPr lang="tr-TR" sz="1800" b="0" u="none" strike="noStrike">
                <a:solidFill>
                  <a:srgbClr val="000000"/>
                </a:solidFill>
                <a:effectLst/>
                <a:uFillTx/>
                <a:latin typeface="Calibri"/>
              </a:rPr>
              <a:t>What evidence would make you confident that this error is likely to occur?</a:t>
            </a:r>
            <a:br>
              <a:rPr sz="1800"/>
            </a:br>
            <a:r>
              <a:rPr lang="tr-TR" sz="1800" b="0" u="none" strike="noStrike">
                <a:solidFill>
                  <a:srgbClr val="000000"/>
                </a:solidFill>
                <a:effectLst/>
                <a:uFillTx/>
                <a:latin typeface="Calibri"/>
              </a:rPr>
              <a:t>How does this error relate to the student’s understanding of what the box and whiskers represent?</a:t>
            </a:r>
            <a:endParaRPr lang="de-DE" sz="1800" b="0" u="none" strike="noStrike">
              <a:solidFill>
                <a:srgbClr val="000000"/>
              </a:solidFill>
              <a:effectLst/>
              <a:uFillTx/>
              <a:latin typeface="Calibri"/>
            </a:endParaRPr>
          </a:p>
          <a:p>
            <a:pPr marL="216000" indent="-216000" algn="l">
              <a:lnSpc>
                <a:spcPct val="100000"/>
              </a:lnSpc>
              <a:buNone/>
              <a:tabLst>
                <a:tab pos="0" algn="l"/>
              </a:tabLst>
            </a:pPr>
            <a:endParaRPr lang="de-DE" sz="1800" b="0" u="none" strike="noStrike">
              <a:solidFill>
                <a:srgbClr val="000000"/>
              </a:solidFill>
              <a:effectLst/>
              <a:uFillTx/>
              <a:latin typeface="Calibri"/>
            </a:endParaRPr>
          </a:p>
        </p:txBody>
      </p:sp>
      <p:sp>
        <p:nvSpPr>
          <p:cNvPr id="1276" name="PlaceHolder 3"/>
          <p:cNvSpPr>
            <a:spLocks noGrp="1"/>
          </p:cNvSpPr>
          <p:nvPr>
            <p:ph type="sldNum" idx="15"/>
          </p:nvPr>
        </p:nvSpPr>
        <p:spPr>
          <a:xfrm>
            <a:off x="3884760" y="8685360"/>
            <a:ext cx="2966040" cy="45288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6EEDAA22-3BE7-4DFF-9062-1FED299B93CD}"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7" name="PlaceHolder 1"/>
          <p:cNvSpPr>
            <a:spLocks noGrp="1"/>
          </p:cNvSpPr>
          <p:nvPr>
            <p:ph type="sldImg"/>
          </p:nvPr>
        </p:nvSpPr>
        <p:spPr>
          <a:xfrm>
            <a:off x="1371600" y="1143000"/>
            <a:ext cx="4110120" cy="3081600"/>
          </a:xfrm>
          <a:prstGeom prst="rect">
            <a:avLst/>
          </a:prstGeom>
          <a:ln w="0">
            <a:noFill/>
          </a:ln>
        </p:spPr>
      </p:sp>
      <p:sp>
        <p:nvSpPr>
          <p:cNvPr id="1278"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p>
            <a:pPr marL="216000" indent="-216000" algn="l">
              <a:lnSpc>
                <a:spcPct val="100000"/>
              </a:lnSpc>
              <a:buNone/>
              <a:tabLst>
                <a:tab pos="0" algn="l"/>
              </a:tabLst>
            </a:pPr>
            <a:r>
              <a:rPr lang="tr-TR" sz="1800" b="0" u="none" strike="noStrike">
                <a:solidFill>
                  <a:srgbClr val="000000"/>
                </a:solidFill>
                <a:effectLst/>
                <a:uFillTx/>
                <a:latin typeface="Calibri"/>
              </a:rPr>
              <a:t>Possible guiding questions:</a:t>
            </a:r>
            <a:br>
              <a:rPr sz="1800"/>
            </a:br>
            <a:r>
              <a:rPr lang="tr-TR" sz="1800" b="0" u="none" strike="noStrike">
                <a:solidFill>
                  <a:srgbClr val="000000"/>
                </a:solidFill>
                <a:effectLst/>
                <a:uFillTx/>
                <a:latin typeface="Calibri"/>
              </a:rPr>
              <a:t>Which aspects of the gaze pattern support the hypothesis that the student may have area bias?</a:t>
            </a:r>
            <a:br>
              <a:rPr sz="1800"/>
            </a:br>
            <a:r>
              <a:rPr lang="tr-TR" sz="1800" b="0" u="none" strike="noStrike">
                <a:solidFill>
                  <a:srgbClr val="000000"/>
                </a:solidFill>
                <a:effectLst/>
                <a:uFillTx/>
                <a:latin typeface="Calibri"/>
              </a:rPr>
              <a:t>Could more than one gaze pattern be consistent with an incorrect interpretation? What additional evidence would help you decide?</a:t>
            </a:r>
            <a:br>
              <a:rPr sz="1800"/>
            </a:br>
            <a:r>
              <a:rPr lang="tr-TR" sz="1800" b="0" u="none" strike="noStrike">
                <a:solidFill>
                  <a:srgbClr val="000000"/>
                </a:solidFill>
                <a:effectLst/>
                <a:uFillTx/>
                <a:latin typeface="Calibri"/>
              </a:rPr>
              <a:t>How do the different gaze patterns show that students may approach the same boxplot task in different ways?</a:t>
            </a:r>
            <a:br>
              <a:rPr sz="1800"/>
            </a:br>
            <a:r>
              <a:rPr lang="tr-TR" sz="1800" b="0" u="none" strike="noStrike">
                <a:solidFill>
                  <a:srgbClr val="000000"/>
                </a:solidFill>
                <a:effectLst/>
                <a:uFillTx/>
                <a:latin typeface="Calibri"/>
              </a:rPr>
              <a:t>How could this kind of gaze evidence inform the questions you would ask a student afterwards?</a:t>
            </a:r>
            <a:endParaRPr lang="de-DE" sz="1800" b="0" u="none" strike="noStrike">
              <a:solidFill>
                <a:srgbClr val="000000"/>
              </a:solidFill>
              <a:effectLst/>
              <a:uFillTx/>
              <a:latin typeface="Calibri"/>
            </a:endParaRPr>
          </a:p>
        </p:txBody>
      </p:sp>
      <p:sp>
        <p:nvSpPr>
          <p:cNvPr id="1279" name="PlaceHolder 3"/>
          <p:cNvSpPr>
            <a:spLocks noGrp="1"/>
          </p:cNvSpPr>
          <p:nvPr>
            <p:ph type="sldNum" idx="16"/>
          </p:nvPr>
        </p:nvSpPr>
        <p:spPr>
          <a:xfrm>
            <a:off x="3884760" y="8685360"/>
            <a:ext cx="2966040" cy="45288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28C7B83A-47A2-474F-8F36-D5866BA2C7E4}"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8" name="PlaceHolder 1"/>
          <p:cNvSpPr>
            <a:spLocks noGrp="1"/>
          </p:cNvSpPr>
          <p:nvPr>
            <p:ph type="sldImg"/>
          </p:nvPr>
        </p:nvSpPr>
        <p:spPr>
          <a:xfrm>
            <a:off x="0" y="763560"/>
            <a:ext cx="0" cy="0"/>
          </a:xfrm>
          <a:prstGeom prst="rect">
            <a:avLst/>
          </a:prstGeom>
          <a:ln w="0">
            <a:noFill/>
          </a:ln>
        </p:spPr>
      </p:sp>
      <p:sp>
        <p:nvSpPr>
          <p:cNvPr id="1299" name="PlaceHolder 2"/>
          <p:cNvSpPr>
            <a:spLocks noGrp="1"/>
          </p:cNvSpPr>
          <p:nvPr>
            <p:ph type="body"/>
          </p:nvPr>
        </p:nvSpPr>
        <p:spPr>
          <a:xfrm>
            <a:off x="777240" y="4777560"/>
            <a:ext cx="6214680" cy="4523040"/>
          </a:xfrm>
          <a:prstGeom prst="rect">
            <a:avLst/>
          </a:prstGeom>
          <a:noFill/>
          <a:ln w="0">
            <a:noFill/>
          </a:ln>
        </p:spPr>
        <p:txBody>
          <a:bodyPr lIns="0" tIns="0" rIns="0" bIns="0" anchor="t">
            <a:noAutofit/>
          </a:bodyPr>
          <a:p>
            <a:pPr indent="0" algn="l" defTabSz="914400">
              <a:lnSpc>
                <a:spcPct val="100000"/>
              </a:lnSpc>
              <a:buNone/>
              <a:tabLst>
                <a:tab pos="0" algn="l"/>
              </a:tabLst>
            </a:pPr>
            <a:r>
              <a:rPr lang="en-US" sz="1200" b="0" u="none" strike="noStrike">
                <a:solidFill>
                  <a:srgbClr val="000000"/>
                </a:solidFill>
                <a:effectLst/>
                <a:uFillTx/>
                <a:latin typeface="Calibri"/>
              </a:rPr>
              <a:t>Slide- 64-65 </a:t>
            </a:r>
            <a:endParaRPr lang="de-DE" sz="1200" b="0" u="none" strike="noStrike">
              <a:solidFill>
                <a:srgbClr val="000000"/>
              </a:solidFill>
              <a:effectLst/>
              <a:uFillTx/>
              <a:latin typeface="Calibri"/>
            </a:endParaRPr>
          </a:p>
          <a:p>
            <a:pPr indent="0" algn="l" defTabSz="914400">
              <a:lnSpc>
                <a:spcPct val="100000"/>
              </a:lnSpc>
              <a:buNone/>
              <a:tabLst>
                <a:tab pos="0" algn="l"/>
              </a:tabLst>
            </a:pPr>
            <a:endParaRPr lang="de-DE" sz="1200" b="0" u="none" strike="noStrike">
              <a:solidFill>
                <a:srgbClr val="000000"/>
              </a:solidFill>
              <a:effectLst/>
              <a:uFillTx/>
              <a:latin typeface="Calibri"/>
            </a:endParaRPr>
          </a:p>
        </p:txBody>
      </p:sp>
      <p:sp>
        <p:nvSpPr>
          <p:cNvPr id="1300" name="PlaceHolder 3"/>
          <p:cNvSpPr>
            <a:spLocks noGrp="1"/>
          </p:cNvSpPr>
          <p:nvPr>
            <p:ph type="sldNum" idx="23"/>
          </p:nvPr>
        </p:nvSpPr>
        <p:spPr>
          <a:xfrm>
            <a:off x="4399200" y="9555480"/>
            <a:ext cx="3369960" cy="49968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F1BEA313-7D98-40FA-BB17-DB314D16D58C}"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1" name="PlaceHolder 1"/>
          <p:cNvSpPr>
            <a:spLocks noGrp="1"/>
          </p:cNvSpPr>
          <p:nvPr>
            <p:ph type="sldImg"/>
          </p:nvPr>
        </p:nvSpPr>
        <p:spPr>
          <a:xfrm>
            <a:off x="1371600" y="1143000"/>
            <a:ext cx="4110480" cy="3081600"/>
          </a:xfrm>
          <a:prstGeom prst="rect">
            <a:avLst/>
          </a:prstGeom>
          <a:ln w="0">
            <a:noFill/>
          </a:ln>
        </p:spPr>
      </p:sp>
      <p:sp>
        <p:nvSpPr>
          <p:cNvPr id="1302"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303" name="PlaceHolder 3"/>
          <p:cNvSpPr>
            <a:spLocks noGrp="1"/>
          </p:cNvSpPr>
          <p:nvPr>
            <p:ph type="sldNum" idx="24"/>
          </p:nvPr>
        </p:nvSpPr>
        <p:spPr>
          <a:xfrm>
            <a:off x="3884760" y="8685360"/>
            <a:ext cx="2966040" cy="45288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BC6480B9-A096-4BC9-BA13-EC9E261FC3AC}"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4" name="PlaceHolder 1"/>
          <p:cNvSpPr>
            <a:spLocks noGrp="1"/>
          </p:cNvSpPr>
          <p:nvPr>
            <p:ph type="sldImg"/>
          </p:nvPr>
        </p:nvSpPr>
        <p:spPr>
          <a:xfrm>
            <a:off x="0" y="763560"/>
            <a:ext cx="0" cy="0"/>
          </a:xfrm>
          <a:prstGeom prst="rect">
            <a:avLst/>
          </a:prstGeom>
          <a:ln w="0">
            <a:noFill/>
          </a:ln>
        </p:spPr>
      </p:sp>
      <p:sp>
        <p:nvSpPr>
          <p:cNvPr id="1305" name="PlaceHolder 2"/>
          <p:cNvSpPr>
            <a:spLocks noGrp="1"/>
          </p:cNvSpPr>
          <p:nvPr>
            <p:ph type="body"/>
          </p:nvPr>
        </p:nvSpPr>
        <p:spPr>
          <a:xfrm>
            <a:off x="777240" y="4777560"/>
            <a:ext cx="6213960" cy="452232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06" name="PlaceHolder 3"/>
          <p:cNvSpPr>
            <a:spLocks noGrp="1"/>
          </p:cNvSpPr>
          <p:nvPr>
            <p:ph type="sldNum" idx="25"/>
          </p:nvPr>
        </p:nvSpPr>
        <p:spPr>
          <a:xfrm>
            <a:off x="4399200" y="9555480"/>
            <a:ext cx="3369240" cy="49896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7AA602A1-CA5B-4C9A-A008-ABE18F0E04AD}"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7" name="PlaceHolder 1"/>
          <p:cNvSpPr>
            <a:spLocks noGrp="1"/>
          </p:cNvSpPr>
          <p:nvPr>
            <p:ph type="sldImg"/>
          </p:nvPr>
        </p:nvSpPr>
        <p:spPr>
          <a:xfrm>
            <a:off x="0" y="763560"/>
            <a:ext cx="0" cy="0"/>
          </a:xfrm>
          <a:prstGeom prst="rect">
            <a:avLst/>
          </a:prstGeom>
          <a:ln w="0">
            <a:noFill/>
          </a:ln>
        </p:spPr>
      </p:sp>
      <p:sp>
        <p:nvSpPr>
          <p:cNvPr id="1308" name="PlaceHolder 2"/>
          <p:cNvSpPr>
            <a:spLocks noGrp="1"/>
          </p:cNvSpPr>
          <p:nvPr>
            <p:ph type="body"/>
          </p:nvPr>
        </p:nvSpPr>
        <p:spPr>
          <a:xfrm>
            <a:off x="777240" y="4777560"/>
            <a:ext cx="6213960" cy="452232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09" name="PlaceHolder 3"/>
          <p:cNvSpPr>
            <a:spLocks noGrp="1"/>
          </p:cNvSpPr>
          <p:nvPr>
            <p:ph type="sldNum" idx="26"/>
          </p:nvPr>
        </p:nvSpPr>
        <p:spPr>
          <a:xfrm>
            <a:off x="4399200" y="9555480"/>
            <a:ext cx="3369240" cy="49896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6C45C31D-44D1-446D-8F0E-C69A3C4E1A52}"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0" name="PlaceHolder 1"/>
          <p:cNvSpPr>
            <a:spLocks noGrp="1"/>
          </p:cNvSpPr>
          <p:nvPr>
            <p:ph type="sldImg"/>
          </p:nvPr>
        </p:nvSpPr>
        <p:spPr>
          <a:xfrm>
            <a:off x="0" y="763560"/>
            <a:ext cx="0" cy="0"/>
          </a:xfrm>
          <a:prstGeom prst="rect">
            <a:avLst/>
          </a:prstGeom>
          <a:ln w="0">
            <a:noFill/>
          </a:ln>
        </p:spPr>
      </p:sp>
      <p:sp>
        <p:nvSpPr>
          <p:cNvPr id="1311" name="PlaceHolder 2"/>
          <p:cNvSpPr>
            <a:spLocks noGrp="1"/>
          </p:cNvSpPr>
          <p:nvPr>
            <p:ph type="body"/>
          </p:nvPr>
        </p:nvSpPr>
        <p:spPr>
          <a:xfrm>
            <a:off x="777240" y="4777560"/>
            <a:ext cx="6213960" cy="452232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12" name="PlaceHolder 3"/>
          <p:cNvSpPr>
            <a:spLocks noGrp="1"/>
          </p:cNvSpPr>
          <p:nvPr>
            <p:ph type="sldNum" idx="27"/>
          </p:nvPr>
        </p:nvSpPr>
        <p:spPr>
          <a:xfrm>
            <a:off x="4399200" y="9555480"/>
            <a:ext cx="3369240" cy="49896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465C5ED4-C4B5-4548-83F2-6140A09E9CD1}"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el und vertikaler Text">
    <p:bg>
      <p:bgPr>
        <a:solidFill>
          <a:schemeClr val="lt1">
            <a:lumMod val="95000"/>
            <a:alpha val="49000"/>
          </a:schemeClr>
        </a:solidFill>
      </p:bgPr>
    </p:bg>
    <p:spTree>
      <p:nvGrpSpPr>
        <p:cNvPr id="1" name=""/>
        <p:cNvGrpSpPr/>
        <p:nvPr/>
      </p:nvGrpSpPr>
      <p:grpSpPr>
        <a:xfrm>
          <a:off x="0" y="0"/>
          <a:ext cx="0" cy="0"/>
          <a:chOff x="0" y="0"/>
          <a:chExt cx="0" cy="0"/>
        </a:xfrm>
      </p:grpSpPr>
      <p:sp>
        <p:nvSpPr>
          <p:cNvPr id="2"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 name="Grafik 21"/>
          <p:cNvPicPr/>
          <p:nvPr/>
        </p:nvPicPr>
        <p:blipFill>
          <a:blip r:embed="rId2"/>
          <a:stretch/>
        </p:blipFill>
        <p:spPr>
          <a:xfrm>
            <a:off x="8141400" y="5590800"/>
            <a:ext cx="1003680" cy="1257120"/>
          </a:xfrm>
          <a:prstGeom prst="rect">
            <a:avLst/>
          </a:prstGeom>
          <a:noFill/>
          <a:ln w="0">
            <a:noFill/>
          </a:ln>
        </p:spPr>
      </p:pic>
      <p:cxnSp>
        <p:nvCxnSpPr>
          <p:cNvPr id="4" name="Gerader Verbinder 22"/>
          <p:cNvCxnSpPr/>
          <p:nvPr/>
        </p:nvCxnSpPr>
        <p:spPr>
          <a:xfrm>
            <a:off x="2289600" y="6504480"/>
            <a:ext cx="5040" cy="370080"/>
          </a:xfrm>
          <a:prstGeom prst="straightConnector1">
            <a:avLst/>
          </a:prstGeom>
          <a:ln w="0">
            <a:solidFill>
              <a:srgbClr val="444D26"/>
            </a:solidFill>
          </a:ln>
        </p:spPr>
      </p:cxnSp>
      <p:cxnSp>
        <p:nvCxnSpPr>
          <p:cNvPr id="5" name="Gerader Verbinder 23"/>
          <p:cNvCxnSpPr/>
          <p:nvPr/>
        </p:nvCxnSpPr>
        <p:spPr>
          <a:xfrm>
            <a:off x="6201360" y="6504480"/>
            <a:ext cx="5040" cy="370080"/>
          </a:xfrm>
          <a:prstGeom prst="straightConnector1">
            <a:avLst/>
          </a:prstGeom>
          <a:ln w="0">
            <a:solidFill>
              <a:srgbClr val="444D26"/>
            </a:solidFill>
          </a:ln>
        </p:spPr>
      </p:cxnSp>
      <p:sp>
        <p:nvSpPr>
          <p:cNvPr id="6"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D3600EC-38E5-4384-9189-D87A8C6966F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D5BDAA9-C5A2-42FD-B6D7-397C1301310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 name="Resim 1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2" name="Resim 1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ild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3"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 name="Grafik 21"/>
          <p:cNvPicPr/>
          <p:nvPr/>
        </p:nvPicPr>
        <p:blipFill>
          <a:blip r:embed="rId2"/>
          <a:stretch/>
        </p:blipFill>
        <p:spPr>
          <a:xfrm>
            <a:off x="8141400" y="5590800"/>
            <a:ext cx="1003680" cy="1257120"/>
          </a:xfrm>
          <a:prstGeom prst="rect">
            <a:avLst/>
          </a:prstGeom>
          <a:noFill/>
          <a:ln w="0">
            <a:noFill/>
          </a:ln>
        </p:spPr>
      </p:pic>
      <p:cxnSp>
        <p:nvCxnSpPr>
          <p:cNvPr id="15" name="Gerader Verbinder 22"/>
          <p:cNvCxnSpPr/>
          <p:nvPr/>
        </p:nvCxnSpPr>
        <p:spPr>
          <a:xfrm>
            <a:off x="2289600" y="6504480"/>
            <a:ext cx="5040" cy="370080"/>
          </a:xfrm>
          <a:prstGeom prst="straightConnector1">
            <a:avLst/>
          </a:prstGeom>
          <a:ln w="0">
            <a:solidFill>
              <a:srgbClr val="444D26"/>
            </a:solidFill>
          </a:ln>
        </p:spPr>
      </p:cxnSp>
      <p:cxnSp>
        <p:nvCxnSpPr>
          <p:cNvPr id="16" name="Gerader Verbinder 23"/>
          <p:cNvCxnSpPr/>
          <p:nvPr/>
        </p:nvCxnSpPr>
        <p:spPr>
          <a:xfrm>
            <a:off x="6201360" y="6504480"/>
            <a:ext cx="5040" cy="370080"/>
          </a:xfrm>
          <a:prstGeom prst="straightConnector1">
            <a:avLst/>
          </a:prstGeom>
          <a:ln w="0">
            <a:solidFill>
              <a:srgbClr val="444D26"/>
            </a:solidFill>
          </a:ln>
        </p:spPr>
      </p:cxnSp>
      <p:sp>
        <p:nvSpPr>
          <p:cNvPr id="17"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8"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15BB9AF-E9CD-42C8-B972-2A0FE23EDD6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0"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1"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5F24CBE-0124-4FBA-AF09-A0706E6952D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kaler Titel und Text">
    <p:bg>
      <p:bgPr>
        <a:solidFill>
          <a:schemeClr val="lt1">
            <a:lumMod val="95000"/>
            <a:alpha val="49000"/>
          </a:schemeClr>
        </a:solidFill>
      </p:bgPr>
    </p:bg>
    <p:spTree>
      <p:nvGrpSpPr>
        <p:cNvPr id="1" name=""/>
        <p:cNvGrpSpPr/>
        <p:nvPr/>
      </p:nvGrpSpPr>
      <p:grpSpPr>
        <a:xfrm>
          <a:off x="0" y="0"/>
          <a:ext cx="0" cy="0"/>
          <a:chOff x="0" y="0"/>
          <a:chExt cx="0" cy="0"/>
        </a:xfrm>
      </p:grpSpPr>
      <p:sp>
        <p:nvSpPr>
          <p:cNvPr id="25"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 name="Grafik 21"/>
          <p:cNvPicPr/>
          <p:nvPr/>
        </p:nvPicPr>
        <p:blipFill>
          <a:blip r:embed="rId2"/>
          <a:stretch/>
        </p:blipFill>
        <p:spPr>
          <a:xfrm>
            <a:off x="8141400" y="5590800"/>
            <a:ext cx="1003680" cy="1257120"/>
          </a:xfrm>
          <a:prstGeom prst="rect">
            <a:avLst/>
          </a:prstGeom>
          <a:noFill/>
          <a:ln w="0">
            <a:noFill/>
          </a:ln>
        </p:spPr>
      </p:pic>
      <p:cxnSp>
        <p:nvCxnSpPr>
          <p:cNvPr id="27" name="Gerader Verbinder 22"/>
          <p:cNvCxnSpPr/>
          <p:nvPr/>
        </p:nvCxnSpPr>
        <p:spPr>
          <a:xfrm>
            <a:off x="2289600" y="6504480"/>
            <a:ext cx="5040" cy="370080"/>
          </a:xfrm>
          <a:prstGeom prst="straightConnector1">
            <a:avLst/>
          </a:prstGeom>
          <a:ln w="0">
            <a:solidFill>
              <a:srgbClr val="444D26"/>
            </a:solidFill>
          </a:ln>
        </p:spPr>
      </p:cxnSp>
      <p:cxnSp>
        <p:nvCxnSpPr>
          <p:cNvPr id="28" name="Gerader Verbinder 23"/>
          <p:cNvCxnSpPr/>
          <p:nvPr/>
        </p:nvCxnSpPr>
        <p:spPr>
          <a:xfrm>
            <a:off x="6201360" y="6504480"/>
            <a:ext cx="5040" cy="370080"/>
          </a:xfrm>
          <a:prstGeom prst="straightConnector1">
            <a:avLst/>
          </a:prstGeom>
          <a:ln w="0">
            <a:solidFill>
              <a:srgbClr val="444D26"/>
            </a:solidFill>
          </a:ln>
        </p:spPr>
      </p:cxnSp>
      <p:sp>
        <p:nvSpPr>
          <p:cNvPr id="29"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30"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347CB54-E156-4065-9FFF-922A964263A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2"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37A1AFC-5DBB-4E5B-B15A-59A2F2362D2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4"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enutzerdefiniertes Layout">
    <p:bg>
      <p:bgPr>
        <a:solidFill>
          <a:schemeClr val="lt1">
            <a:lumMod val="95000"/>
            <a:alpha val="49000"/>
          </a:schemeClr>
        </a:solidFill>
      </p:bgPr>
    </p:bg>
    <p:spTree>
      <p:nvGrpSpPr>
        <p:cNvPr id="1" name=""/>
        <p:cNvGrpSpPr/>
        <p:nvPr/>
      </p:nvGrpSpPr>
      <p:grpSpPr>
        <a:xfrm>
          <a:off x="0" y="0"/>
          <a:ext cx="0" cy="0"/>
          <a:chOff x="0" y="0"/>
          <a:chExt cx="0" cy="0"/>
        </a:xfrm>
      </p:grpSpPr>
      <p:sp>
        <p:nvSpPr>
          <p:cNvPr id="36"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 name="Grafik 21"/>
          <p:cNvPicPr/>
          <p:nvPr/>
        </p:nvPicPr>
        <p:blipFill>
          <a:blip r:embed="rId2"/>
          <a:stretch/>
        </p:blipFill>
        <p:spPr>
          <a:xfrm>
            <a:off x="8141400" y="5590800"/>
            <a:ext cx="1003680" cy="1257120"/>
          </a:xfrm>
          <a:prstGeom prst="rect">
            <a:avLst/>
          </a:prstGeom>
          <a:noFill/>
          <a:ln w="0">
            <a:noFill/>
          </a:ln>
        </p:spPr>
      </p:pic>
      <p:cxnSp>
        <p:nvCxnSpPr>
          <p:cNvPr id="38" name="Gerader Verbinder 22"/>
          <p:cNvCxnSpPr/>
          <p:nvPr/>
        </p:nvCxnSpPr>
        <p:spPr>
          <a:xfrm>
            <a:off x="2289600" y="6504480"/>
            <a:ext cx="5040" cy="370080"/>
          </a:xfrm>
          <a:prstGeom prst="straightConnector1">
            <a:avLst/>
          </a:prstGeom>
          <a:ln w="0">
            <a:solidFill>
              <a:srgbClr val="444D26"/>
            </a:solidFill>
          </a:ln>
        </p:spPr>
      </p:cxnSp>
      <p:cxnSp>
        <p:nvCxnSpPr>
          <p:cNvPr id="39" name="Gerader Verbinder 23"/>
          <p:cNvCxnSpPr/>
          <p:nvPr/>
        </p:nvCxnSpPr>
        <p:spPr>
          <a:xfrm>
            <a:off x="6201360" y="6504480"/>
            <a:ext cx="5040" cy="370080"/>
          </a:xfrm>
          <a:prstGeom prst="straightConnector1">
            <a:avLst/>
          </a:prstGeom>
          <a:ln w="0">
            <a:solidFill>
              <a:srgbClr val="444D26"/>
            </a:solidFill>
          </a:ln>
        </p:spPr>
      </p:cxnSp>
      <p:sp>
        <p:nvSpPr>
          <p:cNvPr id="40"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41"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B89C525-79A6-4B67-9A04-D018DBE03C7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2069A62-5D8C-49CE-B139-392008E5A35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el und Inhalt">
    <p:bg>
      <p:bgPr>
        <a:solidFill>
          <a:schemeClr val="lt1">
            <a:lumMod val="95000"/>
            <a:alpha val="49000"/>
          </a:schemeClr>
        </a:solidFill>
      </p:bgPr>
    </p:bg>
    <p:spTree>
      <p:nvGrpSpPr>
        <p:cNvPr id="1" name=""/>
        <p:cNvGrpSpPr/>
        <p:nvPr/>
      </p:nvGrpSpPr>
      <p:grpSpPr>
        <a:xfrm>
          <a:off x="0" y="0"/>
          <a:ext cx="0" cy="0"/>
          <a:chOff x="0" y="0"/>
          <a:chExt cx="0" cy="0"/>
        </a:xfrm>
      </p:grpSpPr>
      <p:sp>
        <p:nvSpPr>
          <p:cNvPr id="46"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 name="Grafik 21"/>
          <p:cNvPicPr/>
          <p:nvPr/>
        </p:nvPicPr>
        <p:blipFill>
          <a:blip r:embed="rId2"/>
          <a:stretch/>
        </p:blipFill>
        <p:spPr>
          <a:xfrm>
            <a:off x="8141400" y="5590800"/>
            <a:ext cx="1003680" cy="1257120"/>
          </a:xfrm>
          <a:prstGeom prst="rect">
            <a:avLst/>
          </a:prstGeom>
          <a:noFill/>
          <a:ln w="0">
            <a:noFill/>
          </a:ln>
        </p:spPr>
      </p:pic>
      <p:cxnSp>
        <p:nvCxnSpPr>
          <p:cNvPr id="48" name="Gerader Verbinder 22"/>
          <p:cNvCxnSpPr/>
          <p:nvPr/>
        </p:nvCxnSpPr>
        <p:spPr>
          <a:xfrm>
            <a:off x="2289600" y="6504480"/>
            <a:ext cx="5040" cy="370080"/>
          </a:xfrm>
          <a:prstGeom prst="straightConnector1">
            <a:avLst/>
          </a:prstGeom>
          <a:ln w="0">
            <a:solidFill>
              <a:srgbClr val="444D26"/>
            </a:solidFill>
          </a:ln>
        </p:spPr>
      </p:cxnSp>
      <p:cxnSp>
        <p:nvCxnSpPr>
          <p:cNvPr id="49" name="Gerader Verbinder 23"/>
          <p:cNvCxnSpPr/>
          <p:nvPr/>
        </p:nvCxnSpPr>
        <p:spPr>
          <a:xfrm>
            <a:off x="6201360" y="6504480"/>
            <a:ext cx="5040" cy="370080"/>
          </a:xfrm>
          <a:prstGeom prst="straightConnector1">
            <a:avLst/>
          </a:prstGeom>
          <a:ln w="0">
            <a:solidFill>
              <a:srgbClr val="444D26"/>
            </a:solidFill>
          </a:ln>
        </p:spPr>
      </p:cxnSp>
      <p:sp>
        <p:nvSpPr>
          <p:cNvPr id="50"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51"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4077DB-44C5-4ED0-B68A-9296F9F0E4A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3"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4"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13601C6-450D-4EB1-94AF-F82DBD037ED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56"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bschnitts-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57"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 name="Grafik 21"/>
          <p:cNvPicPr/>
          <p:nvPr/>
        </p:nvPicPr>
        <p:blipFill>
          <a:blip r:embed="rId2"/>
          <a:stretch/>
        </p:blipFill>
        <p:spPr>
          <a:xfrm>
            <a:off x="8141400" y="5590800"/>
            <a:ext cx="1003680" cy="1257120"/>
          </a:xfrm>
          <a:prstGeom prst="rect">
            <a:avLst/>
          </a:prstGeom>
          <a:noFill/>
          <a:ln w="0">
            <a:noFill/>
          </a:ln>
        </p:spPr>
      </p:pic>
      <p:cxnSp>
        <p:nvCxnSpPr>
          <p:cNvPr id="59" name="Gerader Verbinder 22"/>
          <p:cNvCxnSpPr/>
          <p:nvPr/>
        </p:nvCxnSpPr>
        <p:spPr>
          <a:xfrm>
            <a:off x="2289600" y="6504480"/>
            <a:ext cx="5040" cy="370080"/>
          </a:xfrm>
          <a:prstGeom prst="straightConnector1">
            <a:avLst/>
          </a:prstGeom>
          <a:ln w="0">
            <a:solidFill>
              <a:srgbClr val="444D26"/>
            </a:solidFill>
          </a:ln>
        </p:spPr>
      </p:cxnSp>
      <p:cxnSp>
        <p:nvCxnSpPr>
          <p:cNvPr id="60" name="Gerader Verbinder 23"/>
          <p:cNvCxnSpPr/>
          <p:nvPr/>
        </p:nvCxnSpPr>
        <p:spPr>
          <a:xfrm>
            <a:off x="6201360" y="6504480"/>
            <a:ext cx="5040" cy="370080"/>
          </a:xfrm>
          <a:prstGeom prst="straightConnector1">
            <a:avLst/>
          </a:prstGeom>
          <a:ln w="0">
            <a:solidFill>
              <a:srgbClr val="444D26"/>
            </a:solidFill>
          </a:ln>
        </p:spPr>
      </p:cxnSp>
      <p:sp>
        <p:nvSpPr>
          <p:cNvPr id="61"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62"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F7C7500-828D-43A7-9AE5-0AB7CA37B4E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4"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6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30ABFB0-B2EA-4AAC-92A1-42FB2CBB0F2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67"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Zwei Inhalte">
    <p:bg>
      <p:bgPr>
        <a:solidFill>
          <a:schemeClr val="lt1">
            <a:lumMod val="95000"/>
            <a:alpha val="49000"/>
          </a:schemeClr>
        </a:solidFill>
      </p:bgPr>
    </p:bg>
    <p:spTree>
      <p:nvGrpSpPr>
        <p:cNvPr id="1" name=""/>
        <p:cNvGrpSpPr/>
        <p:nvPr/>
      </p:nvGrpSpPr>
      <p:grpSpPr>
        <a:xfrm>
          <a:off x="0" y="0"/>
          <a:ext cx="0" cy="0"/>
          <a:chOff x="0" y="0"/>
          <a:chExt cx="0" cy="0"/>
        </a:xfrm>
      </p:grpSpPr>
      <p:sp>
        <p:nvSpPr>
          <p:cNvPr id="68"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 name="Grafik 21"/>
          <p:cNvPicPr/>
          <p:nvPr/>
        </p:nvPicPr>
        <p:blipFill>
          <a:blip r:embed="rId2"/>
          <a:stretch/>
        </p:blipFill>
        <p:spPr>
          <a:xfrm>
            <a:off x="8141400" y="5590800"/>
            <a:ext cx="1003680" cy="1257120"/>
          </a:xfrm>
          <a:prstGeom prst="rect">
            <a:avLst/>
          </a:prstGeom>
          <a:noFill/>
          <a:ln w="0">
            <a:noFill/>
          </a:ln>
        </p:spPr>
      </p:pic>
      <p:cxnSp>
        <p:nvCxnSpPr>
          <p:cNvPr id="70" name="Gerader Verbinder 22"/>
          <p:cNvCxnSpPr/>
          <p:nvPr/>
        </p:nvCxnSpPr>
        <p:spPr>
          <a:xfrm>
            <a:off x="2289600" y="6504480"/>
            <a:ext cx="5040" cy="370080"/>
          </a:xfrm>
          <a:prstGeom prst="straightConnector1">
            <a:avLst/>
          </a:prstGeom>
          <a:ln w="0">
            <a:solidFill>
              <a:srgbClr val="444D26"/>
            </a:solidFill>
          </a:ln>
        </p:spPr>
      </p:cxnSp>
      <p:cxnSp>
        <p:nvCxnSpPr>
          <p:cNvPr id="71" name="Gerader Verbinder 23"/>
          <p:cNvCxnSpPr/>
          <p:nvPr/>
        </p:nvCxnSpPr>
        <p:spPr>
          <a:xfrm>
            <a:off x="6201360" y="6504480"/>
            <a:ext cx="5040" cy="370080"/>
          </a:xfrm>
          <a:prstGeom prst="straightConnector1">
            <a:avLst/>
          </a:prstGeom>
          <a:ln w="0">
            <a:solidFill>
              <a:srgbClr val="444D26"/>
            </a:solidFill>
          </a:ln>
        </p:spPr>
      </p:cxnSp>
      <p:sp>
        <p:nvSpPr>
          <p:cNvPr id="72"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3"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C9BBE18-ECB5-4B33-864E-A3ADEC6D4C5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C67DAA9-A1CC-45AA-A32C-463A1AB261B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 name="Resim 5"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79" name="Resim 6"/>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ergleich">
    <p:bg>
      <p:bgPr>
        <a:solidFill>
          <a:schemeClr val="lt1">
            <a:lumMod val="95000"/>
            <a:alpha val="49000"/>
          </a:schemeClr>
        </a:solidFill>
      </p:bgPr>
    </p:bg>
    <p:spTree>
      <p:nvGrpSpPr>
        <p:cNvPr id="1" name=""/>
        <p:cNvGrpSpPr/>
        <p:nvPr/>
      </p:nvGrpSpPr>
      <p:grpSpPr>
        <a:xfrm>
          <a:off x="0" y="0"/>
          <a:ext cx="0" cy="0"/>
          <a:chOff x="0" y="0"/>
          <a:chExt cx="0" cy="0"/>
        </a:xfrm>
      </p:grpSpPr>
      <p:sp>
        <p:nvSpPr>
          <p:cNvPr id="80"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 name="Grafik 21"/>
          <p:cNvPicPr/>
          <p:nvPr/>
        </p:nvPicPr>
        <p:blipFill>
          <a:blip r:embed="rId2"/>
          <a:stretch/>
        </p:blipFill>
        <p:spPr>
          <a:xfrm>
            <a:off x="8141400" y="5590800"/>
            <a:ext cx="1003680" cy="1257120"/>
          </a:xfrm>
          <a:prstGeom prst="rect">
            <a:avLst/>
          </a:prstGeom>
          <a:noFill/>
          <a:ln w="0">
            <a:noFill/>
          </a:ln>
        </p:spPr>
      </p:pic>
      <p:cxnSp>
        <p:nvCxnSpPr>
          <p:cNvPr id="82" name="Gerader Verbinder 22"/>
          <p:cNvCxnSpPr/>
          <p:nvPr/>
        </p:nvCxnSpPr>
        <p:spPr>
          <a:xfrm>
            <a:off x="2289600" y="6504480"/>
            <a:ext cx="5040" cy="370080"/>
          </a:xfrm>
          <a:prstGeom prst="straightConnector1">
            <a:avLst/>
          </a:prstGeom>
          <a:ln w="0">
            <a:solidFill>
              <a:srgbClr val="444D26"/>
            </a:solidFill>
          </a:ln>
        </p:spPr>
      </p:cxnSp>
      <p:cxnSp>
        <p:nvCxnSpPr>
          <p:cNvPr id="83" name="Gerader Verbinder 23"/>
          <p:cNvCxnSpPr/>
          <p:nvPr/>
        </p:nvCxnSpPr>
        <p:spPr>
          <a:xfrm>
            <a:off x="6201360" y="6504480"/>
            <a:ext cx="5040" cy="370080"/>
          </a:xfrm>
          <a:prstGeom prst="straightConnector1">
            <a:avLst/>
          </a:prstGeom>
          <a:ln w="0">
            <a:solidFill>
              <a:srgbClr val="444D26"/>
            </a:solidFill>
          </a:ln>
        </p:spPr>
      </p:cxnSp>
      <p:sp>
        <p:nvSpPr>
          <p:cNvPr id="84"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85"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3D28DA0-30E7-42F5-A4D6-6660425E497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8"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9"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36B1771-C70D-479F-B084-DA2C386A874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9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Nur Titel">
    <p:bg>
      <p:bgPr>
        <a:solidFill>
          <a:schemeClr val="lt1">
            <a:lumMod val="95000"/>
            <a:alpha val="49000"/>
          </a:schemeClr>
        </a:solidFill>
      </p:bgPr>
    </p:bg>
    <p:spTree>
      <p:nvGrpSpPr>
        <p:cNvPr id="1" name=""/>
        <p:cNvGrpSpPr/>
        <p:nvPr/>
      </p:nvGrpSpPr>
      <p:grpSpPr>
        <a:xfrm>
          <a:off x="0" y="0"/>
          <a:ext cx="0" cy="0"/>
          <a:chOff x="0" y="0"/>
          <a:chExt cx="0" cy="0"/>
        </a:xfrm>
      </p:grpSpPr>
      <p:sp>
        <p:nvSpPr>
          <p:cNvPr id="94"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 name="Grafik 21"/>
          <p:cNvPicPr/>
          <p:nvPr/>
        </p:nvPicPr>
        <p:blipFill>
          <a:blip r:embed="rId2"/>
          <a:stretch/>
        </p:blipFill>
        <p:spPr>
          <a:xfrm>
            <a:off x="8141400" y="5590800"/>
            <a:ext cx="1003680" cy="1257120"/>
          </a:xfrm>
          <a:prstGeom prst="rect">
            <a:avLst/>
          </a:prstGeom>
          <a:noFill/>
          <a:ln w="0">
            <a:noFill/>
          </a:ln>
        </p:spPr>
      </p:pic>
      <p:cxnSp>
        <p:nvCxnSpPr>
          <p:cNvPr id="96" name="Gerader Verbinder 22"/>
          <p:cNvCxnSpPr/>
          <p:nvPr/>
        </p:nvCxnSpPr>
        <p:spPr>
          <a:xfrm>
            <a:off x="2289600" y="6504480"/>
            <a:ext cx="5040" cy="370080"/>
          </a:xfrm>
          <a:prstGeom prst="straightConnector1">
            <a:avLst/>
          </a:prstGeom>
          <a:ln w="0">
            <a:solidFill>
              <a:srgbClr val="444D26"/>
            </a:solidFill>
          </a:ln>
        </p:spPr>
      </p:cxnSp>
      <p:cxnSp>
        <p:nvCxnSpPr>
          <p:cNvPr id="97" name="Gerader Verbinder 23"/>
          <p:cNvCxnSpPr/>
          <p:nvPr/>
        </p:nvCxnSpPr>
        <p:spPr>
          <a:xfrm>
            <a:off x="6201360" y="6504480"/>
            <a:ext cx="5040" cy="370080"/>
          </a:xfrm>
          <a:prstGeom prst="straightConnector1">
            <a:avLst/>
          </a:prstGeom>
          <a:ln w="0">
            <a:solidFill>
              <a:srgbClr val="444D26"/>
            </a:solidFill>
          </a:ln>
        </p:spPr>
      </p:cxnSp>
      <p:sp>
        <p:nvSpPr>
          <p:cNvPr id="98"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99"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58FC55A-32F2-4593-9D70-DADDFD4FE57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00"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0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E7CAAB3-C2F5-475D-9B68-D6E17A7E3FA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0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0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elfolie">
    <p:bg>
      <p:bgPr>
        <a:solidFill>
          <a:schemeClr val="lt1">
            <a:lumMod val="95000"/>
            <a:alpha val="49000"/>
          </a:schemeClr>
        </a:solidFill>
      </p:bgPr>
    </p:bg>
    <p:spTree>
      <p:nvGrpSpPr>
        <p:cNvPr id="1" name=""/>
        <p:cNvGrpSpPr/>
        <p:nvPr/>
      </p:nvGrpSpPr>
      <p:grpSpPr>
        <a:xfrm>
          <a:off x="0" y="0"/>
          <a:ext cx="0" cy="0"/>
          <a:chOff x="0" y="0"/>
          <a:chExt cx="0" cy="0"/>
        </a:xfrm>
      </p:grpSpPr>
      <p:sp>
        <p:nvSpPr>
          <p:cNvPr id="104"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05" name="Grafik 21"/>
          <p:cNvPicPr/>
          <p:nvPr/>
        </p:nvPicPr>
        <p:blipFill>
          <a:blip r:embed="rId2"/>
          <a:stretch/>
        </p:blipFill>
        <p:spPr>
          <a:xfrm>
            <a:off x="8141400" y="5590800"/>
            <a:ext cx="1003680" cy="1257120"/>
          </a:xfrm>
          <a:prstGeom prst="rect">
            <a:avLst/>
          </a:prstGeom>
          <a:noFill/>
          <a:ln w="0">
            <a:noFill/>
          </a:ln>
        </p:spPr>
      </p:pic>
      <p:cxnSp>
        <p:nvCxnSpPr>
          <p:cNvPr id="106" name="Gerader Verbinder 22"/>
          <p:cNvCxnSpPr/>
          <p:nvPr/>
        </p:nvCxnSpPr>
        <p:spPr>
          <a:xfrm>
            <a:off x="2289600" y="6504480"/>
            <a:ext cx="5040" cy="370080"/>
          </a:xfrm>
          <a:prstGeom prst="straightConnector1">
            <a:avLst/>
          </a:prstGeom>
          <a:ln w="0">
            <a:solidFill>
              <a:srgbClr val="444D26"/>
            </a:solidFill>
          </a:ln>
        </p:spPr>
      </p:cxnSp>
      <p:cxnSp>
        <p:nvCxnSpPr>
          <p:cNvPr id="107" name="Gerader Verbinder 23"/>
          <p:cNvCxnSpPr/>
          <p:nvPr/>
        </p:nvCxnSpPr>
        <p:spPr>
          <a:xfrm>
            <a:off x="6201360" y="6504480"/>
            <a:ext cx="5040" cy="370080"/>
          </a:xfrm>
          <a:prstGeom prst="straightConnector1">
            <a:avLst/>
          </a:prstGeom>
          <a:ln w="0">
            <a:solidFill>
              <a:srgbClr val="444D26"/>
            </a:solidFill>
          </a:ln>
        </p:spPr>
      </p:cxnSp>
      <p:sp>
        <p:nvSpPr>
          <p:cNvPr id="108"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09"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527FA49-3CD9-4253-B6A5-5A10C62B39E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10"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1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3717085-AA35-44D1-9B19-E6444F95C9B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1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Leer">
    <p:bg>
      <p:bgPr>
        <a:solidFill>
          <a:schemeClr val="lt1">
            <a:lumMod val="95000"/>
            <a:alpha val="49000"/>
          </a:schemeClr>
        </a:solidFill>
      </p:bgPr>
    </p:bg>
    <p:spTree>
      <p:nvGrpSpPr>
        <p:cNvPr id="1" name=""/>
        <p:cNvGrpSpPr/>
        <p:nvPr/>
      </p:nvGrpSpPr>
      <p:grpSpPr>
        <a:xfrm>
          <a:off x="0" y="0"/>
          <a:ext cx="0" cy="0"/>
          <a:chOff x="0" y="0"/>
          <a:chExt cx="0" cy="0"/>
        </a:xfrm>
      </p:grpSpPr>
      <p:sp>
        <p:nvSpPr>
          <p:cNvPr id="114"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15" name="Grafik 21"/>
          <p:cNvPicPr/>
          <p:nvPr/>
        </p:nvPicPr>
        <p:blipFill>
          <a:blip r:embed="rId2"/>
          <a:stretch/>
        </p:blipFill>
        <p:spPr>
          <a:xfrm>
            <a:off x="8141400" y="5590800"/>
            <a:ext cx="1003680" cy="1257120"/>
          </a:xfrm>
          <a:prstGeom prst="rect">
            <a:avLst/>
          </a:prstGeom>
          <a:noFill/>
          <a:ln w="0">
            <a:noFill/>
          </a:ln>
        </p:spPr>
      </p:pic>
      <p:cxnSp>
        <p:nvCxnSpPr>
          <p:cNvPr id="116" name="Gerader Verbinder 22"/>
          <p:cNvCxnSpPr/>
          <p:nvPr/>
        </p:nvCxnSpPr>
        <p:spPr>
          <a:xfrm>
            <a:off x="2289600" y="6504480"/>
            <a:ext cx="5040" cy="370080"/>
          </a:xfrm>
          <a:prstGeom prst="straightConnector1">
            <a:avLst/>
          </a:prstGeom>
          <a:ln w="0">
            <a:solidFill>
              <a:srgbClr val="444D26"/>
            </a:solidFill>
          </a:ln>
        </p:spPr>
      </p:cxnSp>
      <p:cxnSp>
        <p:nvCxnSpPr>
          <p:cNvPr id="117" name="Gerader Verbinder 23"/>
          <p:cNvCxnSpPr/>
          <p:nvPr/>
        </p:nvCxnSpPr>
        <p:spPr>
          <a:xfrm>
            <a:off x="6201360" y="6504480"/>
            <a:ext cx="5040" cy="370080"/>
          </a:xfrm>
          <a:prstGeom prst="straightConnector1">
            <a:avLst/>
          </a:prstGeom>
          <a:ln w="0">
            <a:solidFill>
              <a:srgbClr val="444D26"/>
            </a:solidFill>
          </a:ln>
        </p:spPr>
      </p:cxnSp>
      <p:sp>
        <p:nvSpPr>
          <p:cNvPr id="118"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19"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5929234-EA02-4D48-9E1A-2ECFD0AA1DB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09AD971-314E-41CF-A22E-D0C43F63A8A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21"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22"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halt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23"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24" name="Grafik 21"/>
          <p:cNvPicPr/>
          <p:nvPr/>
        </p:nvPicPr>
        <p:blipFill>
          <a:blip r:embed="rId2"/>
          <a:stretch/>
        </p:blipFill>
        <p:spPr>
          <a:xfrm>
            <a:off x="8141400" y="5590800"/>
            <a:ext cx="1003680" cy="1257120"/>
          </a:xfrm>
          <a:prstGeom prst="rect">
            <a:avLst/>
          </a:prstGeom>
          <a:noFill/>
          <a:ln w="0">
            <a:noFill/>
          </a:ln>
        </p:spPr>
      </p:pic>
      <p:cxnSp>
        <p:nvCxnSpPr>
          <p:cNvPr id="125" name="Gerader Verbinder 22"/>
          <p:cNvCxnSpPr/>
          <p:nvPr/>
        </p:nvCxnSpPr>
        <p:spPr>
          <a:xfrm>
            <a:off x="2289600" y="6504480"/>
            <a:ext cx="5040" cy="370080"/>
          </a:xfrm>
          <a:prstGeom prst="straightConnector1">
            <a:avLst/>
          </a:prstGeom>
          <a:ln w="0">
            <a:solidFill>
              <a:srgbClr val="444D26"/>
            </a:solidFill>
          </a:ln>
        </p:spPr>
      </p:cxnSp>
      <p:cxnSp>
        <p:nvCxnSpPr>
          <p:cNvPr id="126" name="Gerader Verbinder 23"/>
          <p:cNvCxnSpPr/>
          <p:nvPr/>
        </p:nvCxnSpPr>
        <p:spPr>
          <a:xfrm>
            <a:off x="6201360" y="6504480"/>
            <a:ext cx="5040" cy="370080"/>
          </a:xfrm>
          <a:prstGeom prst="straightConnector1">
            <a:avLst/>
          </a:prstGeom>
          <a:ln w="0">
            <a:solidFill>
              <a:srgbClr val="444D26"/>
            </a:solidFill>
          </a:ln>
        </p:spPr>
      </p:cxnSp>
      <p:sp>
        <p:nvSpPr>
          <p:cNvPr id="127"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28"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881A7D0-E462-4042-8A54-9176F65512A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9"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30"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31"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3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FF5E60D-D100-4113-B11B-0F07042D53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3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3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8">
    <p:bg>
      <p:bgPr>
        <a:solidFill>
          <a:schemeClr val="lt1">
            <a:lumMod val="95000"/>
            <a:alpha val="49000"/>
          </a:schemeClr>
        </a:solidFill>
      </p:bgPr>
    </p:bg>
    <p:spTree>
      <p:nvGrpSpPr>
        <p:cNvPr id="1" name=""/>
        <p:cNvGrpSpPr/>
        <p:nvPr/>
      </p:nvGrpSpPr>
      <p:grpSpPr>
        <a:xfrm>
          <a:off x="0" y="0"/>
          <a:ext cx="0" cy="0"/>
          <a:chOff x="0" y="0"/>
          <a:chExt cx="0" cy="0"/>
        </a:xfrm>
      </p:grpSpPr>
      <p:sp>
        <p:nvSpPr>
          <p:cNvPr id="135"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36" name="Grafik 9"/>
          <p:cNvPicPr/>
          <p:nvPr/>
        </p:nvPicPr>
        <p:blipFill>
          <a:blip r:embed="rId2"/>
          <a:stretch/>
        </p:blipFill>
        <p:spPr>
          <a:xfrm>
            <a:off x="8141400" y="5590800"/>
            <a:ext cx="1003680" cy="1257120"/>
          </a:xfrm>
          <a:prstGeom prst="rect">
            <a:avLst/>
          </a:prstGeom>
          <a:noFill/>
          <a:ln w="0">
            <a:noFill/>
          </a:ln>
        </p:spPr>
      </p:pic>
      <p:cxnSp>
        <p:nvCxnSpPr>
          <p:cNvPr id="137" name="Gerader Verbinder 8"/>
          <p:cNvCxnSpPr/>
          <p:nvPr/>
        </p:nvCxnSpPr>
        <p:spPr>
          <a:xfrm>
            <a:off x="2289600" y="6504480"/>
            <a:ext cx="5040" cy="370080"/>
          </a:xfrm>
          <a:prstGeom prst="straightConnector1">
            <a:avLst/>
          </a:prstGeom>
          <a:ln w="0">
            <a:solidFill>
              <a:srgbClr val="444D26"/>
            </a:solidFill>
          </a:ln>
        </p:spPr>
      </p:cxnSp>
      <p:cxnSp>
        <p:nvCxnSpPr>
          <p:cNvPr id="138" name="Gerader Verbinder 10"/>
          <p:cNvCxnSpPr/>
          <p:nvPr/>
        </p:nvCxnSpPr>
        <p:spPr>
          <a:xfrm>
            <a:off x="6201360" y="6504480"/>
            <a:ext cx="5040" cy="370080"/>
          </a:xfrm>
          <a:prstGeom prst="straightConnector1">
            <a:avLst/>
          </a:prstGeom>
          <a:ln w="0">
            <a:solidFill>
              <a:srgbClr val="444D26"/>
            </a:solidFill>
          </a:ln>
        </p:spPr>
      </p:cxnSp>
      <p:sp>
        <p:nvSpPr>
          <p:cNvPr id="13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4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B633F3F-7607-4EE2-A9B9-BA7744327B2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4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AEDF913-61A3-4239-8532-38C55ED5B3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43" name="Resim 4"/>
          <p:cNvPicPr/>
          <p:nvPr/>
        </p:nvPicPr>
        <p:blipFill>
          <a:blip r:embed="rId4"/>
          <a:stretch/>
        </p:blipFill>
        <p:spPr>
          <a:xfrm>
            <a:off x="6357600" y="6570360"/>
            <a:ext cx="588600" cy="199800"/>
          </a:xfrm>
          <a:prstGeom prst="rect">
            <a:avLst/>
          </a:prstGeom>
          <a:noFill/>
          <a:ln w="0">
            <a:noFill/>
          </a:ln>
        </p:spPr>
      </p:pic>
      <p:sp>
        <p:nvSpPr>
          <p:cNvPr id="144" name="PlaceHolder 1"/>
          <p:cNvSpPr>
            <a:spLocks noGrp="1"/>
          </p:cNvSpPr>
          <p:nvPr>
            <p:ph type="title"/>
          </p:nvPr>
        </p:nvSpPr>
        <p:spPr>
          <a:xfrm>
            <a:off x="457200" y="273600"/>
            <a:ext cx="8226000" cy="1141560"/>
          </a:xfrm>
          <a:prstGeom prst="rect">
            <a:avLst/>
          </a:prstGeom>
          <a:noFill/>
          <a:ln w="0">
            <a:noFill/>
          </a:ln>
        </p:spPr>
        <p:txBody>
          <a:bodyPr lIns="0" tIns="0" rIns="0" bIns="0" anchor="ctr">
            <a:noAutofit/>
          </a:bodyPr>
          <a:lstStyle>
            <a:lvl1pPr indent="0" algn="l" defTabSz="914400">
              <a:lnSpc>
                <a:spcPct val="102000"/>
              </a:lnSpc>
              <a:buNone/>
              <a:tabLst>
                <a:tab pos="0" algn="l"/>
              </a:tabLst>
              <a:defRPr lang="tr-TR" sz="1800" b="0" u="none" strike="noStrike">
                <a:solidFill>
                  <a:schemeClr val="dk1"/>
                </a:solidFill>
                <a:effectLst/>
                <a:uFillTx/>
                <a:latin typeface="Calibri"/>
              </a:defRPr>
            </a:lvl1pPr>
          </a:lstStyle>
          <a:p>
            <a:pPr indent="0" algn="l" defTabSz="914400">
              <a:lnSpc>
                <a:spcPct val="102000"/>
              </a:lnSpc>
              <a:buNone/>
              <a:tabLst>
                <a:tab pos="0" algn="l"/>
              </a:tabLst>
            </a:pPr>
            <a:r>
              <a:rPr lang="tr-TR" sz="1800" b="0" u="none" strike="noStrike">
                <a:solidFill>
                  <a:schemeClr val="dk1"/>
                </a:solidFill>
                <a:effectLst/>
                <a:uFillTx/>
                <a:latin typeface="Calibri"/>
              </a:rPr>
              <a:t>Click to edit the title text format</a:t>
            </a:r>
            <a:endParaRPr lang="tr-TR" sz="1800" b="0" u="none" strike="noStrike">
              <a:solidFill>
                <a:schemeClr val="dk1"/>
              </a:solidFill>
              <a:effectLst/>
              <a:uFillTx/>
              <a:latin typeface="Calibri"/>
            </a:endParaRPr>
          </a:p>
        </p:txBody>
      </p:sp>
      <p:sp>
        <p:nvSpPr>
          <p:cNvPr id="145"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9">
    <p:bg>
      <p:bgPr>
        <a:solidFill>
          <a:schemeClr val="lt1">
            <a:lumMod val="95000"/>
            <a:alpha val="49000"/>
          </a:schemeClr>
        </a:solidFill>
      </p:bgPr>
    </p:bg>
    <p:spTree>
      <p:nvGrpSpPr>
        <p:cNvPr id="1" name=""/>
        <p:cNvGrpSpPr/>
        <p:nvPr/>
      </p:nvGrpSpPr>
      <p:grpSpPr>
        <a:xfrm>
          <a:off x="0" y="0"/>
          <a:ext cx="0" cy="0"/>
          <a:chOff x="0" y="0"/>
          <a:chExt cx="0" cy="0"/>
        </a:xfrm>
      </p:grpSpPr>
      <p:sp>
        <p:nvSpPr>
          <p:cNvPr id="146"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7" name="Grafik 9"/>
          <p:cNvPicPr/>
          <p:nvPr/>
        </p:nvPicPr>
        <p:blipFill>
          <a:blip r:embed="rId2"/>
          <a:stretch/>
        </p:blipFill>
        <p:spPr>
          <a:xfrm>
            <a:off x="8141400" y="5590800"/>
            <a:ext cx="1003680" cy="1257120"/>
          </a:xfrm>
          <a:prstGeom prst="rect">
            <a:avLst/>
          </a:prstGeom>
          <a:noFill/>
          <a:ln w="0">
            <a:noFill/>
          </a:ln>
        </p:spPr>
      </p:pic>
      <p:cxnSp>
        <p:nvCxnSpPr>
          <p:cNvPr id="148" name="Gerader Verbinder 8"/>
          <p:cNvCxnSpPr/>
          <p:nvPr/>
        </p:nvCxnSpPr>
        <p:spPr>
          <a:xfrm>
            <a:off x="2289600" y="6504480"/>
            <a:ext cx="5040" cy="370080"/>
          </a:xfrm>
          <a:prstGeom prst="straightConnector1">
            <a:avLst/>
          </a:prstGeom>
          <a:ln w="0">
            <a:solidFill>
              <a:srgbClr val="444D26"/>
            </a:solidFill>
          </a:ln>
        </p:spPr>
      </p:cxnSp>
      <p:cxnSp>
        <p:nvCxnSpPr>
          <p:cNvPr id="149" name="Gerader Verbinder 10"/>
          <p:cNvCxnSpPr/>
          <p:nvPr/>
        </p:nvCxnSpPr>
        <p:spPr>
          <a:xfrm>
            <a:off x="6201360" y="6504480"/>
            <a:ext cx="5040" cy="370080"/>
          </a:xfrm>
          <a:prstGeom prst="straightConnector1">
            <a:avLst/>
          </a:prstGeom>
          <a:ln w="0">
            <a:solidFill>
              <a:srgbClr val="444D26"/>
            </a:solidFill>
          </a:ln>
        </p:spPr>
      </p:cxnSp>
      <p:sp>
        <p:nvSpPr>
          <p:cNvPr id="150"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51"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F06FF38-9597-4E66-B110-2C81FA81579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52"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53"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54"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5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7F87310-2C6F-4105-A78B-DD4FFD441C8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5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5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0">
    <p:bg>
      <p:bgPr>
        <a:solidFill>
          <a:schemeClr val="lt1">
            <a:lumMod val="95000"/>
            <a:alpha val="49000"/>
          </a:schemeClr>
        </a:solidFill>
      </p:bgPr>
    </p:bg>
    <p:spTree>
      <p:nvGrpSpPr>
        <p:cNvPr id="1" name=""/>
        <p:cNvGrpSpPr/>
        <p:nvPr/>
      </p:nvGrpSpPr>
      <p:grpSpPr>
        <a:xfrm>
          <a:off x="0" y="0"/>
          <a:ext cx="0" cy="0"/>
          <a:chOff x="0" y="0"/>
          <a:chExt cx="0" cy="0"/>
        </a:xfrm>
      </p:grpSpPr>
      <p:sp>
        <p:nvSpPr>
          <p:cNvPr id="158"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59" name="Grafik 9"/>
          <p:cNvPicPr/>
          <p:nvPr/>
        </p:nvPicPr>
        <p:blipFill>
          <a:blip r:embed="rId2"/>
          <a:stretch/>
        </p:blipFill>
        <p:spPr>
          <a:xfrm>
            <a:off x="8141400" y="5590800"/>
            <a:ext cx="1003680" cy="1257120"/>
          </a:xfrm>
          <a:prstGeom prst="rect">
            <a:avLst/>
          </a:prstGeom>
          <a:noFill/>
          <a:ln w="0">
            <a:noFill/>
          </a:ln>
        </p:spPr>
      </p:pic>
      <p:cxnSp>
        <p:nvCxnSpPr>
          <p:cNvPr id="160" name="Gerader Verbinder 8"/>
          <p:cNvCxnSpPr/>
          <p:nvPr/>
        </p:nvCxnSpPr>
        <p:spPr>
          <a:xfrm>
            <a:off x="2289600" y="6504480"/>
            <a:ext cx="5040" cy="370080"/>
          </a:xfrm>
          <a:prstGeom prst="straightConnector1">
            <a:avLst/>
          </a:prstGeom>
          <a:ln w="0">
            <a:solidFill>
              <a:srgbClr val="444D26"/>
            </a:solidFill>
          </a:ln>
        </p:spPr>
      </p:cxnSp>
      <p:cxnSp>
        <p:nvCxnSpPr>
          <p:cNvPr id="161" name="Gerader Verbinder 10"/>
          <p:cNvCxnSpPr/>
          <p:nvPr/>
        </p:nvCxnSpPr>
        <p:spPr>
          <a:xfrm>
            <a:off x="6201360" y="6504480"/>
            <a:ext cx="5040" cy="370080"/>
          </a:xfrm>
          <a:prstGeom prst="straightConnector1">
            <a:avLst/>
          </a:prstGeom>
          <a:ln w="0">
            <a:solidFill>
              <a:srgbClr val="444D26"/>
            </a:solidFill>
          </a:ln>
        </p:spPr>
      </p:cxnSp>
      <p:sp>
        <p:nvSpPr>
          <p:cNvPr id="162"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63"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1176FB4-8AEE-4084-8B36-1BE829AE43E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64"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65"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166"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6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327E2A4-EC32-4B0F-9C00-5EF4E542CDA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68"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6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
    <p:bg>
      <p:bgPr>
        <a:solidFill>
          <a:schemeClr val="lt1">
            <a:lumMod val="95000"/>
            <a:alpha val="49000"/>
          </a:schemeClr>
        </a:solidFill>
      </p:bgPr>
    </p:bg>
    <p:spTree>
      <p:nvGrpSpPr>
        <p:cNvPr id="1" name=""/>
        <p:cNvGrpSpPr/>
        <p:nvPr/>
      </p:nvGrpSpPr>
      <p:grpSpPr>
        <a:xfrm>
          <a:off x="0" y="0"/>
          <a:ext cx="0" cy="0"/>
          <a:chOff x="0" y="0"/>
          <a:chExt cx="0" cy="0"/>
        </a:xfrm>
      </p:grpSpPr>
      <p:sp>
        <p:nvSpPr>
          <p:cNvPr id="170"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1" name="Grafik 9"/>
          <p:cNvPicPr/>
          <p:nvPr/>
        </p:nvPicPr>
        <p:blipFill>
          <a:blip r:embed="rId2"/>
          <a:stretch/>
        </p:blipFill>
        <p:spPr>
          <a:xfrm>
            <a:off x="8141400" y="5590800"/>
            <a:ext cx="1003680" cy="1257120"/>
          </a:xfrm>
          <a:prstGeom prst="rect">
            <a:avLst/>
          </a:prstGeom>
          <a:noFill/>
          <a:ln w="0">
            <a:noFill/>
          </a:ln>
        </p:spPr>
      </p:pic>
      <p:cxnSp>
        <p:nvCxnSpPr>
          <p:cNvPr id="172" name="Gerader Verbinder 8"/>
          <p:cNvCxnSpPr/>
          <p:nvPr/>
        </p:nvCxnSpPr>
        <p:spPr>
          <a:xfrm>
            <a:off x="2289600" y="6504480"/>
            <a:ext cx="5040" cy="370080"/>
          </a:xfrm>
          <a:prstGeom prst="straightConnector1">
            <a:avLst/>
          </a:prstGeom>
          <a:ln w="0">
            <a:solidFill>
              <a:srgbClr val="444D26"/>
            </a:solidFill>
          </a:ln>
        </p:spPr>
      </p:cxnSp>
      <p:cxnSp>
        <p:nvCxnSpPr>
          <p:cNvPr id="173" name="Gerader Verbinder 10"/>
          <p:cNvCxnSpPr/>
          <p:nvPr/>
        </p:nvCxnSpPr>
        <p:spPr>
          <a:xfrm>
            <a:off x="6201360" y="6504480"/>
            <a:ext cx="5040" cy="370080"/>
          </a:xfrm>
          <a:prstGeom prst="straightConnector1">
            <a:avLst/>
          </a:prstGeom>
          <a:ln w="0">
            <a:solidFill>
              <a:srgbClr val="444D26"/>
            </a:solidFill>
          </a:ln>
        </p:spPr>
      </p:cxnSp>
      <p:sp>
        <p:nvSpPr>
          <p:cNvPr id="174"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75"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25E9F6F-0431-435A-A790-5B6AFEE7059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76"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77"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7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898DDC-8421-4F62-B31F-99E06915589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7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8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
    <p:bg>
      <p:bgPr>
        <a:solidFill>
          <a:schemeClr val="lt1">
            <a:lumMod val="95000"/>
            <a:alpha val="49000"/>
          </a:schemeClr>
        </a:solidFill>
      </p:bgPr>
    </p:bg>
    <p:spTree>
      <p:nvGrpSpPr>
        <p:cNvPr id="1" name=""/>
        <p:cNvGrpSpPr/>
        <p:nvPr/>
      </p:nvGrpSpPr>
      <p:grpSpPr>
        <a:xfrm>
          <a:off x="0" y="0"/>
          <a:ext cx="0" cy="0"/>
          <a:chOff x="0" y="0"/>
          <a:chExt cx="0" cy="0"/>
        </a:xfrm>
      </p:grpSpPr>
      <p:sp>
        <p:nvSpPr>
          <p:cNvPr id="181"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82" name="Grafik 9"/>
          <p:cNvPicPr/>
          <p:nvPr/>
        </p:nvPicPr>
        <p:blipFill>
          <a:blip r:embed="rId2"/>
          <a:stretch/>
        </p:blipFill>
        <p:spPr>
          <a:xfrm>
            <a:off x="8141400" y="5590800"/>
            <a:ext cx="1003680" cy="1257120"/>
          </a:xfrm>
          <a:prstGeom prst="rect">
            <a:avLst/>
          </a:prstGeom>
          <a:noFill/>
          <a:ln w="0">
            <a:noFill/>
          </a:ln>
        </p:spPr>
      </p:pic>
      <p:cxnSp>
        <p:nvCxnSpPr>
          <p:cNvPr id="183" name="Gerader Verbinder 8"/>
          <p:cNvCxnSpPr/>
          <p:nvPr/>
        </p:nvCxnSpPr>
        <p:spPr>
          <a:xfrm>
            <a:off x="2289600" y="6504480"/>
            <a:ext cx="5040" cy="370080"/>
          </a:xfrm>
          <a:prstGeom prst="straightConnector1">
            <a:avLst/>
          </a:prstGeom>
          <a:ln w="0">
            <a:solidFill>
              <a:srgbClr val="444D26"/>
            </a:solidFill>
          </a:ln>
        </p:spPr>
      </p:cxnSp>
      <p:cxnSp>
        <p:nvCxnSpPr>
          <p:cNvPr id="184" name="Gerader Verbinder 10"/>
          <p:cNvCxnSpPr/>
          <p:nvPr/>
        </p:nvCxnSpPr>
        <p:spPr>
          <a:xfrm>
            <a:off x="6201360" y="6504480"/>
            <a:ext cx="5040" cy="370080"/>
          </a:xfrm>
          <a:prstGeom prst="straightConnector1">
            <a:avLst/>
          </a:prstGeom>
          <a:ln w="0">
            <a:solidFill>
              <a:srgbClr val="444D26"/>
            </a:solidFill>
          </a:ln>
        </p:spPr>
      </p:cxnSp>
      <p:sp>
        <p:nvSpPr>
          <p:cNvPr id="185"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86"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95C5CE0-629F-423C-80FD-3B69F3DA656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87"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88"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89"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4FB35E6-CACD-4911-BCB9-C6341E0621C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90"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91"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bg>
      <p:bgPr>
        <a:solidFill>
          <a:schemeClr val="lt1">
            <a:lumMod val="95000"/>
            <a:alpha val="49000"/>
          </a:schemeClr>
        </a:solidFill>
      </p:bgPr>
    </p:bg>
    <p:spTree>
      <p:nvGrpSpPr>
        <p:cNvPr id="1" name=""/>
        <p:cNvGrpSpPr/>
        <p:nvPr/>
      </p:nvGrpSpPr>
      <p:grpSpPr>
        <a:xfrm>
          <a:off x="0" y="0"/>
          <a:ext cx="0" cy="0"/>
          <a:chOff x="0" y="0"/>
          <a:chExt cx="0" cy="0"/>
        </a:xfrm>
      </p:grpSpPr>
      <p:sp>
        <p:nvSpPr>
          <p:cNvPr id="192"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93" name="Grafik 9"/>
          <p:cNvPicPr/>
          <p:nvPr/>
        </p:nvPicPr>
        <p:blipFill>
          <a:blip r:embed="rId2"/>
          <a:stretch/>
        </p:blipFill>
        <p:spPr>
          <a:xfrm>
            <a:off x="8141400" y="5590800"/>
            <a:ext cx="1003680" cy="1257120"/>
          </a:xfrm>
          <a:prstGeom prst="rect">
            <a:avLst/>
          </a:prstGeom>
          <a:noFill/>
          <a:ln w="0">
            <a:noFill/>
          </a:ln>
        </p:spPr>
      </p:pic>
      <p:cxnSp>
        <p:nvCxnSpPr>
          <p:cNvPr id="194" name="Gerader Verbinder 8"/>
          <p:cNvCxnSpPr/>
          <p:nvPr/>
        </p:nvCxnSpPr>
        <p:spPr>
          <a:xfrm>
            <a:off x="2289600" y="6504480"/>
            <a:ext cx="5040" cy="370080"/>
          </a:xfrm>
          <a:prstGeom prst="straightConnector1">
            <a:avLst/>
          </a:prstGeom>
          <a:ln w="0">
            <a:solidFill>
              <a:srgbClr val="444D26"/>
            </a:solidFill>
          </a:ln>
        </p:spPr>
      </p:cxnSp>
      <p:cxnSp>
        <p:nvCxnSpPr>
          <p:cNvPr id="195" name="Gerader Verbinder 10"/>
          <p:cNvCxnSpPr/>
          <p:nvPr/>
        </p:nvCxnSpPr>
        <p:spPr>
          <a:xfrm>
            <a:off x="6201360" y="6504480"/>
            <a:ext cx="5040" cy="370080"/>
          </a:xfrm>
          <a:prstGeom prst="straightConnector1">
            <a:avLst/>
          </a:prstGeom>
          <a:ln w="0">
            <a:solidFill>
              <a:srgbClr val="444D26"/>
            </a:solidFill>
          </a:ln>
        </p:spPr>
      </p:cxnSp>
      <p:sp>
        <p:nvSpPr>
          <p:cNvPr id="196"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97"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9B8A1E0-FF34-455A-A941-F054C547C41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8"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99"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20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2D62675-32EB-4A04-81D3-1E58EA2B3F8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01"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02"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5">
    <p:bg>
      <p:bgPr>
        <a:solidFill>
          <a:schemeClr val="lt1">
            <a:lumMod val="95000"/>
            <a:alpha val="49000"/>
          </a:schemeClr>
        </a:solidFill>
      </p:bgPr>
    </p:bg>
    <p:spTree>
      <p:nvGrpSpPr>
        <p:cNvPr id="1" name=""/>
        <p:cNvGrpSpPr/>
        <p:nvPr/>
      </p:nvGrpSpPr>
      <p:grpSpPr>
        <a:xfrm>
          <a:off x="0" y="0"/>
          <a:ext cx="0" cy="0"/>
          <a:chOff x="0" y="0"/>
          <a:chExt cx="0" cy="0"/>
        </a:xfrm>
      </p:grpSpPr>
      <p:sp>
        <p:nvSpPr>
          <p:cNvPr id="203"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04" name="Grafik 9"/>
          <p:cNvPicPr/>
          <p:nvPr/>
        </p:nvPicPr>
        <p:blipFill>
          <a:blip r:embed="rId2"/>
          <a:stretch/>
        </p:blipFill>
        <p:spPr>
          <a:xfrm>
            <a:off x="8141400" y="5590800"/>
            <a:ext cx="1003680" cy="1257120"/>
          </a:xfrm>
          <a:prstGeom prst="rect">
            <a:avLst/>
          </a:prstGeom>
          <a:noFill/>
          <a:ln w="0">
            <a:noFill/>
          </a:ln>
        </p:spPr>
      </p:pic>
      <p:cxnSp>
        <p:nvCxnSpPr>
          <p:cNvPr id="205" name="Gerader Verbinder 8"/>
          <p:cNvCxnSpPr/>
          <p:nvPr/>
        </p:nvCxnSpPr>
        <p:spPr>
          <a:xfrm>
            <a:off x="2289600" y="6504480"/>
            <a:ext cx="5040" cy="370080"/>
          </a:xfrm>
          <a:prstGeom prst="straightConnector1">
            <a:avLst/>
          </a:prstGeom>
          <a:ln w="0">
            <a:solidFill>
              <a:srgbClr val="444D26"/>
            </a:solidFill>
          </a:ln>
        </p:spPr>
      </p:cxnSp>
      <p:cxnSp>
        <p:nvCxnSpPr>
          <p:cNvPr id="206" name="Gerader Verbinder 10"/>
          <p:cNvCxnSpPr/>
          <p:nvPr/>
        </p:nvCxnSpPr>
        <p:spPr>
          <a:xfrm>
            <a:off x="6201360" y="6504480"/>
            <a:ext cx="5040" cy="370080"/>
          </a:xfrm>
          <a:prstGeom prst="straightConnector1">
            <a:avLst/>
          </a:prstGeom>
          <a:ln w="0">
            <a:solidFill>
              <a:srgbClr val="444D26"/>
            </a:solidFill>
          </a:ln>
        </p:spPr>
      </p:cxnSp>
      <p:sp>
        <p:nvSpPr>
          <p:cNvPr id="207"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08"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38C9BBA-CDF9-45E9-B0D0-95EBB6CB069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09"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10"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1"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3FA06BF-4C5E-4EB5-9FDA-919CA0C7F3E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1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1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6">
    <p:bg>
      <p:bgPr>
        <a:solidFill>
          <a:schemeClr val="lt1">
            <a:lumMod val="95000"/>
            <a:alpha val="49000"/>
          </a:schemeClr>
        </a:solidFill>
      </p:bgPr>
    </p:bg>
    <p:spTree>
      <p:nvGrpSpPr>
        <p:cNvPr id="1" name=""/>
        <p:cNvGrpSpPr/>
        <p:nvPr/>
      </p:nvGrpSpPr>
      <p:grpSpPr>
        <a:xfrm>
          <a:off x="0" y="0"/>
          <a:ext cx="0" cy="0"/>
          <a:chOff x="0" y="0"/>
          <a:chExt cx="0" cy="0"/>
        </a:xfrm>
      </p:grpSpPr>
      <p:sp>
        <p:nvSpPr>
          <p:cNvPr id="215"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16" name="Grafik 9"/>
          <p:cNvPicPr/>
          <p:nvPr/>
        </p:nvPicPr>
        <p:blipFill>
          <a:blip r:embed="rId2"/>
          <a:stretch/>
        </p:blipFill>
        <p:spPr>
          <a:xfrm>
            <a:off x="8141400" y="5590800"/>
            <a:ext cx="1003680" cy="1257120"/>
          </a:xfrm>
          <a:prstGeom prst="rect">
            <a:avLst/>
          </a:prstGeom>
          <a:noFill/>
          <a:ln w="0">
            <a:noFill/>
          </a:ln>
        </p:spPr>
      </p:pic>
      <p:cxnSp>
        <p:nvCxnSpPr>
          <p:cNvPr id="217" name="Gerader Verbinder 8"/>
          <p:cNvCxnSpPr/>
          <p:nvPr/>
        </p:nvCxnSpPr>
        <p:spPr>
          <a:xfrm>
            <a:off x="2289600" y="6504480"/>
            <a:ext cx="5040" cy="370080"/>
          </a:xfrm>
          <a:prstGeom prst="straightConnector1">
            <a:avLst/>
          </a:prstGeom>
          <a:ln w="0">
            <a:solidFill>
              <a:srgbClr val="444D26"/>
            </a:solidFill>
          </a:ln>
        </p:spPr>
      </p:cxnSp>
      <p:cxnSp>
        <p:nvCxnSpPr>
          <p:cNvPr id="218" name="Gerader Verbinder 10"/>
          <p:cNvCxnSpPr/>
          <p:nvPr/>
        </p:nvCxnSpPr>
        <p:spPr>
          <a:xfrm>
            <a:off x="6201360" y="6504480"/>
            <a:ext cx="5040" cy="370080"/>
          </a:xfrm>
          <a:prstGeom prst="straightConnector1">
            <a:avLst/>
          </a:prstGeom>
          <a:ln w="0">
            <a:solidFill>
              <a:srgbClr val="444D26"/>
            </a:solidFill>
          </a:ln>
        </p:spPr>
      </p:cxnSp>
      <p:sp>
        <p:nvSpPr>
          <p:cNvPr id="21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2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46E7062-3DCE-43DB-99E0-0A641C46BB2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1"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22"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23"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24"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25"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2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0E9AB86-D185-4830-941D-D9729404438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2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2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7">
    <p:bg>
      <p:bgPr>
        <a:solidFill>
          <a:schemeClr val="lt1">
            <a:lumMod val="95000"/>
            <a:alpha val="49000"/>
          </a:schemeClr>
        </a:solidFill>
      </p:bgPr>
    </p:bg>
    <p:spTree>
      <p:nvGrpSpPr>
        <p:cNvPr id="1" name=""/>
        <p:cNvGrpSpPr/>
        <p:nvPr/>
      </p:nvGrpSpPr>
      <p:grpSpPr>
        <a:xfrm>
          <a:off x="0" y="0"/>
          <a:ext cx="0" cy="0"/>
          <a:chOff x="0" y="0"/>
          <a:chExt cx="0" cy="0"/>
        </a:xfrm>
      </p:grpSpPr>
      <p:sp>
        <p:nvSpPr>
          <p:cNvPr id="229"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30" name="Grafik 9"/>
          <p:cNvPicPr/>
          <p:nvPr/>
        </p:nvPicPr>
        <p:blipFill>
          <a:blip r:embed="rId2"/>
          <a:stretch/>
        </p:blipFill>
        <p:spPr>
          <a:xfrm>
            <a:off x="8141400" y="5590800"/>
            <a:ext cx="1003680" cy="1257120"/>
          </a:xfrm>
          <a:prstGeom prst="rect">
            <a:avLst/>
          </a:prstGeom>
          <a:noFill/>
          <a:ln w="0">
            <a:noFill/>
          </a:ln>
        </p:spPr>
      </p:pic>
      <p:cxnSp>
        <p:nvCxnSpPr>
          <p:cNvPr id="231" name="Gerader Verbinder 8"/>
          <p:cNvCxnSpPr/>
          <p:nvPr/>
        </p:nvCxnSpPr>
        <p:spPr>
          <a:xfrm>
            <a:off x="2289600" y="6504480"/>
            <a:ext cx="5040" cy="370080"/>
          </a:xfrm>
          <a:prstGeom prst="straightConnector1">
            <a:avLst/>
          </a:prstGeom>
          <a:ln w="0">
            <a:solidFill>
              <a:srgbClr val="444D26"/>
            </a:solidFill>
          </a:ln>
        </p:spPr>
      </p:cxnSp>
      <p:cxnSp>
        <p:nvCxnSpPr>
          <p:cNvPr id="232" name="Gerader Verbinder 10"/>
          <p:cNvCxnSpPr/>
          <p:nvPr/>
        </p:nvCxnSpPr>
        <p:spPr>
          <a:xfrm>
            <a:off x="6201360" y="6504480"/>
            <a:ext cx="5040" cy="370080"/>
          </a:xfrm>
          <a:prstGeom prst="straightConnector1">
            <a:avLst/>
          </a:prstGeom>
          <a:ln w="0">
            <a:solidFill>
              <a:srgbClr val="444D26"/>
            </a:solidFill>
          </a:ln>
        </p:spPr>
      </p:cxnSp>
      <p:sp>
        <p:nvSpPr>
          <p:cNvPr id="23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3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8B35321-E674-4B15-8BC2-7C17C706544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3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105D466-777E-401A-8170-B900669169A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3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bg>
      <p:bgPr>
        <a:solidFill>
          <a:schemeClr val="lt1">
            <a:lumMod val="95000"/>
            <a:alpha val="49000"/>
          </a:schemeClr>
        </a:solidFill>
      </p:bgPr>
    </p:bg>
    <p:spTree>
      <p:nvGrpSpPr>
        <p:cNvPr id="1" name=""/>
        <p:cNvGrpSpPr/>
        <p:nvPr/>
      </p:nvGrpSpPr>
      <p:grpSpPr>
        <a:xfrm>
          <a:off x="0" y="0"/>
          <a:ext cx="0" cy="0"/>
          <a:chOff x="0" y="0"/>
          <a:chExt cx="0" cy="0"/>
        </a:xfrm>
      </p:grpSpPr>
      <p:sp>
        <p:nvSpPr>
          <p:cNvPr id="239"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40" name="Grafik 9"/>
          <p:cNvPicPr/>
          <p:nvPr/>
        </p:nvPicPr>
        <p:blipFill>
          <a:blip r:embed="rId2"/>
          <a:stretch/>
        </p:blipFill>
        <p:spPr>
          <a:xfrm>
            <a:off x="8141400" y="5590800"/>
            <a:ext cx="1003680" cy="1257120"/>
          </a:xfrm>
          <a:prstGeom prst="rect">
            <a:avLst/>
          </a:prstGeom>
          <a:noFill/>
          <a:ln w="0">
            <a:noFill/>
          </a:ln>
        </p:spPr>
      </p:pic>
      <p:cxnSp>
        <p:nvCxnSpPr>
          <p:cNvPr id="241" name="Gerader Verbinder 8"/>
          <p:cNvCxnSpPr/>
          <p:nvPr/>
        </p:nvCxnSpPr>
        <p:spPr>
          <a:xfrm>
            <a:off x="2289600" y="6504480"/>
            <a:ext cx="5040" cy="370080"/>
          </a:xfrm>
          <a:prstGeom prst="straightConnector1">
            <a:avLst/>
          </a:prstGeom>
          <a:ln w="0">
            <a:solidFill>
              <a:srgbClr val="444D26"/>
            </a:solidFill>
          </a:ln>
        </p:spPr>
      </p:cxnSp>
      <p:cxnSp>
        <p:nvCxnSpPr>
          <p:cNvPr id="242" name="Gerader Verbinder 10"/>
          <p:cNvCxnSpPr/>
          <p:nvPr/>
        </p:nvCxnSpPr>
        <p:spPr>
          <a:xfrm>
            <a:off x="6201360" y="6504480"/>
            <a:ext cx="5040" cy="370080"/>
          </a:xfrm>
          <a:prstGeom prst="straightConnector1">
            <a:avLst/>
          </a:prstGeom>
          <a:ln w="0">
            <a:solidFill>
              <a:srgbClr val="444D26"/>
            </a:solidFill>
          </a:ln>
        </p:spPr>
      </p:cxnSp>
      <p:sp>
        <p:nvSpPr>
          <p:cNvPr id="24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4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FAA7CDB-F448-4AAA-A106-4562D51749A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45"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4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2BAF69A-99FD-4151-BF1C-2B4A4580E17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4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4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bg>
      <p:bgPr>
        <a:solidFill>
          <a:schemeClr val="lt1">
            <a:lumMod val="95000"/>
            <a:alpha val="49000"/>
          </a:schemeClr>
        </a:solidFill>
      </p:bgPr>
    </p:bg>
    <p:spTree>
      <p:nvGrpSpPr>
        <p:cNvPr id="1" name=""/>
        <p:cNvGrpSpPr/>
        <p:nvPr/>
      </p:nvGrpSpPr>
      <p:grpSpPr>
        <a:xfrm>
          <a:off x="0" y="0"/>
          <a:ext cx="0" cy="0"/>
          <a:chOff x="0" y="0"/>
          <a:chExt cx="0" cy="0"/>
        </a:xfrm>
      </p:grpSpPr>
      <p:sp>
        <p:nvSpPr>
          <p:cNvPr id="249"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50" name="Grafik 9"/>
          <p:cNvPicPr/>
          <p:nvPr/>
        </p:nvPicPr>
        <p:blipFill>
          <a:blip r:embed="rId2"/>
          <a:stretch/>
        </p:blipFill>
        <p:spPr>
          <a:xfrm>
            <a:off x="8141400" y="5590800"/>
            <a:ext cx="1003680" cy="1257120"/>
          </a:xfrm>
          <a:prstGeom prst="rect">
            <a:avLst/>
          </a:prstGeom>
          <a:noFill/>
          <a:ln w="0">
            <a:noFill/>
          </a:ln>
        </p:spPr>
      </p:pic>
      <p:cxnSp>
        <p:nvCxnSpPr>
          <p:cNvPr id="251" name="Gerader Verbinder 8"/>
          <p:cNvCxnSpPr/>
          <p:nvPr/>
        </p:nvCxnSpPr>
        <p:spPr>
          <a:xfrm>
            <a:off x="2289600" y="6504480"/>
            <a:ext cx="5040" cy="370080"/>
          </a:xfrm>
          <a:prstGeom prst="straightConnector1">
            <a:avLst/>
          </a:prstGeom>
          <a:ln w="0">
            <a:solidFill>
              <a:srgbClr val="444D26"/>
            </a:solidFill>
          </a:ln>
        </p:spPr>
      </p:cxnSp>
      <p:cxnSp>
        <p:nvCxnSpPr>
          <p:cNvPr id="252" name="Gerader Verbinder 10"/>
          <p:cNvCxnSpPr/>
          <p:nvPr/>
        </p:nvCxnSpPr>
        <p:spPr>
          <a:xfrm>
            <a:off x="6201360" y="6504480"/>
            <a:ext cx="5040" cy="370080"/>
          </a:xfrm>
          <a:prstGeom prst="straightConnector1">
            <a:avLst/>
          </a:prstGeom>
          <a:ln w="0">
            <a:solidFill>
              <a:srgbClr val="444D26"/>
            </a:solidFill>
          </a:ln>
        </p:spPr>
      </p:cxnSp>
      <p:sp>
        <p:nvSpPr>
          <p:cNvPr id="25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5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D68D5C8-3B17-4FBA-A12F-1F4C17DA84C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5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56"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5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2F162D7-D536-4163-88B1-B6297322877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8"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5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2">
    <p:bg>
      <p:bgPr>
        <a:solidFill>
          <a:schemeClr val="lt1">
            <a:lumMod val="95000"/>
            <a:alpha val="49000"/>
          </a:schemeClr>
        </a:solidFill>
      </p:bgPr>
    </p:bg>
    <p:spTree>
      <p:nvGrpSpPr>
        <p:cNvPr id="1" name=""/>
        <p:cNvGrpSpPr/>
        <p:nvPr/>
      </p:nvGrpSpPr>
      <p:grpSpPr>
        <a:xfrm>
          <a:off x="0" y="0"/>
          <a:ext cx="0" cy="0"/>
          <a:chOff x="0" y="0"/>
          <a:chExt cx="0" cy="0"/>
        </a:xfrm>
      </p:grpSpPr>
      <p:sp>
        <p:nvSpPr>
          <p:cNvPr id="260"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1" name="Grafik 10"/>
          <p:cNvPicPr/>
          <p:nvPr/>
        </p:nvPicPr>
        <p:blipFill>
          <a:blip r:embed="rId2"/>
          <a:stretch/>
        </p:blipFill>
        <p:spPr>
          <a:xfrm>
            <a:off x="8141400" y="5590800"/>
            <a:ext cx="1003680" cy="1257120"/>
          </a:xfrm>
          <a:prstGeom prst="rect">
            <a:avLst/>
          </a:prstGeom>
          <a:noFill/>
          <a:ln w="0">
            <a:noFill/>
          </a:ln>
        </p:spPr>
      </p:pic>
      <p:cxnSp>
        <p:nvCxnSpPr>
          <p:cNvPr id="262" name="Gerader Verbinder 8"/>
          <p:cNvCxnSpPr/>
          <p:nvPr/>
        </p:nvCxnSpPr>
        <p:spPr>
          <a:xfrm>
            <a:off x="2289600" y="6504480"/>
            <a:ext cx="5040" cy="370080"/>
          </a:xfrm>
          <a:prstGeom prst="straightConnector1">
            <a:avLst/>
          </a:prstGeom>
          <a:ln w="0">
            <a:solidFill>
              <a:srgbClr val="444D26"/>
            </a:solidFill>
          </a:ln>
        </p:spPr>
      </p:cxnSp>
      <p:cxnSp>
        <p:nvCxnSpPr>
          <p:cNvPr id="263" name="Gerader Verbinder 9"/>
          <p:cNvCxnSpPr/>
          <p:nvPr/>
        </p:nvCxnSpPr>
        <p:spPr>
          <a:xfrm>
            <a:off x="6201360" y="6504480"/>
            <a:ext cx="5040" cy="370080"/>
          </a:xfrm>
          <a:prstGeom prst="straightConnector1">
            <a:avLst/>
          </a:prstGeom>
          <a:ln w="0">
            <a:solidFill>
              <a:srgbClr val="444D26"/>
            </a:solidFill>
          </a:ln>
        </p:spPr>
      </p:cxnSp>
      <p:sp>
        <p:nvSpPr>
          <p:cNvPr id="264"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65"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87E00FF-12CD-4F3E-8746-B59D2B13006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66"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67"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6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1C6BBEC-8115-4CF9-9249-4156D7118EA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6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7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1">
    <p:bg>
      <p:bgPr>
        <a:solidFill>
          <a:schemeClr val="lt1">
            <a:lumMod val="95000"/>
            <a:alpha val="49000"/>
          </a:schemeClr>
        </a:solidFill>
      </p:bgPr>
    </p:bg>
    <p:spTree>
      <p:nvGrpSpPr>
        <p:cNvPr id="1" name=""/>
        <p:cNvGrpSpPr/>
        <p:nvPr/>
      </p:nvGrpSpPr>
      <p:grpSpPr>
        <a:xfrm>
          <a:off x="0" y="0"/>
          <a:ext cx="0" cy="0"/>
          <a:chOff x="0" y="0"/>
          <a:chExt cx="0" cy="0"/>
        </a:xfrm>
      </p:grpSpPr>
      <p:sp>
        <p:nvSpPr>
          <p:cNvPr id="271"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72" name="Grafik 10"/>
          <p:cNvPicPr/>
          <p:nvPr/>
        </p:nvPicPr>
        <p:blipFill>
          <a:blip r:embed="rId2"/>
          <a:stretch/>
        </p:blipFill>
        <p:spPr>
          <a:xfrm>
            <a:off x="8141400" y="5590800"/>
            <a:ext cx="1003680" cy="1257120"/>
          </a:xfrm>
          <a:prstGeom prst="rect">
            <a:avLst/>
          </a:prstGeom>
          <a:noFill/>
          <a:ln w="0">
            <a:noFill/>
          </a:ln>
        </p:spPr>
      </p:pic>
      <p:cxnSp>
        <p:nvCxnSpPr>
          <p:cNvPr id="273" name="Gerader Verbinder 8"/>
          <p:cNvCxnSpPr/>
          <p:nvPr/>
        </p:nvCxnSpPr>
        <p:spPr>
          <a:xfrm>
            <a:off x="2289600" y="6504480"/>
            <a:ext cx="5040" cy="370080"/>
          </a:xfrm>
          <a:prstGeom prst="straightConnector1">
            <a:avLst/>
          </a:prstGeom>
          <a:ln w="0">
            <a:solidFill>
              <a:srgbClr val="444D26"/>
            </a:solidFill>
          </a:ln>
        </p:spPr>
      </p:cxnSp>
      <p:cxnSp>
        <p:nvCxnSpPr>
          <p:cNvPr id="274" name="Gerader Verbinder 9"/>
          <p:cNvCxnSpPr/>
          <p:nvPr/>
        </p:nvCxnSpPr>
        <p:spPr>
          <a:xfrm>
            <a:off x="6201360" y="6504480"/>
            <a:ext cx="5040" cy="370080"/>
          </a:xfrm>
          <a:prstGeom prst="straightConnector1">
            <a:avLst/>
          </a:prstGeom>
          <a:ln w="0">
            <a:solidFill>
              <a:srgbClr val="444D26"/>
            </a:solidFill>
          </a:ln>
        </p:spPr>
      </p:cxnSp>
      <p:sp>
        <p:nvSpPr>
          <p:cNvPr id="275"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76"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570564D-CA1D-4A1C-8783-5FF0F99E57A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77"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78"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79"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8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D4C4225-153A-47C3-A599-1DE1CA542FE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81"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82"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13">
    <p:bg>
      <p:bgPr>
        <a:solidFill>
          <a:schemeClr val="lt1">
            <a:lumMod val="95000"/>
            <a:alpha val="49000"/>
          </a:schemeClr>
        </a:solidFill>
      </p:bgPr>
    </p:bg>
    <p:spTree>
      <p:nvGrpSpPr>
        <p:cNvPr id="1" name=""/>
        <p:cNvGrpSpPr/>
        <p:nvPr/>
      </p:nvGrpSpPr>
      <p:grpSpPr>
        <a:xfrm>
          <a:off x="0" y="0"/>
          <a:ext cx="0" cy="0"/>
          <a:chOff x="0" y="0"/>
          <a:chExt cx="0" cy="0"/>
        </a:xfrm>
      </p:grpSpPr>
      <p:sp>
        <p:nvSpPr>
          <p:cNvPr id="283"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4" name="Grafik 10"/>
          <p:cNvPicPr/>
          <p:nvPr/>
        </p:nvPicPr>
        <p:blipFill>
          <a:blip r:embed="rId2"/>
          <a:stretch/>
        </p:blipFill>
        <p:spPr>
          <a:xfrm>
            <a:off x="8141400" y="5590800"/>
            <a:ext cx="1003680" cy="1257120"/>
          </a:xfrm>
          <a:prstGeom prst="rect">
            <a:avLst/>
          </a:prstGeom>
          <a:noFill/>
          <a:ln w="0">
            <a:noFill/>
          </a:ln>
        </p:spPr>
      </p:pic>
      <p:cxnSp>
        <p:nvCxnSpPr>
          <p:cNvPr id="285" name="Gerader Verbinder 8"/>
          <p:cNvCxnSpPr/>
          <p:nvPr/>
        </p:nvCxnSpPr>
        <p:spPr>
          <a:xfrm>
            <a:off x="2289600" y="6504480"/>
            <a:ext cx="5040" cy="370080"/>
          </a:xfrm>
          <a:prstGeom prst="straightConnector1">
            <a:avLst/>
          </a:prstGeom>
          <a:ln w="0">
            <a:solidFill>
              <a:srgbClr val="444D26"/>
            </a:solidFill>
          </a:ln>
        </p:spPr>
      </p:cxnSp>
      <p:cxnSp>
        <p:nvCxnSpPr>
          <p:cNvPr id="286" name="Gerader Verbinder 9"/>
          <p:cNvCxnSpPr/>
          <p:nvPr/>
        </p:nvCxnSpPr>
        <p:spPr>
          <a:xfrm>
            <a:off x="6201360" y="6504480"/>
            <a:ext cx="5040" cy="370080"/>
          </a:xfrm>
          <a:prstGeom prst="straightConnector1">
            <a:avLst/>
          </a:prstGeom>
          <a:ln w="0">
            <a:solidFill>
              <a:srgbClr val="444D26"/>
            </a:solidFill>
          </a:ln>
        </p:spPr>
      </p:cxnSp>
      <p:sp>
        <p:nvSpPr>
          <p:cNvPr id="287"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88"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BA25DCA-FF3B-4F33-98E7-C2DC295278C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89"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90"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9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F34858B-0467-4C18-9B6D-A6232B5A3AF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9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9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Titel und Inhalt">
    <p:bg>
      <p:bgPr>
        <a:solidFill>
          <a:srgbClr val="FFFFFF"/>
        </a:solidFill>
      </p:bgPr>
    </p:bg>
    <p:spTree>
      <p:nvGrpSpPr>
        <p:cNvPr id="1" name=""/>
        <p:cNvGrpSpPr/>
        <p:nvPr/>
      </p:nvGrpSpPr>
      <p:grpSpPr>
        <a:xfrm>
          <a:off x="0" y="0"/>
          <a:ext cx="0" cy="0"/>
          <a:chOff x="0" y="0"/>
          <a:chExt cx="0" cy="0"/>
        </a:xfrm>
      </p:grpSpPr>
      <p:sp>
        <p:nvSpPr>
          <p:cNvPr id="294"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95" name="Grafik 10"/>
          <p:cNvPicPr/>
          <p:nvPr/>
        </p:nvPicPr>
        <p:blipFill>
          <a:blip r:embed="rId2"/>
          <a:stretch/>
        </p:blipFill>
        <p:spPr>
          <a:xfrm>
            <a:off x="8141400" y="5590800"/>
            <a:ext cx="1003680" cy="1257120"/>
          </a:xfrm>
          <a:prstGeom prst="rect">
            <a:avLst/>
          </a:prstGeom>
          <a:noFill/>
          <a:ln w="0">
            <a:noFill/>
          </a:ln>
        </p:spPr>
      </p:pic>
      <p:cxnSp>
        <p:nvCxnSpPr>
          <p:cNvPr id="296" name="Gerader Verbinder 8"/>
          <p:cNvCxnSpPr/>
          <p:nvPr/>
        </p:nvCxnSpPr>
        <p:spPr>
          <a:xfrm>
            <a:off x="2289600" y="6504480"/>
            <a:ext cx="5040" cy="370080"/>
          </a:xfrm>
          <a:prstGeom prst="straightConnector1">
            <a:avLst/>
          </a:prstGeom>
          <a:ln w="0">
            <a:solidFill>
              <a:srgbClr val="444D26"/>
            </a:solidFill>
          </a:ln>
        </p:spPr>
      </p:cxnSp>
      <p:cxnSp>
        <p:nvCxnSpPr>
          <p:cNvPr id="297" name="Gerader Verbinder 9"/>
          <p:cNvCxnSpPr/>
          <p:nvPr/>
        </p:nvCxnSpPr>
        <p:spPr>
          <a:xfrm>
            <a:off x="6201360" y="6504480"/>
            <a:ext cx="5040" cy="370080"/>
          </a:xfrm>
          <a:prstGeom prst="straightConnector1">
            <a:avLst/>
          </a:prstGeom>
          <a:ln w="0">
            <a:solidFill>
              <a:srgbClr val="444D26"/>
            </a:solidFill>
          </a:ln>
        </p:spPr>
      </p:cxnSp>
      <p:sp>
        <p:nvSpPr>
          <p:cNvPr id="298"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99"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75AC078-2680-40F8-A628-42F1D18A7FA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00" name="PlaceHolder 1"/>
          <p:cNvSpPr>
            <a:spLocks noGrp="1"/>
          </p:cNvSpPr>
          <p:nvPr>
            <p:ph type="title"/>
          </p:nvPr>
        </p:nvSpPr>
        <p:spPr>
          <a:xfrm>
            <a:off x="628560" y="365040"/>
            <a:ext cx="7880760" cy="1319400"/>
          </a:xfrm>
          <a:prstGeom prst="rect">
            <a:avLst/>
          </a:prstGeom>
          <a:noFill/>
          <a:ln w="0">
            <a:noFill/>
          </a:ln>
        </p:spPr>
        <p:txBody>
          <a:bodyPr lIns="91440" tIns="45720" rIns="91440" bIns="45720" anchor="ctr">
            <a:noAutofit/>
          </a:bodyPr>
          <a:lstStyle>
            <a:lvl1pPr indent="0" algn="l" defTabSz="914400">
              <a:lnSpc>
                <a:spcPct val="90000"/>
              </a:lnSpc>
              <a:buNone/>
              <a:tabLst>
                <a:tab pos="0" algn="l"/>
              </a:tabLst>
              <a:defRPr lang="de-DE" sz="3300" b="0" u="none" strike="noStrike">
                <a:solidFill>
                  <a:schemeClr val="dk1"/>
                </a:solidFill>
                <a:effectLst/>
                <a:uFillTx/>
                <a:latin typeface="Calibri Light"/>
              </a:defRPr>
            </a:lvl1pPr>
          </a:lstStyle>
          <a:p>
            <a:pPr indent="0" algn="l"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301" name="PlaceHolder 2"/>
          <p:cNvSpPr>
            <a:spLocks noGrp="1"/>
          </p:cNvSpPr>
          <p:nvPr>
            <p:ph type="body"/>
          </p:nvPr>
        </p:nvSpPr>
        <p:spPr>
          <a:xfrm>
            <a:off x="628560" y="1825560"/>
            <a:ext cx="7880760" cy="43452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302" name="PlaceHolder 3"/>
          <p:cNvSpPr>
            <a:spLocks noGrp="1"/>
          </p:cNvSpPr>
          <p:nvPr>
            <p:ph type="ftr" idx="1"/>
          </p:nvPr>
        </p:nvSpPr>
        <p:spPr>
          <a:xfrm>
            <a:off x="3029040" y="6356520"/>
            <a:ext cx="3080160" cy="35892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303" name="PlaceHolder 4"/>
          <p:cNvSpPr>
            <a:spLocks noGrp="1"/>
          </p:cNvSpPr>
          <p:nvPr>
            <p:ph type="sldNum" idx="2"/>
          </p:nvPr>
        </p:nvSpPr>
        <p:spPr>
          <a:xfrm>
            <a:off x="6458040" y="6356520"/>
            <a:ext cx="2051640" cy="3589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B44CB02E-BD74-41F7-AAB3-E100291287E7}"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304"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8F73590-4B1E-4312-B660-E9993198C1A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05"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06"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14">
    <p:bg>
      <p:bgPr>
        <a:solidFill>
          <a:schemeClr val="lt1">
            <a:lumMod val="95000"/>
            <a:alpha val="49000"/>
          </a:schemeClr>
        </a:solidFill>
      </p:bgPr>
    </p:bg>
    <p:spTree>
      <p:nvGrpSpPr>
        <p:cNvPr id="1" name=""/>
        <p:cNvGrpSpPr/>
        <p:nvPr/>
      </p:nvGrpSpPr>
      <p:grpSpPr>
        <a:xfrm>
          <a:off x="0" y="0"/>
          <a:ext cx="0" cy="0"/>
          <a:chOff x="0" y="0"/>
          <a:chExt cx="0" cy="0"/>
        </a:xfrm>
      </p:grpSpPr>
      <p:sp>
        <p:nvSpPr>
          <p:cNvPr id="307"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08" name="Grafik 10"/>
          <p:cNvPicPr/>
          <p:nvPr/>
        </p:nvPicPr>
        <p:blipFill>
          <a:blip r:embed="rId2"/>
          <a:stretch/>
        </p:blipFill>
        <p:spPr>
          <a:xfrm>
            <a:off x="8141400" y="5590800"/>
            <a:ext cx="1003680" cy="1257120"/>
          </a:xfrm>
          <a:prstGeom prst="rect">
            <a:avLst/>
          </a:prstGeom>
          <a:noFill/>
          <a:ln w="0">
            <a:noFill/>
          </a:ln>
        </p:spPr>
      </p:pic>
      <p:cxnSp>
        <p:nvCxnSpPr>
          <p:cNvPr id="309" name="Gerader Verbinder 8"/>
          <p:cNvCxnSpPr/>
          <p:nvPr/>
        </p:nvCxnSpPr>
        <p:spPr>
          <a:xfrm>
            <a:off x="2289600" y="6504480"/>
            <a:ext cx="5040" cy="370080"/>
          </a:xfrm>
          <a:prstGeom prst="straightConnector1">
            <a:avLst/>
          </a:prstGeom>
          <a:ln w="0">
            <a:solidFill>
              <a:srgbClr val="444D26"/>
            </a:solidFill>
          </a:ln>
        </p:spPr>
      </p:cxnSp>
      <p:cxnSp>
        <p:nvCxnSpPr>
          <p:cNvPr id="310" name="Gerader Verbinder 9"/>
          <p:cNvCxnSpPr/>
          <p:nvPr/>
        </p:nvCxnSpPr>
        <p:spPr>
          <a:xfrm>
            <a:off x="6201360" y="6504480"/>
            <a:ext cx="5040" cy="370080"/>
          </a:xfrm>
          <a:prstGeom prst="straightConnector1">
            <a:avLst/>
          </a:prstGeom>
          <a:ln w="0">
            <a:solidFill>
              <a:srgbClr val="444D26"/>
            </a:solidFill>
          </a:ln>
        </p:spPr>
      </p:cxnSp>
      <p:sp>
        <p:nvSpPr>
          <p:cNvPr id="311"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12"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329C83D-750C-4CF6-9228-D9490E208BE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3"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14"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1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96DE2E2-260A-429F-A076-7343BDDFC7D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1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1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5">
    <p:bg>
      <p:bgPr>
        <a:solidFill>
          <a:schemeClr val="lt1">
            <a:lumMod val="95000"/>
            <a:alpha val="49000"/>
          </a:schemeClr>
        </a:solidFill>
      </p:bgPr>
    </p:bg>
    <p:spTree>
      <p:nvGrpSpPr>
        <p:cNvPr id="1" name=""/>
        <p:cNvGrpSpPr/>
        <p:nvPr/>
      </p:nvGrpSpPr>
      <p:grpSpPr>
        <a:xfrm>
          <a:off x="0" y="0"/>
          <a:ext cx="0" cy="0"/>
          <a:chOff x="0" y="0"/>
          <a:chExt cx="0" cy="0"/>
        </a:xfrm>
      </p:grpSpPr>
      <p:sp>
        <p:nvSpPr>
          <p:cNvPr id="318"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19" name="Grafik 10"/>
          <p:cNvPicPr/>
          <p:nvPr/>
        </p:nvPicPr>
        <p:blipFill>
          <a:blip r:embed="rId2"/>
          <a:stretch/>
        </p:blipFill>
        <p:spPr>
          <a:xfrm>
            <a:off x="8141400" y="5590800"/>
            <a:ext cx="1003680" cy="1257120"/>
          </a:xfrm>
          <a:prstGeom prst="rect">
            <a:avLst/>
          </a:prstGeom>
          <a:noFill/>
          <a:ln w="0">
            <a:noFill/>
          </a:ln>
        </p:spPr>
      </p:pic>
      <p:cxnSp>
        <p:nvCxnSpPr>
          <p:cNvPr id="320" name="Gerader Verbinder 8"/>
          <p:cNvCxnSpPr/>
          <p:nvPr/>
        </p:nvCxnSpPr>
        <p:spPr>
          <a:xfrm>
            <a:off x="2289600" y="6504480"/>
            <a:ext cx="5040" cy="370080"/>
          </a:xfrm>
          <a:prstGeom prst="straightConnector1">
            <a:avLst/>
          </a:prstGeom>
          <a:ln w="0">
            <a:solidFill>
              <a:srgbClr val="444D26"/>
            </a:solidFill>
          </a:ln>
        </p:spPr>
      </p:cxnSp>
      <p:cxnSp>
        <p:nvCxnSpPr>
          <p:cNvPr id="321" name="Gerader Verbinder 9"/>
          <p:cNvCxnSpPr/>
          <p:nvPr/>
        </p:nvCxnSpPr>
        <p:spPr>
          <a:xfrm>
            <a:off x="6201360" y="6504480"/>
            <a:ext cx="5040" cy="370080"/>
          </a:xfrm>
          <a:prstGeom prst="straightConnector1">
            <a:avLst/>
          </a:prstGeom>
          <a:ln w="0">
            <a:solidFill>
              <a:srgbClr val="444D26"/>
            </a:solidFill>
          </a:ln>
        </p:spPr>
      </p:cxnSp>
      <p:sp>
        <p:nvSpPr>
          <p:cNvPr id="322"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23"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7F97A7D-3912-497B-81CC-662EF8FACF7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24"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25"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32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97931FF-64D4-4099-B796-B33776A4A19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2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2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6">
    <p:bg>
      <p:bgPr>
        <a:solidFill>
          <a:schemeClr val="lt1">
            <a:lumMod val="95000"/>
            <a:alpha val="49000"/>
          </a:schemeClr>
        </a:solidFill>
      </p:bgPr>
    </p:bg>
    <p:spTree>
      <p:nvGrpSpPr>
        <p:cNvPr id="1" name=""/>
        <p:cNvGrpSpPr/>
        <p:nvPr/>
      </p:nvGrpSpPr>
      <p:grpSpPr>
        <a:xfrm>
          <a:off x="0" y="0"/>
          <a:ext cx="0" cy="0"/>
          <a:chOff x="0" y="0"/>
          <a:chExt cx="0" cy="0"/>
        </a:xfrm>
      </p:grpSpPr>
      <p:sp>
        <p:nvSpPr>
          <p:cNvPr id="329"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30" name="Grafik 10"/>
          <p:cNvPicPr/>
          <p:nvPr/>
        </p:nvPicPr>
        <p:blipFill>
          <a:blip r:embed="rId2"/>
          <a:stretch/>
        </p:blipFill>
        <p:spPr>
          <a:xfrm>
            <a:off x="8141400" y="5590800"/>
            <a:ext cx="1003680" cy="1257120"/>
          </a:xfrm>
          <a:prstGeom prst="rect">
            <a:avLst/>
          </a:prstGeom>
          <a:noFill/>
          <a:ln w="0">
            <a:noFill/>
          </a:ln>
        </p:spPr>
      </p:pic>
      <p:cxnSp>
        <p:nvCxnSpPr>
          <p:cNvPr id="331" name="Gerader Verbinder 8"/>
          <p:cNvCxnSpPr/>
          <p:nvPr/>
        </p:nvCxnSpPr>
        <p:spPr>
          <a:xfrm>
            <a:off x="2289600" y="6504480"/>
            <a:ext cx="5040" cy="370080"/>
          </a:xfrm>
          <a:prstGeom prst="straightConnector1">
            <a:avLst/>
          </a:prstGeom>
          <a:ln w="0">
            <a:solidFill>
              <a:srgbClr val="444D26"/>
            </a:solidFill>
          </a:ln>
        </p:spPr>
      </p:cxnSp>
      <p:cxnSp>
        <p:nvCxnSpPr>
          <p:cNvPr id="332" name="Gerader Verbinder 9"/>
          <p:cNvCxnSpPr/>
          <p:nvPr/>
        </p:nvCxnSpPr>
        <p:spPr>
          <a:xfrm>
            <a:off x="6201360" y="6504480"/>
            <a:ext cx="5040" cy="370080"/>
          </a:xfrm>
          <a:prstGeom prst="straightConnector1">
            <a:avLst/>
          </a:prstGeom>
          <a:ln w="0">
            <a:solidFill>
              <a:srgbClr val="444D26"/>
            </a:solidFill>
          </a:ln>
        </p:spPr>
      </p:cxnSp>
      <p:sp>
        <p:nvSpPr>
          <p:cNvPr id="33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3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4F93633-0B9D-485B-8EC6-8708322BD45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36"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7"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AD93600-7F57-452D-8AEB-A99674B0A01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3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4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7">
    <p:bg>
      <p:bgPr>
        <a:solidFill>
          <a:schemeClr val="lt1">
            <a:lumMod val="95000"/>
            <a:alpha val="49000"/>
          </a:schemeClr>
        </a:solidFill>
      </p:bgPr>
    </p:bg>
    <p:spTree>
      <p:nvGrpSpPr>
        <p:cNvPr id="1" name=""/>
        <p:cNvGrpSpPr/>
        <p:nvPr/>
      </p:nvGrpSpPr>
      <p:grpSpPr>
        <a:xfrm>
          <a:off x="0" y="0"/>
          <a:ext cx="0" cy="0"/>
          <a:chOff x="0" y="0"/>
          <a:chExt cx="0" cy="0"/>
        </a:xfrm>
      </p:grpSpPr>
      <p:sp>
        <p:nvSpPr>
          <p:cNvPr id="341"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42" name="Grafik 10"/>
          <p:cNvPicPr/>
          <p:nvPr/>
        </p:nvPicPr>
        <p:blipFill>
          <a:blip r:embed="rId2"/>
          <a:stretch/>
        </p:blipFill>
        <p:spPr>
          <a:xfrm>
            <a:off x="8141400" y="5590800"/>
            <a:ext cx="1003680" cy="1257120"/>
          </a:xfrm>
          <a:prstGeom prst="rect">
            <a:avLst/>
          </a:prstGeom>
          <a:noFill/>
          <a:ln w="0">
            <a:noFill/>
          </a:ln>
        </p:spPr>
      </p:pic>
      <p:cxnSp>
        <p:nvCxnSpPr>
          <p:cNvPr id="343" name="Gerader Verbinder 8"/>
          <p:cNvCxnSpPr/>
          <p:nvPr/>
        </p:nvCxnSpPr>
        <p:spPr>
          <a:xfrm>
            <a:off x="2289600" y="6504480"/>
            <a:ext cx="5040" cy="370080"/>
          </a:xfrm>
          <a:prstGeom prst="straightConnector1">
            <a:avLst/>
          </a:prstGeom>
          <a:ln w="0">
            <a:solidFill>
              <a:srgbClr val="444D26"/>
            </a:solidFill>
          </a:ln>
        </p:spPr>
      </p:cxnSp>
      <p:cxnSp>
        <p:nvCxnSpPr>
          <p:cNvPr id="344" name="Gerader Verbinder 9"/>
          <p:cNvCxnSpPr/>
          <p:nvPr/>
        </p:nvCxnSpPr>
        <p:spPr>
          <a:xfrm>
            <a:off x="6201360" y="6504480"/>
            <a:ext cx="5040" cy="370080"/>
          </a:xfrm>
          <a:prstGeom prst="straightConnector1">
            <a:avLst/>
          </a:prstGeom>
          <a:ln w="0">
            <a:solidFill>
              <a:srgbClr val="444D26"/>
            </a:solidFill>
          </a:ln>
        </p:spPr>
      </p:cxnSp>
      <p:sp>
        <p:nvSpPr>
          <p:cNvPr id="345"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46"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B11C1DD-8E10-4068-BF31-63E6D94C3EB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47"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48"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49"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0"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51"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6F944E-250B-435E-BFC2-99109DBD37D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5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5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18">
    <p:bg>
      <p:bgPr>
        <a:solidFill>
          <a:schemeClr val="lt1">
            <a:lumMod val="95000"/>
            <a:alpha val="49000"/>
          </a:schemeClr>
        </a:solidFill>
      </p:bgPr>
    </p:bg>
    <p:spTree>
      <p:nvGrpSpPr>
        <p:cNvPr id="1" name=""/>
        <p:cNvGrpSpPr/>
        <p:nvPr/>
      </p:nvGrpSpPr>
      <p:grpSpPr>
        <a:xfrm>
          <a:off x="0" y="0"/>
          <a:ext cx="0" cy="0"/>
          <a:chOff x="0" y="0"/>
          <a:chExt cx="0" cy="0"/>
        </a:xfrm>
      </p:grpSpPr>
      <p:sp>
        <p:nvSpPr>
          <p:cNvPr id="355"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56" name="Grafik 10"/>
          <p:cNvPicPr/>
          <p:nvPr/>
        </p:nvPicPr>
        <p:blipFill>
          <a:blip r:embed="rId2"/>
          <a:stretch/>
        </p:blipFill>
        <p:spPr>
          <a:xfrm>
            <a:off x="8141400" y="5590800"/>
            <a:ext cx="1003680" cy="1257120"/>
          </a:xfrm>
          <a:prstGeom prst="rect">
            <a:avLst/>
          </a:prstGeom>
          <a:noFill/>
          <a:ln w="0">
            <a:noFill/>
          </a:ln>
        </p:spPr>
      </p:pic>
      <p:cxnSp>
        <p:nvCxnSpPr>
          <p:cNvPr id="357" name="Gerader Verbinder 8"/>
          <p:cNvCxnSpPr/>
          <p:nvPr/>
        </p:nvCxnSpPr>
        <p:spPr>
          <a:xfrm>
            <a:off x="2289600" y="6504480"/>
            <a:ext cx="5040" cy="370080"/>
          </a:xfrm>
          <a:prstGeom prst="straightConnector1">
            <a:avLst/>
          </a:prstGeom>
          <a:ln w="0">
            <a:solidFill>
              <a:srgbClr val="444D26"/>
            </a:solidFill>
          </a:ln>
        </p:spPr>
      </p:cxnSp>
      <p:cxnSp>
        <p:nvCxnSpPr>
          <p:cNvPr id="358" name="Gerader Verbinder 9"/>
          <p:cNvCxnSpPr/>
          <p:nvPr/>
        </p:nvCxnSpPr>
        <p:spPr>
          <a:xfrm>
            <a:off x="6201360" y="6504480"/>
            <a:ext cx="5040" cy="370080"/>
          </a:xfrm>
          <a:prstGeom prst="straightConnector1">
            <a:avLst/>
          </a:prstGeom>
          <a:ln w="0">
            <a:solidFill>
              <a:srgbClr val="444D26"/>
            </a:solidFill>
          </a:ln>
        </p:spPr>
      </p:cxnSp>
      <p:sp>
        <p:nvSpPr>
          <p:cNvPr id="35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6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8458460-DBD7-4F88-8DC5-AC8C9E0405A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6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6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043E401-296D-45E8-89E4-899336CD3CC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6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6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1">
    <p:bg>
      <p:bgPr>
        <a:solidFill>
          <a:schemeClr val="lt1">
            <a:lumMod val="95000"/>
            <a:alpha val="49000"/>
          </a:schemeClr>
        </a:solidFill>
      </p:bgPr>
    </p:bg>
    <p:spTree>
      <p:nvGrpSpPr>
        <p:cNvPr id="1" name=""/>
        <p:cNvGrpSpPr/>
        <p:nvPr/>
      </p:nvGrpSpPr>
      <p:grpSpPr>
        <a:xfrm>
          <a:off x="0" y="0"/>
          <a:ext cx="0" cy="0"/>
          <a:chOff x="0" y="0"/>
          <a:chExt cx="0" cy="0"/>
        </a:xfrm>
      </p:grpSpPr>
      <p:sp>
        <p:nvSpPr>
          <p:cNvPr id="365"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66" name="Grafik 10"/>
          <p:cNvPicPr/>
          <p:nvPr/>
        </p:nvPicPr>
        <p:blipFill>
          <a:blip r:embed="rId2"/>
          <a:stretch/>
        </p:blipFill>
        <p:spPr>
          <a:xfrm>
            <a:off x="8141400" y="5590800"/>
            <a:ext cx="1003680" cy="1257120"/>
          </a:xfrm>
          <a:prstGeom prst="rect">
            <a:avLst/>
          </a:prstGeom>
          <a:noFill/>
          <a:ln w="0">
            <a:noFill/>
          </a:ln>
        </p:spPr>
      </p:pic>
      <p:cxnSp>
        <p:nvCxnSpPr>
          <p:cNvPr id="367" name="Gerader Verbinder 8"/>
          <p:cNvCxnSpPr/>
          <p:nvPr/>
        </p:nvCxnSpPr>
        <p:spPr>
          <a:xfrm>
            <a:off x="2289600" y="6504480"/>
            <a:ext cx="5040" cy="370080"/>
          </a:xfrm>
          <a:prstGeom prst="straightConnector1">
            <a:avLst/>
          </a:prstGeom>
          <a:ln w="0">
            <a:solidFill>
              <a:srgbClr val="444D26"/>
            </a:solidFill>
          </a:ln>
        </p:spPr>
      </p:cxnSp>
      <p:cxnSp>
        <p:nvCxnSpPr>
          <p:cNvPr id="368" name="Gerader Verbinder 9"/>
          <p:cNvCxnSpPr/>
          <p:nvPr/>
        </p:nvCxnSpPr>
        <p:spPr>
          <a:xfrm>
            <a:off x="6201360" y="6504480"/>
            <a:ext cx="5040" cy="370080"/>
          </a:xfrm>
          <a:prstGeom prst="straightConnector1">
            <a:avLst/>
          </a:prstGeom>
          <a:ln w="0">
            <a:solidFill>
              <a:srgbClr val="444D26"/>
            </a:solidFill>
          </a:ln>
        </p:spPr>
      </p:cxnSp>
      <p:sp>
        <p:nvSpPr>
          <p:cNvPr id="36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7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5230A00-942D-4DA6-AC4F-0D4D8F2CD3D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71"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7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1C41785-7714-494C-AB49-1F7958EEFEA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7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7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9">
    <p:bg>
      <p:bgPr>
        <a:solidFill>
          <a:schemeClr val="lt1">
            <a:lumMod val="95000"/>
            <a:alpha val="49000"/>
          </a:schemeClr>
        </a:solidFill>
      </p:bgPr>
    </p:bg>
    <p:spTree>
      <p:nvGrpSpPr>
        <p:cNvPr id="1" name=""/>
        <p:cNvGrpSpPr/>
        <p:nvPr/>
      </p:nvGrpSpPr>
      <p:grpSpPr>
        <a:xfrm>
          <a:off x="0" y="0"/>
          <a:ext cx="0" cy="0"/>
          <a:chOff x="0" y="0"/>
          <a:chExt cx="0" cy="0"/>
        </a:xfrm>
      </p:grpSpPr>
      <p:sp>
        <p:nvSpPr>
          <p:cNvPr id="375"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6" name="Grafik 10"/>
          <p:cNvPicPr/>
          <p:nvPr/>
        </p:nvPicPr>
        <p:blipFill>
          <a:blip r:embed="rId2"/>
          <a:stretch/>
        </p:blipFill>
        <p:spPr>
          <a:xfrm>
            <a:off x="8141400" y="5590800"/>
            <a:ext cx="1003680" cy="1257120"/>
          </a:xfrm>
          <a:prstGeom prst="rect">
            <a:avLst/>
          </a:prstGeom>
          <a:noFill/>
          <a:ln w="0">
            <a:noFill/>
          </a:ln>
        </p:spPr>
      </p:pic>
      <p:cxnSp>
        <p:nvCxnSpPr>
          <p:cNvPr id="377" name="Gerader Verbinder 8"/>
          <p:cNvCxnSpPr/>
          <p:nvPr/>
        </p:nvCxnSpPr>
        <p:spPr>
          <a:xfrm>
            <a:off x="2289600" y="6504480"/>
            <a:ext cx="5040" cy="370080"/>
          </a:xfrm>
          <a:prstGeom prst="straightConnector1">
            <a:avLst/>
          </a:prstGeom>
          <a:ln w="0">
            <a:solidFill>
              <a:srgbClr val="444D26"/>
            </a:solidFill>
          </a:ln>
        </p:spPr>
      </p:cxnSp>
      <p:cxnSp>
        <p:nvCxnSpPr>
          <p:cNvPr id="378" name="Gerader Verbinder 9"/>
          <p:cNvCxnSpPr/>
          <p:nvPr/>
        </p:nvCxnSpPr>
        <p:spPr>
          <a:xfrm>
            <a:off x="6201360" y="6504480"/>
            <a:ext cx="5040" cy="370080"/>
          </a:xfrm>
          <a:prstGeom prst="straightConnector1">
            <a:avLst/>
          </a:prstGeom>
          <a:ln w="0">
            <a:solidFill>
              <a:srgbClr val="444D26"/>
            </a:solidFill>
          </a:ln>
        </p:spPr>
      </p:cxnSp>
      <p:sp>
        <p:nvSpPr>
          <p:cNvPr id="37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8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5040296-8DEB-4258-8651-F6ADD8E228E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8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65D0FC5-C662-4C75-A752-2978F224320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8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8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0">
    <p:bg>
      <p:bgPr>
        <a:solidFill>
          <a:schemeClr val="lt1">
            <a:lumMod val="95000"/>
            <a:alpha val="49000"/>
          </a:schemeClr>
        </a:solidFill>
      </p:bgPr>
    </p:bg>
    <p:spTree>
      <p:nvGrpSpPr>
        <p:cNvPr id="1" name=""/>
        <p:cNvGrpSpPr/>
        <p:nvPr/>
      </p:nvGrpSpPr>
      <p:grpSpPr>
        <a:xfrm>
          <a:off x="0" y="0"/>
          <a:ext cx="0" cy="0"/>
          <a:chOff x="0" y="0"/>
          <a:chExt cx="0" cy="0"/>
        </a:xfrm>
      </p:grpSpPr>
      <p:sp>
        <p:nvSpPr>
          <p:cNvPr id="384"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85" name="Grafik 10"/>
          <p:cNvPicPr/>
          <p:nvPr/>
        </p:nvPicPr>
        <p:blipFill>
          <a:blip r:embed="rId2"/>
          <a:stretch/>
        </p:blipFill>
        <p:spPr>
          <a:xfrm>
            <a:off x="8141400" y="5590800"/>
            <a:ext cx="1003680" cy="1257120"/>
          </a:xfrm>
          <a:prstGeom prst="rect">
            <a:avLst/>
          </a:prstGeom>
          <a:noFill/>
          <a:ln w="0">
            <a:noFill/>
          </a:ln>
        </p:spPr>
      </p:pic>
      <p:cxnSp>
        <p:nvCxnSpPr>
          <p:cNvPr id="386" name="Gerader Verbinder 8"/>
          <p:cNvCxnSpPr/>
          <p:nvPr/>
        </p:nvCxnSpPr>
        <p:spPr>
          <a:xfrm>
            <a:off x="2289600" y="6504480"/>
            <a:ext cx="5040" cy="370080"/>
          </a:xfrm>
          <a:prstGeom prst="straightConnector1">
            <a:avLst/>
          </a:prstGeom>
          <a:ln w="0">
            <a:solidFill>
              <a:srgbClr val="444D26"/>
            </a:solidFill>
          </a:ln>
        </p:spPr>
      </p:cxnSp>
      <p:cxnSp>
        <p:nvCxnSpPr>
          <p:cNvPr id="387" name="Gerader Verbinder 9"/>
          <p:cNvCxnSpPr/>
          <p:nvPr/>
        </p:nvCxnSpPr>
        <p:spPr>
          <a:xfrm>
            <a:off x="6201360" y="6504480"/>
            <a:ext cx="5040" cy="370080"/>
          </a:xfrm>
          <a:prstGeom prst="straightConnector1">
            <a:avLst/>
          </a:prstGeom>
          <a:ln w="0">
            <a:solidFill>
              <a:srgbClr val="444D26"/>
            </a:solidFill>
          </a:ln>
        </p:spPr>
      </p:cxnSp>
      <p:sp>
        <p:nvSpPr>
          <p:cNvPr id="388"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89"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35C7C5-64CE-49CE-95C9-4BAA2453819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90"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91"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392"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93"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972232E-C495-4728-96E9-4D4C82E8B42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94"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9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0">
    <p:bg>
      <p:bgPr>
        <a:solidFill>
          <a:schemeClr val="lt1">
            <a:lumMod val="95000"/>
            <a:alpha val="49000"/>
          </a:schemeClr>
        </a:solidFill>
      </p:bgPr>
    </p:bg>
    <p:spTree>
      <p:nvGrpSpPr>
        <p:cNvPr id="1" name=""/>
        <p:cNvGrpSpPr/>
        <p:nvPr/>
      </p:nvGrpSpPr>
      <p:grpSpPr>
        <a:xfrm>
          <a:off x="0" y="0"/>
          <a:ext cx="0" cy="0"/>
          <a:chOff x="0" y="0"/>
          <a:chExt cx="0" cy="0"/>
        </a:xfrm>
      </p:grpSpPr>
      <p:sp>
        <p:nvSpPr>
          <p:cNvPr id="396"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7" name="Grafik 8"/>
          <p:cNvPicPr/>
          <p:nvPr/>
        </p:nvPicPr>
        <p:blipFill>
          <a:blip r:embed="rId2"/>
          <a:stretch/>
        </p:blipFill>
        <p:spPr>
          <a:xfrm>
            <a:off x="8141400" y="5590800"/>
            <a:ext cx="1003680" cy="1257120"/>
          </a:xfrm>
          <a:prstGeom prst="rect">
            <a:avLst/>
          </a:prstGeom>
          <a:noFill/>
          <a:ln w="0">
            <a:noFill/>
          </a:ln>
        </p:spPr>
      </p:pic>
      <p:cxnSp>
        <p:nvCxnSpPr>
          <p:cNvPr id="398" name="Gerader Verbinder 11"/>
          <p:cNvCxnSpPr/>
          <p:nvPr/>
        </p:nvCxnSpPr>
        <p:spPr>
          <a:xfrm>
            <a:off x="2289600" y="6504480"/>
            <a:ext cx="5040" cy="370080"/>
          </a:xfrm>
          <a:prstGeom prst="straightConnector1">
            <a:avLst/>
          </a:prstGeom>
          <a:ln w="0">
            <a:solidFill>
              <a:srgbClr val="444D26"/>
            </a:solidFill>
          </a:ln>
        </p:spPr>
      </p:cxnSp>
      <p:cxnSp>
        <p:nvCxnSpPr>
          <p:cNvPr id="399" name="Gerader Verbinder 12"/>
          <p:cNvCxnSpPr/>
          <p:nvPr/>
        </p:nvCxnSpPr>
        <p:spPr>
          <a:xfrm>
            <a:off x="6201360" y="6504480"/>
            <a:ext cx="5040" cy="370080"/>
          </a:xfrm>
          <a:prstGeom prst="straightConnector1">
            <a:avLst/>
          </a:prstGeom>
          <a:ln w="0">
            <a:solidFill>
              <a:srgbClr val="444D26"/>
            </a:solidFill>
          </a:ln>
        </p:spPr>
      </p:cxnSp>
      <p:sp>
        <p:nvSpPr>
          <p:cNvPr id="400"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01"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E00CEA-BA8A-4A46-BB83-219A01D4E11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0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92DF400-1BE8-4EA4-B99E-E4ED1244B13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0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0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1">
    <p:bg>
      <p:bgPr>
        <a:solidFill>
          <a:schemeClr val="lt1">
            <a:lumMod val="95000"/>
            <a:alpha val="49000"/>
          </a:schemeClr>
        </a:solidFill>
      </p:bgPr>
    </p:bg>
    <p:spTree>
      <p:nvGrpSpPr>
        <p:cNvPr id="1" name=""/>
        <p:cNvGrpSpPr/>
        <p:nvPr/>
      </p:nvGrpSpPr>
      <p:grpSpPr>
        <a:xfrm>
          <a:off x="0" y="0"/>
          <a:ext cx="0" cy="0"/>
          <a:chOff x="0" y="0"/>
          <a:chExt cx="0" cy="0"/>
        </a:xfrm>
      </p:grpSpPr>
      <p:sp>
        <p:nvSpPr>
          <p:cNvPr id="405"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06" name="Grafik 8"/>
          <p:cNvPicPr/>
          <p:nvPr/>
        </p:nvPicPr>
        <p:blipFill>
          <a:blip r:embed="rId2"/>
          <a:stretch/>
        </p:blipFill>
        <p:spPr>
          <a:xfrm>
            <a:off x="8141400" y="5590800"/>
            <a:ext cx="1003680" cy="1257120"/>
          </a:xfrm>
          <a:prstGeom prst="rect">
            <a:avLst/>
          </a:prstGeom>
          <a:noFill/>
          <a:ln w="0">
            <a:noFill/>
          </a:ln>
        </p:spPr>
      </p:pic>
      <p:cxnSp>
        <p:nvCxnSpPr>
          <p:cNvPr id="407" name="Gerader Verbinder 11"/>
          <p:cNvCxnSpPr/>
          <p:nvPr/>
        </p:nvCxnSpPr>
        <p:spPr>
          <a:xfrm>
            <a:off x="2289600" y="6504480"/>
            <a:ext cx="5040" cy="370080"/>
          </a:xfrm>
          <a:prstGeom prst="straightConnector1">
            <a:avLst/>
          </a:prstGeom>
          <a:ln w="0">
            <a:solidFill>
              <a:srgbClr val="444D26"/>
            </a:solidFill>
          </a:ln>
        </p:spPr>
      </p:cxnSp>
      <p:cxnSp>
        <p:nvCxnSpPr>
          <p:cNvPr id="408" name="Gerader Verbinder 12"/>
          <p:cNvCxnSpPr/>
          <p:nvPr/>
        </p:nvCxnSpPr>
        <p:spPr>
          <a:xfrm>
            <a:off x="6201360" y="6504480"/>
            <a:ext cx="5040" cy="370080"/>
          </a:xfrm>
          <a:prstGeom prst="straightConnector1">
            <a:avLst/>
          </a:prstGeom>
          <a:ln w="0">
            <a:solidFill>
              <a:srgbClr val="444D26"/>
            </a:solidFill>
          </a:ln>
        </p:spPr>
      </p:cxnSp>
      <p:sp>
        <p:nvSpPr>
          <p:cNvPr id="409"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10"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92BD1F0-4BFD-4AF1-9D93-06F675826FB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11"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12"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413"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14"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7046E36-6FE2-4A18-8D07-0419CC47BA8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15" name="Resim 6"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16" name="Resim 7"/>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2">
    <p:bg>
      <p:bgPr>
        <a:solidFill>
          <a:schemeClr val="lt1">
            <a:lumMod val="95000"/>
            <a:alpha val="49000"/>
          </a:schemeClr>
        </a:solidFill>
      </p:bgPr>
    </p:bg>
    <p:spTree>
      <p:nvGrpSpPr>
        <p:cNvPr id="1" name=""/>
        <p:cNvGrpSpPr/>
        <p:nvPr/>
      </p:nvGrpSpPr>
      <p:grpSpPr>
        <a:xfrm>
          <a:off x="0" y="0"/>
          <a:ext cx="0" cy="0"/>
          <a:chOff x="0" y="0"/>
          <a:chExt cx="0" cy="0"/>
        </a:xfrm>
      </p:grpSpPr>
      <p:sp>
        <p:nvSpPr>
          <p:cNvPr id="417"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18" name="Grafik 8"/>
          <p:cNvPicPr/>
          <p:nvPr/>
        </p:nvPicPr>
        <p:blipFill>
          <a:blip r:embed="rId2"/>
          <a:stretch/>
        </p:blipFill>
        <p:spPr>
          <a:xfrm>
            <a:off x="8141400" y="5590800"/>
            <a:ext cx="1003680" cy="1257120"/>
          </a:xfrm>
          <a:prstGeom prst="rect">
            <a:avLst/>
          </a:prstGeom>
          <a:noFill/>
          <a:ln w="0">
            <a:noFill/>
          </a:ln>
        </p:spPr>
      </p:pic>
      <p:cxnSp>
        <p:nvCxnSpPr>
          <p:cNvPr id="419" name="Gerader Verbinder 11"/>
          <p:cNvCxnSpPr/>
          <p:nvPr/>
        </p:nvCxnSpPr>
        <p:spPr>
          <a:xfrm>
            <a:off x="2289600" y="6504480"/>
            <a:ext cx="5040" cy="370080"/>
          </a:xfrm>
          <a:prstGeom prst="straightConnector1">
            <a:avLst/>
          </a:prstGeom>
          <a:ln w="0">
            <a:solidFill>
              <a:srgbClr val="444D26"/>
            </a:solidFill>
          </a:ln>
        </p:spPr>
      </p:cxnSp>
      <p:cxnSp>
        <p:nvCxnSpPr>
          <p:cNvPr id="420" name="Gerader Verbinder 12"/>
          <p:cNvCxnSpPr/>
          <p:nvPr/>
        </p:nvCxnSpPr>
        <p:spPr>
          <a:xfrm>
            <a:off x="6201360" y="6504480"/>
            <a:ext cx="5040" cy="370080"/>
          </a:xfrm>
          <a:prstGeom prst="straightConnector1">
            <a:avLst/>
          </a:prstGeom>
          <a:ln w="0">
            <a:solidFill>
              <a:srgbClr val="444D26"/>
            </a:solidFill>
          </a:ln>
        </p:spPr>
      </p:cxnSp>
      <p:sp>
        <p:nvSpPr>
          <p:cNvPr id="421"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22"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5219983-8969-438F-AB3F-1AC29CB6520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3"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24" name="PlaceHolder 2"/>
          <p:cNvSpPr>
            <a:spLocks noGrp="1"/>
          </p:cNvSpPr>
          <p:nvPr>
            <p:ph type="body" hasCustomPrompt="1"/>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vl8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8pPr>
            <a:lvl9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9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p:txBody>
      </p:sp>
      <p:sp>
        <p:nvSpPr>
          <p:cNvPr id="425"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2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797296-2C11-4059-9540-8964F754D44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27" name="Resim 7"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28" name="Resim 8"/>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23">
    <p:bg>
      <p:bgPr>
        <a:solidFill>
          <a:schemeClr val="lt1">
            <a:lumMod val="95000"/>
            <a:alpha val="49000"/>
          </a:schemeClr>
        </a:solidFill>
      </p:bgPr>
    </p:bg>
    <p:spTree>
      <p:nvGrpSpPr>
        <p:cNvPr id="1" name=""/>
        <p:cNvGrpSpPr/>
        <p:nvPr/>
      </p:nvGrpSpPr>
      <p:grpSpPr>
        <a:xfrm>
          <a:off x="0" y="0"/>
          <a:ext cx="0" cy="0"/>
          <a:chOff x="0" y="0"/>
          <a:chExt cx="0" cy="0"/>
        </a:xfrm>
      </p:grpSpPr>
      <p:sp>
        <p:nvSpPr>
          <p:cNvPr id="429"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30" name="Grafik 8"/>
          <p:cNvPicPr/>
          <p:nvPr/>
        </p:nvPicPr>
        <p:blipFill>
          <a:blip r:embed="rId2"/>
          <a:stretch/>
        </p:blipFill>
        <p:spPr>
          <a:xfrm>
            <a:off x="8141400" y="5590800"/>
            <a:ext cx="1003680" cy="1257120"/>
          </a:xfrm>
          <a:prstGeom prst="rect">
            <a:avLst/>
          </a:prstGeom>
          <a:noFill/>
          <a:ln w="0">
            <a:noFill/>
          </a:ln>
        </p:spPr>
      </p:pic>
      <p:cxnSp>
        <p:nvCxnSpPr>
          <p:cNvPr id="431" name="Gerader Verbinder 11"/>
          <p:cNvCxnSpPr/>
          <p:nvPr/>
        </p:nvCxnSpPr>
        <p:spPr>
          <a:xfrm>
            <a:off x="2289600" y="6504480"/>
            <a:ext cx="5040" cy="370080"/>
          </a:xfrm>
          <a:prstGeom prst="straightConnector1">
            <a:avLst/>
          </a:prstGeom>
          <a:ln w="0">
            <a:solidFill>
              <a:srgbClr val="444D26"/>
            </a:solidFill>
          </a:ln>
        </p:spPr>
      </p:cxnSp>
      <p:cxnSp>
        <p:nvCxnSpPr>
          <p:cNvPr id="432" name="Gerader Verbinder 12"/>
          <p:cNvCxnSpPr/>
          <p:nvPr/>
        </p:nvCxnSpPr>
        <p:spPr>
          <a:xfrm>
            <a:off x="6201360" y="6504480"/>
            <a:ext cx="5040" cy="370080"/>
          </a:xfrm>
          <a:prstGeom prst="straightConnector1">
            <a:avLst/>
          </a:prstGeom>
          <a:ln w="0">
            <a:solidFill>
              <a:srgbClr val="444D26"/>
            </a:solidFill>
          </a:ln>
        </p:spPr>
      </p:cxnSp>
      <p:sp>
        <p:nvSpPr>
          <p:cNvPr id="433"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34"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E166FF3-A500-4389-A6F1-3A2A928227D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35" name="PlaceHolder 1"/>
          <p:cNvSpPr>
            <a:spLocks noGrp="1"/>
          </p:cNvSpPr>
          <p:nvPr>
            <p:ph type="title"/>
          </p:nvPr>
        </p:nvSpPr>
        <p:spPr>
          <a:xfrm>
            <a:off x="6285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6"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3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7144825-BBB1-4449-8228-1C7C77C2E20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38" name="Resim 9"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39" name="Resim 10"/>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4">
    <p:bg>
      <p:bgPr>
        <a:solidFill>
          <a:schemeClr val="lt1">
            <a:lumMod val="95000"/>
            <a:alpha val="49000"/>
          </a:schemeClr>
        </a:solidFill>
      </p:bgPr>
    </p:bg>
    <p:spTree>
      <p:nvGrpSpPr>
        <p:cNvPr id="1" name=""/>
        <p:cNvGrpSpPr/>
        <p:nvPr/>
      </p:nvGrpSpPr>
      <p:grpSpPr>
        <a:xfrm>
          <a:off x="0" y="0"/>
          <a:ext cx="0" cy="0"/>
          <a:chOff x="0" y="0"/>
          <a:chExt cx="0" cy="0"/>
        </a:xfrm>
      </p:grpSpPr>
      <p:sp>
        <p:nvSpPr>
          <p:cNvPr id="440"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41" name="Grafik 8"/>
          <p:cNvPicPr/>
          <p:nvPr/>
        </p:nvPicPr>
        <p:blipFill>
          <a:blip r:embed="rId2"/>
          <a:stretch/>
        </p:blipFill>
        <p:spPr>
          <a:xfrm>
            <a:off x="8141400" y="5590800"/>
            <a:ext cx="1003680" cy="1257120"/>
          </a:xfrm>
          <a:prstGeom prst="rect">
            <a:avLst/>
          </a:prstGeom>
          <a:noFill/>
          <a:ln w="0">
            <a:noFill/>
          </a:ln>
        </p:spPr>
      </p:pic>
      <p:cxnSp>
        <p:nvCxnSpPr>
          <p:cNvPr id="442" name="Gerader Verbinder 11"/>
          <p:cNvCxnSpPr/>
          <p:nvPr/>
        </p:nvCxnSpPr>
        <p:spPr>
          <a:xfrm>
            <a:off x="2289600" y="6504480"/>
            <a:ext cx="5040" cy="370080"/>
          </a:xfrm>
          <a:prstGeom prst="straightConnector1">
            <a:avLst/>
          </a:prstGeom>
          <a:ln w="0">
            <a:solidFill>
              <a:srgbClr val="444D26"/>
            </a:solidFill>
          </a:ln>
        </p:spPr>
      </p:cxnSp>
      <p:cxnSp>
        <p:nvCxnSpPr>
          <p:cNvPr id="443" name="Gerader Verbinder 12"/>
          <p:cNvCxnSpPr/>
          <p:nvPr/>
        </p:nvCxnSpPr>
        <p:spPr>
          <a:xfrm>
            <a:off x="6201360" y="6504480"/>
            <a:ext cx="5040" cy="370080"/>
          </a:xfrm>
          <a:prstGeom prst="straightConnector1">
            <a:avLst/>
          </a:prstGeom>
          <a:ln w="0">
            <a:solidFill>
              <a:srgbClr val="444D26"/>
            </a:solidFill>
          </a:ln>
        </p:spPr>
      </p:cxnSp>
      <p:sp>
        <p:nvSpPr>
          <p:cNvPr id="444"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45"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EFEB1B6-EB7C-4603-A40F-DE5412FB9A3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6"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47"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4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B9BAD4A-A75F-408F-8C92-07482D21B79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5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6">
    <p:bg>
      <p:bgPr>
        <a:solidFill>
          <a:schemeClr val="lt1">
            <a:lumMod val="95000"/>
            <a:alpha val="49000"/>
          </a:schemeClr>
        </a:solidFill>
      </p:bgPr>
    </p:bg>
    <p:spTree>
      <p:nvGrpSpPr>
        <p:cNvPr id="1" name=""/>
        <p:cNvGrpSpPr/>
        <p:nvPr/>
      </p:nvGrpSpPr>
      <p:grpSpPr>
        <a:xfrm>
          <a:off x="0" y="0"/>
          <a:ext cx="0" cy="0"/>
          <a:chOff x="0" y="0"/>
          <a:chExt cx="0" cy="0"/>
        </a:xfrm>
      </p:grpSpPr>
      <p:sp>
        <p:nvSpPr>
          <p:cNvPr id="451"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52" name="Grafik 8"/>
          <p:cNvPicPr/>
          <p:nvPr/>
        </p:nvPicPr>
        <p:blipFill>
          <a:blip r:embed="rId2"/>
          <a:stretch/>
        </p:blipFill>
        <p:spPr>
          <a:xfrm>
            <a:off x="8141400" y="5590800"/>
            <a:ext cx="1003680" cy="1257120"/>
          </a:xfrm>
          <a:prstGeom prst="rect">
            <a:avLst/>
          </a:prstGeom>
          <a:noFill/>
          <a:ln w="0">
            <a:noFill/>
          </a:ln>
        </p:spPr>
      </p:pic>
      <p:cxnSp>
        <p:nvCxnSpPr>
          <p:cNvPr id="453" name="Gerader Verbinder 11"/>
          <p:cNvCxnSpPr/>
          <p:nvPr/>
        </p:nvCxnSpPr>
        <p:spPr>
          <a:xfrm>
            <a:off x="2289600" y="6504480"/>
            <a:ext cx="5040" cy="370080"/>
          </a:xfrm>
          <a:prstGeom prst="straightConnector1">
            <a:avLst/>
          </a:prstGeom>
          <a:ln w="0">
            <a:solidFill>
              <a:srgbClr val="444D26"/>
            </a:solidFill>
          </a:ln>
        </p:spPr>
      </p:cxnSp>
      <p:cxnSp>
        <p:nvCxnSpPr>
          <p:cNvPr id="454" name="Gerader Verbinder 12"/>
          <p:cNvCxnSpPr/>
          <p:nvPr/>
        </p:nvCxnSpPr>
        <p:spPr>
          <a:xfrm>
            <a:off x="6201360" y="6504480"/>
            <a:ext cx="5040" cy="370080"/>
          </a:xfrm>
          <a:prstGeom prst="straightConnector1">
            <a:avLst/>
          </a:prstGeom>
          <a:ln w="0">
            <a:solidFill>
              <a:srgbClr val="444D26"/>
            </a:solidFill>
          </a:ln>
        </p:spPr>
      </p:cxnSp>
      <p:sp>
        <p:nvSpPr>
          <p:cNvPr id="455"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56"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10EC9E2-5060-4EE6-B9C1-1450C44A796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57"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458"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459"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4B02393-1DFA-4CB3-9747-CB7363DD866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60"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61"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7">
    <p:bg>
      <p:bgPr>
        <a:solidFill>
          <a:schemeClr val="lt1">
            <a:lumMod val="95000"/>
            <a:alpha val="49000"/>
          </a:schemeClr>
        </a:solidFill>
      </p:bgPr>
    </p:bg>
    <p:spTree>
      <p:nvGrpSpPr>
        <p:cNvPr id="1" name=""/>
        <p:cNvGrpSpPr/>
        <p:nvPr/>
      </p:nvGrpSpPr>
      <p:grpSpPr>
        <a:xfrm>
          <a:off x="0" y="0"/>
          <a:ext cx="0" cy="0"/>
          <a:chOff x="0" y="0"/>
          <a:chExt cx="0" cy="0"/>
        </a:xfrm>
      </p:grpSpPr>
      <p:sp>
        <p:nvSpPr>
          <p:cNvPr id="462"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63" name="Grafik 8"/>
          <p:cNvPicPr/>
          <p:nvPr/>
        </p:nvPicPr>
        <p:blipFill>
          <a:blip r:embed="rId2"/>
          <a:stretch/>
        </p:blipFill>
        <p:spPr>
          <a:xfrm>
            <a:off x="8141400" y="5590800"/>
            <a:ext cx="1003680" cy="1257120"/>
          </a:xfrm>
          <a:prstGeom prst="rect">
            <a:avLst/>
          </a:prstGeom>
          <a:noFill/>
          <a:ln w="0">
            <a:noFill/>
          </a:ln>
        </p:spPr>
      </p:pic>
      <p:cxnSp>
        <p:nvCxnSpPr>
          <p:cNvPr id="464" name="Gerader Verbinder 11"/>
          <p:cNvCxnSpPr/>
          <p:nvPr/>
        </p:nvCxnSpPr>
        <p:spPr>
          <a:xfrm>
            <a:off x="2289600" y="6504480"/>
            <a:ext cx="5040" cy="370080"/>
          </a:xfrm>
          <a:prstGeom prst="straightConnector1">
            <a:avLst/>
          </a:prstGeom>
          <a:ln w="0">
            <a:solidFill>
              <a:srgbClr val="444D26"/>
            </a:solidFill>
          </a:ln>
        </p:spPr>
      </p:cxnSp>
      <p:cxnSp>
        <p:nvCxnSpPr>
          <p:cNvPr id="465" name="Gerader Verbinder 12"/>
          <p:cNvCxnSpPr/>
          <p:nvPr/>
        </p:nvCxnSpPr>
        <p:spPr>
          <a:xfrm>
            <a:off x="6201360" y="6504480"/>
            <a:ext cx="5040" cy="370080"/>
          </a:xfrm>
          <a:prstGeom prst="straightConnector1">
            <a:avLst/>
          </a:prstGeom>
          <a:ln w="0">
            <a:solidFill>
              <a:srgbClr val="444D26"/>
            </a:solidFill>
          </a:ln>
        </p:spPr>
      </p:cxnSp>
      <p:sp>
        <p:nvSpPr>
          <p:cNvPr id="466"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67"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E053E52-4C1E-46B7-BAC8-D4290C352DE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68" name="PlaceHolder 1"/>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9" name="PlaceHolder 2"/>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0" name="PlaceHolder 3"/>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7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7790A76-DA34-49E3-AB28-17FACBA536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7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7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8">
    <p:bg>
      <p:bgPr>
        <a:solidFill>
          <a:schemeClr val="lt1">
            <a:lumMod val="95000"/>
            <a:alpha val="49000"/>
          </a:schemeClr>
        </a:solidFill>
      </p:bgPr>
    </p:bg>
    <p:spTree>
      <p:nvGrpSpPr>
        <p:cNvPr id="1" name=""/>
        <p:cNvGrpSpPr/>
        <p:nvPr/>
      </p:nvGrpSpPr>
      <p:grpSpPr>
        <a:xfrm>
          <a:off x="0" y="0"/>
          <a:ext cx="0" cy="0"/>
          <a:chOff x="0" y="0"/>
          <a:chExt cx="0" cy="0"/>
        </a:xfrm>
      </p:grpSpPr>
      <p:sp>
        <p:nvSpPr>
          <p:cNvPr id="474"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5" name="Grafik 8"/>
          <p:cNvPicPr/>
          <p:nvPr/>
        </p:nvPicPr>
        <p:blipFill>
          <a:blip r:embed="rId2"/>
          <a:stretch/>
        </p:blipFill>
        <p:spPr>
          <a:xfrm>
            <a:off x="8141400" y="5590800"/>
            <a:ext cx="1003680" cy="1257120"/>
          </a:xfrm>
          <a:prstGeom prst="rect">
            <a:avLst/>
          </a:prstGeom>
          <a:noFill/>
          <a:ln w="0">
            <a:noFill/>
          </a:ln>
        </p:spPr>
      </p:pic>
      <p:cxnSp>
        <p:nvCxnSpPr>
          <p:cNvPr id="476" name="Gerader Verbinder 11"/>
          <p:cNvCxnSpPr/>
          <p:nvPr/>
        </p:nvCxnSpPr>
        <p:spPr>
          <a:xfrm>
            <a:off x="2289600" y="6504480"/>
            <a:ext cx="5040" cy="370080"/>
          </a:xfrm>
          <a:prstGeom prst="straightConnector1">
            <a:avLst/>
          </a:prstGeom>
          <a:ln w="0">
            <a:solidFill>
              <a:srgbClr val="444D26"/>
            </a:solidFill>
          </a:ln>
        </p:spPr>
      </p:cxnSp>
      <p:cxnSp>
        <p:nvCxnSpPr>
          <p:cNvPr id="477" name="Gerader Verbinder 12"/>
          <p:cNvCxnSpPr/>
          <p:nvPr/>
        </p:nvCxnSpPr>
        <p:spPr>
          <a:xfrm>
            <a:off x="6201360" y="6504480"/>
            <a:ext cx="5040" cy="370080"/>
          </a:xfrm>
          <a:prstGeom prst="straightConnector1">
            <a:avLst/>
          </a:prstGeom>
          <a:ln w="0">
            <a:solidFill>
              <a:srgbClr val="444D26"/>
            </a:solidFill>
          </a:ln>
        </p:spPr>
      </p:cxnSp>
      <p:sp>
        <p:nvSpPr>
          <p:cNvPr id="478"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79"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FDA29AD-78FA-4BB0-879A-94FB41F9B74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80" name="PlaceHolder 1"/>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81" name="PlaceHolder 2"/>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82" name="PlaceHolder 3"/>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83" name="PlaceHolder 4"/>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84" name="PlaceHolder 5"/>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8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1FCF0CB-AA97-4C01-80DC-5406AD0220F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8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9">
    <p:bg>
      <p:bgPr>
        <a:solidFill>
          <a:schemeClr val="lt1">
            <a:lumMod val="95000"/>
            <a:alpha val="49000"/>
          </a:schemeClr>
        </a:solidFill>
      </p:bgPr>
    </p:bg>
    <p:spTree>
      <p:nvGrpSpPr>
        <p:cNvPr id="1" name=""/>
        <p:cNvGrpSpPr/>
        <p:nvPr/>
      </p:nvGrpSpPr>
      <p:grpSpPr>
        <a:xfrm>
          <a:off x="0" y="0"/>
          <a:ext cx="0" cy="0"/>
          <a:chOff x="0" y="0"/>
          <a:chExt cx="0" cy="0"/>
        </a:xfrm>
      </p:grpSpPr>
      <p:sp>
        <p:nvSpPr>
          <p:cNvPr id="488"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89" name="Grafik 8"/>
          <p:cNvPicPr/>
          <p:nvPr/>
        </p:nvPicPr>
        <p:blipFill>
          <a:blip r:embed="rId2"/>
          <a:stretch/>
        </p:blipFill>
        <p:spPr>
          <a:xfrm>
            <a:off x="8141400" y="5590800"/>
            <a:ext cx="1003680" cy="1257120"/>
          </a:xfrm>
          <a:prstGeom prst="rect">
            <a:avLst/>
          </a:prstGeom>
          <a:noFill/>
          <a:ln w="0">
            <a:noFill/>
          </a:ln>
        </p:spPr>
      </p:pic>
      <p:cxnSp>
        <p:nvCxnSpPr>
          <p:cNvPr id="490" name="Gerader Verbinder 11"/>
          <p:cNvCxnSpPr/>
          <p:nvPr/>
        </p:nvCxnSpPr>
        <p:spPr>
          <a:xfrm>
            <a:off x="2289600" y="6504480"/>
            <a:ext cx="5040" cy="370080"/>
          </a:xfrm>
          <a:prstGeom prst="straightConnector1">
            <a:avLst/>
          </a:prstGeom>
          <a:ln w="0">
            <a:solidFill>
              <a:srgbClr val="444D26"/>
            </a:solidFill>
          </a:ln>
        </p:spPr>
      </p:cxnSp>
      <p:cxnSp>
        <p:nvCxnSpPr>
          <p:cNvPr id="491" name="Gerader Verbinder 12"/>
          <p:cNvCxnSpPr/>
          <p:nvPr/>
        </p:nvCxnSpPr>
        <p:spPr>
          <a:xfrm>
            <a:off x="6201360" y="6504480"/>
            <a:ext cx="5040" cy="370080"/>
          </a:xfrm>
          <a:prstGeom prst="straightConnector1">
            <a:avLst/>
          </a:prstGeom>
          <a:ln w="0">
            <a:solidFill>
              <a:srgbClr val="444D26"/>
            </a:solidFill>
          </a:ln>
        </p:spPr>
      </p:cxnSp>
      <p:sp>
        <p:nvSpPr>
          <p:cNvPr id="492"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93"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53C942D-0882-4011-B648-F24615EE6DE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9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9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7CDF71-8CBE-407A-A653-1C6DC73E530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9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9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2">
    <p:bg>
      <p:bgPr>
        <a:solidFill>
          <a:schemeClr val="lt1">
            <a:lumMod val="95000"/>
            <a:alpha val="49000"/>
          </a:schemeClr>
        </a:solidFill>
      </p:bgPr>
    </p:bg>
    <p:spTree>
      <p:nvGrpSpPr>
        <p:cNvPr id="1" name=""/>
        <p:cNvGrpSpPr/>
        <p:nvPr/>
      </p:nvGrpSpPr>
      <p:grpSpPr>
        <a:xfrm>
          <a:off x="0" y="0"/>
          <a:ext cx="0" cy="0"/>
          <a:chOff x="0" y="0"/>
          <a:chExt cx="0" cy="0"/>
        </a:xfrm>
      </p:grpSpPr>
      <p:sp>
        <p:nvSpPr>
          <p:cNvPr id="498"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99" name="Grafik 8"/>
          <p:cNvPicPr/>
          <p:nvPr/>
        </p:nvPicPr>
        <p:blipFill>
          <a:blip r:embed="rId2"/>
          <a:stretch/>
        </p:blipFill>
        <p:spPr>
          <a:xfrm>
            <a:off x="8141400" y="5590800"/>
            <a:ext cx="1003680" cy="1257120"/>
          </a:xfrm>
          <a:prstGeom prst="rect">
            <a:avLst/>
          </a:prstGeom>
          <a:noFill/>
          <a:ln w="0">
            <a:noFill/>
          </a:ln>
        </p:spPr>
      </p:pic>
      <p:cxnSp>
        <p:nvCxnSpPr>
          <p:cNvPr id="500" name="Gerader Verbinder 11"/>
          <p:cNvCxnSpPr/>
          <p:nvPr/>
        </p:nvCxnSpPr>
        <p:spPr>
          <a:xfrm>
            <a:off x="2289600" y="6504480"/>
            <a:ext cx="5040" cy="370080"/>
          </a:xfrm>
          <a:prstGeom prst="straightConnector1">
            <a:avLst/>
          </a:prstGeom>
          <a:ln w="0">
            <a:solidFill>
              <a:srgbClr val="444D26"/>
            </a:solidFill>
          </a:ln>
        </p:spPr>
      </p:cxnSp>
      <p:cxnSp>
        <p:nvCxnSpPr>
          <p:cNvPr id="501" name="Gerader Verbinder 12"/>
          <p:cNvCxnSpPr/>
          <p:nvPr/>
        </p:nvCxnSpPr>
        <p:spPr>
          <a:xfrm>
            <a:off x="6201360" y="6504480"/>
            <a:ext cx="5040" cy="370080"/>
          </a:xfrm>
          <a:prstGeom prst="straightConnector1">
            <a:avLst/>
          </a:prstGeom>
          <a:ln w="0">
            <a:solidFill>
              <a:srgbClr val="444D26"/>
            </a:solidFill>
          </a:ln>
        </p:spPr>
      </p:cxnSp>
      <p:sp>
        <p:nvSpPr>
          <p:cNvPr id="502"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503"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D907D06-C4E4-49F8-9DCF-4CA095CE296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04"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0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8A5B2A-FF51-4335-A4E3-70A645B75FD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0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50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5">
    <p:bg>
      <p:bgPr>
        <a:solidFill>
          <a:schemeClr val="lt1">
            <a:lumMod val="95000"/>
            <a:alpha val="49000"/>
          </a:schemeClr>
        </a:solidFill>
      </p:bgPr>
    </p:bg>
    <p:spTree>
      <p:nvGrpSpPr>
        <p:cNvPr id="1" name=""/>
        <p:cNvGrpSpPr/>
        <p:nvPr/>
      </p:nvGrpSpPr>
      <p:grpSpPr>
        <a:xfrm>
          <a:off x="0" y="0"/>
          <a:ext cx="0" cy="0"/>
          <a:chOff x="0" y="0"/>
          <a:chExt cx="0" cy="0"/>
        </a:xfrm>
      </p:grpSpPr>
      <p:sp>
        <p:nvSpPr>
          <p:cNvPr id="508"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09" name="Grafik 8"/>
          <p:cNvPicPr/>
          <p:nvPr/>
        </p:nvPicPr>
        <p:blipFill>
          <a:blip r:embed="rId2"/>
          <a:stretch/>
        </p:blipFill>
        <p:spPr>
          <a:xfrm>
            <a:off x="8141400" y="5590800"/>
            <a:ext cx="1003680" cy="1257120"/>
          </a:xfrm>
          <a:prstGeom prst="rect">
            <a:avLst/>
          </a:prstGeom>
          <a:noFill/>
          <a:ln w="0">
            <a:noFill/>
          </a:ln>
        </p:spPr>
      </p:pic>
      <p:cxnSp>
        <p:nvCxnSpPr>
          <p:cNvPr id="510" name="Gerader Verbinder 11"/>
          <p:cNvCxnSpPr/>
          <p:nvPr/>
        </p:nvCxnSpPr>
        <p:spPr>
          <a:xfrm>
            <a:off x="2289600" y="6504480"/>
            <a:ext cx="5040" cy="370080"/>
          </a:xfrm>
          <a:prstGeom prst="straightConnector1">
            <a:avLst/>
          </a:prstGeom>
          <a:ln w="0">
            <a:solidFill>
              <a:srgbClr val="444D26"/>
            </a:solidFill>
          </a:ln>
        </p:spPr>
      </p:cxnSp>
      <p:cxnSp>
        <p:nvCxnSpPr>
          <p:cNvPr id="511" name="Gerader Verbinder 12"/>
          <p:cNvCxnSpPr/>
          <p:nvPr/>
        </p:nvCxnSpPr>
        <p:spPr>
          <a:xfrm>
            <a:off x="6201360" y="6504480"/>
            <a:ext cx="5040" cy="370080"/>
          </a:xfrm>
          <a:prstGeom prst="straightConnector1">
            <a:avLst/>
          </a:prstGeom>
          <a:ln w="0">
            <a:solidFill>
              <a:srgbClr val="444D26"/>
            </a:solidFill>
          </a:ln>
        </p:spPr>
      </p:cxnSp>
      <p:sp>
        <p:nvSpPr>
          <p:cNvPr id="512"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513"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046D40E-5130-44F5-88F5-68FD4A4D669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14" name="PlaceHolder 1"/>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15" name="PlaceHolder 2"/>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1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48CB790-8BDA-4ADC-9EE7-35CB79726D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1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51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51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20" name="Grafik 8"/>
          <p:cNvPicPr/>
          <p:nvPr/>
        </p:nvPicPr>
        <p:blipFill>
          <a:blip r:embed="rId2"/>
          <a:stretch/>
        </p:blipFill>
        <p:spPr>
          <a:xfrm>
            <a:off x="8141400" y="5590800"/>
            <a:ext cx="1003680" cy="1257120"/>
          </a:xfrm>
          <a:prstGeom prst="rect">
            <a:avLst/>
          </a:prstGeom>
          <a:noFill/>
          <a:ln w="0">
            <a:noFill/>
          </a:ln>
        </p:spPr>
      </p:pic>
      <p:cxnSp>
        <p:nvCxnSpPr>
          <p:cNvPr id="521" name="Gerader Verbinder 9"/>
          <p:cNvCxnSpPr/>
          <p:nvPr/>
        </p:nvCxnSpPr>
        <p:spPr>
          <a:xfrm>
            <a:off x="2289600" y="6504480"/>
            <a:ext cx="5040" cy="370080"/>
          </a:xfrm>
          <a:prstGeom prst="straightConnector1">
            <a:avLst/>
          </a:prstGeom>
          <a:ln w="0">
            <a:solidFill>
              <a:srgbClr val="444D26"/>
            </a:solidFill>
          </a:ln>
        </p:spPr>
      </p:cxnSp>
      <p:cxnSp>
        <p:nvCxnSpPr>
          <p:cNvPr id="522" name="Gerader Verbinder 10"/>
          <p:cNvCxnSpPr/>
          <p:nvPr/>
        </p:nvCxnSpPr>
        <p:spPr>
          <a:xfrm>
            <a:off x="6201360" y="6504480"/>
            <a:ext cx="5040" cy="370080"/>
          </a:xfrm>
          <a:prstGeom prst="straightConnector1">
            <a:avLst/>
          </a:prstGeom>
          <a:ln w="0">
            <a:solidFill>
              <a:srgbClr val="444D26"/>
            </a:solidFill>
          </a:ln>
        </p:spPr>
      </p:cxnSp>
      <p:sp>
        <p:nvSpPr>
          <p:cNvPr id="52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EB0C630-783A-4ADB-90AE-D36E2197460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25"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2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D1445D5-D77B-4D6D-B316-7DEAC34C13B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2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28" name="Resim 4"/>
          <p:cNvPicPr/>
          <p:nvPr/>
        </p:nvPicPr>
        <p:blipFill>
          <a:blip r:embed="rId4"/>
          <a:stretch/>
        </p:blipFill>
        <p:spPr>
          <a:xfrm>
            <a:off x="6357600" y="6570360"/>
            <a:ext cx="588600" cy="199800"/>
          </a:xfrm>
          <a:prstGeom prst="rect">
            <a:avLst/>
          </a:prstGeom>
          <a:noFill/>
          <a:ln w="0">
            <a:noFill/>
          </a:ln>
        </p:spPr>
      </p:pic>
      <p:sp>
        <p:nvSpPr>
          <p:cNvPr id="529"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30"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31" name="Grafik 8"/>
          <p:cNvPicPr/>
          <p:nvPr/>
        </p:nvPicPr>
        <p:blipFill>
          <a:blip r:embed="rId2"/>
          <a:stretch/>
        </p:blipFill>
        <p:spPr>
          <a:xfrm>
            <a:off x="8141400" y="5590800"/>
            <a:ext cx="1003680" cy="1257120"/>
          </a:xfrm>
          <a:prstGeom prst="rect">
            <a:avLst/>
          </a:prstGeom>
          <a:noFill/>
          <a:ln w="0">
            <a:noFill/>
          </a:ln>
        </p:spPr>
      </p:pic>
      <p:cxnSp>
        <p:nvCxnSpPr>
          <p:cNvPr id="532" name="Gerader Verbinder 9"/>
          <p:cNvCxnSpPr/>
          <p:nvPr/>
        </p:nvCxnSpPr>
        <p:spPr>
          <a:xfrm>
            <a:off x="2289600" y="6504480"/>
            <a:ext cx="5040" cy="370080"/>
          </a:xfrm>
          <a:prstGeom prst="straightConnector1">
            <a:avLst/>
          </a:prstGeom>
          <a:ln w="0">
            <a:solidFill>
              <a:srgbClr val="444D26"/>
            </a:solidFill>
          </a:ln>
        </p:spPr>
      </p:cxnSp>
      <p:cxnSp>
        <p:nvCxnSpPr>
          <p:cNvPr id="533" name="Gerader Verbinder 10"/>
          <p:cNvCxnSpPr/>
          <p:nvPr/>
        </p:nvCxnSpPr>
        <p:spPr>
          <a:xfrm>
            <a:off x="6201360" y="6504480"/>
            <a:ext cx="5040" cy="370080"/>
          </a:xfrm>
          <a:prstGeom prst="straightConnector1">
            <a:avLst/>
          </a:prstGeom>
          <a:ln w="0">
            <a:solidFill>
              <a:srgbClr val="444D26"/>
            </a:solidFill>
          </a:ln>
        </p:spPr>
      </p:cxnSp>
      <p:sp>
        <p:nvSpPr>
          <p:cNvPr id="53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747D694-0744-4103-9AD5-14C995FCFC6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35"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36"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37"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F3C2431-C38A-44DB-9350-4CEFA14CA37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38"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39" name="Resim 4"/>
          <p:cNvPicPr/>
          <p:nvPr/>
        </p:nvPicPr>
        <p:blipFill>
          <a:blip r:embed="rId4"/>
          <a:stretch/>
        </p:blipFill>
        <p:spPr>
          <a:xfrm>
            <a:off x="6357600" y="6570360"/>
            <a:ext cx="588600" cy="199800"/>
          </a:xfrm>
          <a:prstGeom prst="rect">
            <a:avLst/>
          </a:prstGeom>
          <a:noFill/>
          <a:ln w="0">
            <a:noFill/>
          </a:ln>
        </p:spPr>
      </p:pic>
      <p:sp>
        <p:nvSpPr>
          <p:cNvPr id="540"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41"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42" name="Grafik 8"/>
          <p:cNvPicPr/>
          <p:nvPr/>
        </p:nvPicPr>
        <p:blipFill>
          <a:blip r:embed="rId2"/>
          <a:stretch/>
        </p:blipFill>
        <p:spPr>
          <a:xfrm>
            <a:off x="8141400" y="5590800"/>
            <a:ext cx="1003680" cy="1257120"/>
          </a:xfrm>
          <a:prstGeom prst="rect">
            <a:avLst/>
          </a:prstGeom>
          <a:noFill/>
          <a:ln w="0">
            <a:noFill/>
          </a:ln>
        </p:spPr>
      </p:pic>
      <p:cxnSp>
        <p:nvCxnSpPr>
          <p:cNvPr id="543" name="Gerader Verbinder 9"/>
          <p:cNvCxnSpPr/>
          <p:nvPr/>
        </p:nvCxnSpPr>
        <p:spPr>
          <a:xfrm>
            <a:off x="2289600" y="6504480"/>
            <a:ext cx="5040" cy="370080"/>
          </a:xfrm>
          <a:prstGeom prst="straightConnector1">
            <a:avLst/>
          </a:prstGeom>
          <a:ln w="0">
            <a:solidFill>
              <a:srgbClr val="444D26"/>
            </a:solidFill>
          </a:ln>
        </p:spPr>
      </p:cxnSp>
      <p:cxnSp>
        <p:nvCxnSpPr>
          <p:cNvPr id="544" name="Gerader Verbinder 10"/>
          <p:cNvCxnSpPr/>
          <p:nvPr/>
        </p:nvCxnSpPr>
        <p:spPr>
          <a:xfrm>
            <a:off x="6201360" y="6504480"/>
            <a:ext cx="5040" cy="370080"/>
          </a:xfrm>
          <a:prstGeom prst="straightConnector1">
            <a:avLst/>
          </a:prstGeom>
          <a:ln w="0">
            <a:solidFill>
              <a:srgbClr val="444D26"/>
            </a:solidFill>
          </a:ln>
        </p:spPr>
      </p:cxnSp>
      <p:sp>
        <p:nvSpPr>
          <p:cNvPr id="545"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54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6AE62CD-8E5F-43E0-B8F3-71DEF9D9E49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47"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48"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49"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2A6047C-0695-4045-8B01-6353BFB5DE0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0"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51"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2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552"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53" name="Grafik 8"/>
          <p:cNvPicPr/>
          <p:nvPr/>
        </p:nvPicPr>
        <p:blipFill>
          <a:blip r:embed="rId2"/>
          <a:stretch/>
        </p:blipFill>
        <p:spPr>
          <a:xfrm>
            <a:off x="8141400" y="5590800"/>
            <a:ext cx="1003680" cy="1257120"/>
          </a:xfrm>
          <a:prstGeom prst="rect">
            <a:avLst/>
          </a:prstGeom>
          <a:noFill/>
          <a:ln w="0">
            <a:noFill/>
          </a:ln>
        </p:spPr>
      </p:pic>
      <p:cxnSp>
        <p:nvCxnSpPr>
          <p:cNvPr id="554" name="Gerader Verbinder 9"/>
          <p:cNvCxnSpPr/>
          <p:nvPr/>
        </p:nvCxnSpPr>
        <p:spPr>
          <a:xfrm>
            <a:off x="2289600" y="6504480"/>
            <a:ext cx="5040" cy="370080"/>
          </a:xfrm>
          <a:prstGeom prst="straightConnector1">
            <a:avLst/>
          </a:prstGeom>
          <a:ln w="0">
            <a:solidFill>
              <a:srgbClr val="444D26"/>
            </a:solidFill>
          </a:ln>
        </p:spPr>
      </p:cxnSp>
      <p:cxnSp>
        <p:nvCxnSpPr>
          <p:cNvPr id="555" name="Gerader Verbinder 10"/>
          <p:cNvCxnSpPr/>
          <p:nvPr/>
        </p:nvCxnSpPr>
        <p:spPr>
          <a:xfrm>
            <a:off x="6201360" y="6504480"/>
            <a:ext cx="5040" cy="370080"/>
          </a:xfrm>
          <a:prstGeom prst="straightConnector1">
            <a:avLst/>
          </a:prstGeom>
          <a:ln w="0">
            <a:solidFill>
              <a:srgbClr val="444D26"/>
            </a:solidFill>
          </a:ln>
        </p:spPr>
      </p:cxnSp>
      <p:sp>
        <p:nvSpPr>
          <p:cNvPr id="55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B303EEB-CCFE-49D0-89B0-21859985FA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57"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58"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59"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60"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8FFB0B-F727-43B5-9388-E54635A6FCA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61" name="Resim 5"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62" name="Resim 6"/>
          <p:cNvPicPr/>
          <p:nvPr/>
        </p:nvPicPr>
        <p:blipFill>
          <a:blip r:embed="rId4"/>
          <a:stretch/>
        </p:blipFill>
        <p:spPr>
          <a:xfrm>
            <a:off x="6357600" y="6570360"/>
            <a:ext cx="588600" cy="199800"/>
          </a:xfrm>
          <a:prstGeom prst="rect">
            <a:avLst/>
          </a:prstGeom>
          <a:noFill/>
          <a:ln w="0">
            <a:noFill/>
          </a:ln>
        </p:spPr>
      </p:pic>
      <p:sp>
        <p:nvSpPr>
          <p:cNvPr id="563"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564"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65" name="Grafik 8"/>
          <p:cNvPicPr/>
          <p:nvPr/>
        </p:nvPicPr>
        <p:blipFill>
          <a:blip r:embed="rId2"/>
          <a:stretch/>
        </p:blipFill>
        <p:spPr>
          <a:xfrm>
            <a:off x="8141400" y="5590800"/>
            <a:ext cx="1003680" cy="1257120"/>
          </a:xfrm>
          <a:prstGeom prst="rect">
            <a:avLst/>
          </a:prstGeom>
          <a:noFill/>
          <a:ln w="0">
            <a:noFill/>
          </a:ln>
        </p:spPr>
      </p:pic>
      <p:cxnSp>
        <p:nvCxnSpPr>
          <p:cNvPr id="566" name="Gerader Verbinder 9"/>
          <p:cNvCxnSpPr/>
          <p:nvPr/>
        </p:nvCxnSpPr>
        <p:spPr>
          <a:xfrm>
            <a:off x="2289600" y="6504480"/>
            <a:ext cx="5040" cy="370080"/>
          </a:xfrm>
          <a:prstGeom prst="straightConnector1">
            <a:avLst/>
          </a:prstGeom>
          <a:ln w="0">
            <a:solidFill>
              <a:srgbClr val="444D26"/>
            </a:solidFill>
          </a:ln>
        </p:spPr>
      </p:cxnSp>
      <p:cxnSp>
        <p:nvCxnSpPr>
          <p:cNvPr id="567" name="Gerader Verbinder 10"/>
          <p:cNvCxnSpPr/>
          <p:nvPr/>
        </p:nvCxnSpPr>
        <p:spPr>
          <a:xfrm>
            <a:off x="6201360" y="6504480"/>
            <a:ext cx="5040" cy="370080"/>
          </a:xfrm>
          <a:prstGeom prst="straightConnector1">
            <a:avLst/>
          </a:prstGeom>
          <a:ln w="0">
            <a:solidFill>
              <a:srgbClr val="444D26"/>
            </a:solidFill>
          </a:ln>
        </p:spPr>
      </p:cxnSp>
      <p:sp>
        <p:nvSpPr>
          <p:cNvPr id="568"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6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D041E4-BF00-44D1-9A4F-949B8E1FE49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70"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571"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572"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57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74B2624-E7EE-4F72-BC0B-24F0B70E26E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74"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7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576"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77" name="Grafik 8"/>
          <p:cNvPicPr/>
          <p:nvPr/>
        </p:nvPicPr>
        <p:blipFill>
          <a:blip r:embed="rId2"/>
          <a:stretch/>
        </p:blipFill>
        <p:spPr>
          <a:xfrm>
            <a:off x="8141400" y="5590800"/>
            <a:ext cx="1003680" cy="1257120"/>
          </a:xfrm>
          <a:prstGeom prst="rect">
            <a:avLst/>
          </a:prstGeom>
          <a:noFill/>
          <a:ln w="0">
            <a:noFill/>
          </a:ln>
        </p:spPr>
      </p:pic>
      <p:cxnSp>
        <p:nvCxnSpPr>
          <p:cNvPr id="578" name="Gerader Verbinder 9"/>
          <p:cNvCxnSpPr/>
          <p:nvPr/>
        </p:nvCxnSpPr>
        <p:spPr>
          <a:xfrm>
            <a:off x="2289600" y="6504480"/>
            <a:ext cx="5040" cy="370080"/>
          </a:xfrm>
          <a:prstGeom prst="straightConnector1">
            <a:avLst/>
          </a:prstGeom>
          <a:ln w="0">
            <a:solidFill>
              <a:srgbClr val="444D26"/>
            </a:solidFill>
          </a:ln>
        </p:spPr>
      </p:cxnSp>
      <p:cxnSp>
        <p:nvCxnSpPr>
          <p:cNvPr id="579" name="Gerader Verbinder 10"/>
          <p:cNvCxnSpPr/>
          <p:nvPr/>
        </p:nvCxnSpPr>
        <p:spPr>
          <a:xfrm>
            <a:off x="6201360" y="6504480"/>
            <a:ext cx="5040" cy="370080"/>
          </a:xfrm>
          <a:prstGeom prst="straightConnector1">
            <a:avLst/>
          </a:prstGeom>
          <a:ln w="0">
            <a:solidFill>
              <a:srgbClr val="444D26"/>
            </a:solidFill>
          </a:ln>
        </p:spPr>
      </p:cxnSp>
      <p:sp>
        <p:nvSpPr>
          <p:cNvPr id="580"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81"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6A6CB1B-A7FB-4ED3-A038-3D09F1C020C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8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83" name="PlaceHolder 2"/>
          <p:cNvSpPr>
            <a:spLocks noGrp="1"/>
          </p:cNvSpPr>
          <p:nvPr>
            <p:ph type="body"/>
          </p:nvPr>
        </p:nvSpPr>
        <p:spPr>
          <a:xfrm>
            <a:off x="457200" y="1604520"/>
            <a:ext cx="8224560" cy="397260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58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CFD4369-2CD8-49C7-904C-7E1076AA6D6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5"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86"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587"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8" name="Grafik 8"/>
          <p:cNvPicPr/>
          <p:nvPr/>
        </p:nvPicPr>
        <p:blipFill>
          <a:blip r:embed="rId2"/>
          <a:stretch/>
        </p:blipFill>
        <p:spPr>
          <a:xfrm>
            <a:off x="8141400" y="5590800"/>
            <a:ext cx="1003680" cy="1257120"/>
          </a:xfrm>
          <a:prstGeom prst="rect">
            <a:avLst/>
          </a:prstGeom>
          <a:noFill/>
          <a:ln w="0">
            <a:noFill/>
          </a:ln>
        </p:spPr>
      </p:pic>
      <p:cxnSp>
        <p:nvCxnSpPr>
          <p:cNvPr id="589" name="Gerader Verbinder 9"/>
          <p:cNvCxnSpPr/>
          <p:nvPr/>
        </p:nvCxnSpPr>
        <p:spPr>
          <a:xfrm>
            <a:off x="2289600" y="6504480"/>
            <a:ext cx="5040" cy="370080"/>
          </a:xfrm>
          <a:prstGeom prst="straightConnector1">
            <a:avLst/>
          </a:prstGeom>
          <a:ln w="0">
            <a:solidFill>
              <a:srgbClr val="444D26"/>
            </a:solidFill>
          </a:ln>
        </p:spPr>
      </p:cxnSp>
      <p:cxnSp>
        <p:nvCxnSpPr>
          <p:cNvPr id="590" name="Gerader Verbinder 10"/>
          <p:cNvCxnSpPr/>
          <p:nvPr/>
        </p:nvCxnSpPr>
        <p:spPr>
          <a:xfrm>
            <a:off x="6201360" y="6504480"/>
            <a:ext cx="5040" cy="370080"/>
          </a:xfrm>
          <a:prstGeom prst="straightConnector1">
            <a:avLst/>
          </a:prstGeom>
          <a:ln w="0">
            <a:solidFill>
              <a:srgbClr val="444D26"/>
            </a:solidFill>
          </a:ln>
        </p:spPr>
      </p:cxnSp>
      <p:sp>
        <p:nvSpPr>
          <p:cNvPr id="591"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59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B54885A-3377-4C7B-B9F3-8435D41975E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93"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594"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595"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59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E4901CF-1E70-4C07-97C5-27753A53807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97"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98"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2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59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00" name="Grafik 8"/>
          <p:cNvPicPr/>
          <p:nvPr/>
        </p:nvPicPr>
        <p:blipFill>
          <a:blip r:embed="rId2"/>
          <a:stretch/>
        </p:blipFill>
        <p:spPr>
          <a:xfrm>
            <a:off x="8141400" y="5590800"/>
            <a:ext cx="1003680" cy="1257120"/>
          </a:xfrm>
          <a:prstGeom prst="rect">
            <a:avLst/>
          </a:prstGeom>
          <a:noFill/>
          <a:ln w="0">
            <a:noFill/>
          </a:ln>
        </p:spPr>
      </p:pic>
      <p:cxnSp>
        <p:nvCxnSpPr>
          <p:cNvPr id="601" name="Gerader Verbinder 9"/>
          <p:cNvCxnSpPr/>
          <p:nvPr/>
        </p:nvCxnSpPr>
        <p:spPr>
          <a:xfrm>
            <a:off x="2289600" y="6504480"/>
            <a:ext cx="5040" cy="370080"/>
          </a:xfrm>
          <a:prstGeom prst="straightConnector1">
            <a:avLst/>
          </a:prstGeom>
          <a:ln w="0">
            <a:solidFill>
              <a:srgbClr val="444D26"/>
            </a:solidFill>
          </a:ln>
        </p:spPr>
      </p:cxnSp>
      <p:cxnSp>
        <p:nvCxnSpPr>
          <p:cNvPr id="602" name="Gerader Verbinder 10"/>
          <p:cNvCxnSpPr/>
          <p:nvPr/>
        </p:nvCxnSpPr>
        <p:spPr>
          <a:xfrm>
            <a:off x="6201360" y="6504480"/>
            <a:ext cx="5040" cy="370080"/>
          </a:xfrm>
          <a:prstGeom prst="straightConnector1">
            <a:avLst/>
          </a:prstGeom>
          <a:ln w="0">
            <a:solidFill>
              <a:srgbClr val="444D26"/>
            </a:solidFill>
          </a:ln>
        </p:spPr>
      </p:cxnSp>
      <p:sp>
        <p:nvSpPr>
          <p:cNvPr id="60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4164A69-A53F-4714-B55F-39050D72CC8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0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05"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5DF9EC1-456C-4CC8-A9F6-8A47A0D6D3C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06"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07" name="Resim 5"/>
          <p:cNvPicPr/>
          <p:nvPr/>
        </p:nvPicPr>
        <p:blipFill>
          <a:blip r:embed="rId4"/>
          <a:stretch/>
        </p:blipFill>
        <p:spPr>
          <a:xfrm>
            <a:off x="6357600" y="6570360"/>
            <a:ext cx="588600" cy="199800"/>
          </a:xfrm>
          <a:prstGeom prst="rect">
            <a:avLst/>
          </a:prstGeom>
          <a:noFill/>
          <a:ln w="0">
            <a:noFill/>
          </a:ln>
        </p:spPr>
      </p:pic>
      <p:sp>
        <p:nvSpPr>
          <p:cNvPr id="608"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60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0" name="Grafik 8"/>
          <p:cNvPicPr/>
          <p:nvPr/>
        </p:nvPicPr>
        <p:blipFill>
          <a:blip r:embed="rId2"/>
          <a:stretch/>
        </p:blipFill>
        <p:spPr>
          <a:xfrm>
            <a:off x="8141400" y="5590800"/>
            <a:ext cx="1003680" cy="1257120"/>
          </a:xfrm>
          <a:prstGeom prst="rect">
            <a:avLst/>
          </a:prstGeom>
          <a:noFill/>
          <a:ln w="0">
            <a:noFill/>
          </a:ln>
        </p:spPr>
      </p:pic>
      <p:cxnSp>
        <p:nvCxnSpPr>
          <p:cNvPr id="611" name="Gerader Verbinder 9"/>
          <p:cNvCxnSpPr/>
          <p:nvPr/>
        </p:nvCxnSpPr>
        <p:spPr>
          <a:xfrm>
            <a:off x="2289600" y="6504480"/>
            <a:ext cx="5040" cy="370080"/>
          </a:xfrm>
          <a:prstGeom prst="straightConnector1">
            <a:avLst/>
          </a:prstGeom>
          <a:ln w="0">
            <a:solidFill>
              <a:srgbClr val="444D26"/>
            </a:solidFill>
          </a:ln>
        </p:spPr>
      </p:cxnSp>
      <p:cxnSp>
        <p:nvCxnSpPr>
          <p:cNvPr id="612" name="Gerader Verbinder 10"/>
          <p:cNvCxnSpPr/>
          <p:nvPr/>
        </p:nvCxnSpPr>
        <p:spPr>
          <a:xfrm>
            <a:off x="6201360" y="6504480"/>
            <a:ext cx="5040" cy="370080"/>
          </a:xfrm>
          <a:prstGeom prst="straightConnector1">
            <a:avLst/>
          </a:prstGeom>
          <a:ln w="0">
            <a:solidFill>
              <a:srgbClr val="444D26"/>
            </a:solidFill>
          </a:ln>
        </p:spPr>
      </p:cxnSp>
      <p:sp>
        <p:nvSpPr>
          <p:cNvPr id="61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A23B7A9-8252-43E7-B3D8-9FE3A2637B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1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33AED87-750B-461E-8337-2B48CFC8C6F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15" name="Resim 7"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16" name="Resim 8"/>
          <p:cNvPicPr/>
          <p:nvPr/>
        </p:nvPicPr>
        <p:blipFill>
          <a:blip r:embed="rId4"/>
          <a:stretch/>
        </p:blipFill>
        <p:spPr>
          <a:xfrm>
            <a:off x="6357600" y="6570360"/>
            <a:ext cx="588600" cy="199800"/>
          </a:xfrm>
          <a:prstGeom prst="rect">
            <a:avLst/>
          </a:prstGeom>
          <a:noFill/>
          <a:ln w="0">
            <a:noFill/>
          </a:ln>
        </p:spPr>
      </p:pic>
      <p:sp>
        <p:nvSpPr>
          <p:cNvPr id="617"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618"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9" name="Grafik 8"/>
          <p:cNvPicPr/>
          <p:nvPr/>
        </p:nvPicPr>
        <p:blipFill>
          <a:blip r:embed="rId2"/>
          <a:stretch/>
        </p:blipFill>
        <p:spPr>
          <a:xfrm>
            <a:off x="8141400" y="5590800"/>
            <a:ext cx="1003680" cy="1257120"/>
          </a:xfrm>
          <a:prstGeom prst="rect">
            <a:avLst/>
          </a:prstGeom>
          <a:noFill/>
          <a:ln w="0">
            <a:noFill/>
          </a:ln>
        </p:spPr>
      </p:pic>
      <p:cxnSp>
        <p:nvCxnSpPr>
          <p:cNvPr id="620" name="Gerader Verbinder 9"/>
          <p:cNvCxnSpPr/>
          <p:nvPr/>
        </p:nvCxnSpPr>
        <p:spPr>
          <a:xfrm>
            <a:off x="2289600" y="6504480"/>
            <a:ext cx="5040" cy="370080"/>
          </a:xfrm>
          <a:prstGeom prst="straightConnector1">
            <a:avLst/>
          </a:prstGeom>
          <a:ln w="0">
            <a:solidFill>
              <a:srgbClr val="444D26"/>
            </a:solidFill>
          </a:ln>
        </p:spPr>
      </p:cxnSp>
      <p:cxnSp>
        <p:nvCxnSpPr>
          <p:cNvPr id="621" name="Gerader Verbinder 10"/>
          <p:cNvCxnSpPr/>
          <p:nvPr/>
        </p:nvCxnSpPr>
        <p:spPr>
          <a:xfrm>
            <a:off x="6201360" y="6504480"/>
            <a:ext cx="5040" cy="370080"/>
          </a:xfrm>
          <a:prstGeom prst="straightConnector1">
            <a:avLst/>
          </a:prstGeom>
          <a:ln w="0">
            <a:solidFill>
              <a:srgbClr val="444D26"/>
            </a:solidFill>
          </a:ln>
        </p:spPr>
      </p:cxnSp>
      <p:sp>
        <p:nvSpPr>
          <p:cNvPr id="622"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2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9A0C177-D0B4-4710-8E3B-4FDCEFF7168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24"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25"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2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B96F260-8F13-4831-A850-1756D11DBE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2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2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62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30" name="Grafik 8"/>
          <p:cNvPicPr/>
          <p:nvPr/>
        </p:nvPicPr>
        <p:blipFill>
          <a:blip r:embed="rId2"/>
          <a:stretch/>
        </p:blipFill>
        <p:spPr>
          <a:xfrm>
            <a:off x="8141400" y="5590800"/>
            <a:ext cx="1003680" cy="1257120"/>
          </a:xfrm>
          <a:prstGeom prst="rect">
            <a:avLst/>
          </a:prstGeom>
          <a:noFill/>
          <a:ln w="0">
            <a:noFill/>
          </a:ln>
        </p:spPr>
      </p:pic>
      <p:cxnSp>
        <p:nvCxnSpPr>
          <p:cNvPr id="631" name="Gerader Verbinder 9"/>
          <p:cNvCxnSpPr/>
          <p:nvPr/>
        </p:nvCxnSpPr>
        <p:spPr>
          <a:xfrm>
            <a:off x="2289600" y="6504480"/>
            <a:ext cx="5040" cy="370080"/>
          </a:xfrm>
          <a:prstGeom prst="straightConnector1">
            <a:avLst/>
          </a:prstGeom>
          <a:ln w="0">
            <a:solidFill>
              <a:srgbClr val="444D26"/>
            </a:solidFill>
          </a:ln>
        </p:spPr>
      </p:cxnSp>
      <p:cxnSp>
        <p:nvCxnSpPr>
          <p:cNvPr id="632" name="Gerader Verbinder 10"/>
          <p:cNvCxnSpPr/>
          <p:nvPr/>
        </p:nvCxnSpPr>
        <p:spPr>
          <a:xfrm>
            <a:off x="6201360" y="6504480"/>
            <a:ext cx="5040" cy="370080"/>
          </a:xfrm>
          <a:prstGeom prst="straightConnector1">
            <a:avLst/>
          </a:prstGeom>
          <a:ln w="0">
            <a:solidFill>
              <a:srgbClr val="444D26"/>
            </a:solidFill>
          </a:ln>
        </p:spPr>
      </p:cxnSp>
      <p:sp>
        <p:nvSpPr>
          <p:cNvPr id="633" name="Textfeld 14"/>
          <p:cNvSpPr/>
          <p:nvPr/>
        </p:nvSpPr>
        <p:spPr>
          <a:xfrm>
            <a:off x="3220200" y="6518160"/>
            <a:ext cx="22712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63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84D3194-7BE5-4D8C-AC5A-78D43DA4EA3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5"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36"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637"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3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00A8278-F1FD-4210-BAB7-604D339BBDF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3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4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641"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42" name="Grafik 8"/>
          <p:cNvPicPr/>
          <p:nvPr/>
        </p:nvPicPr>
        <p:blipFill>
          <a:blip r:embed="rId2"/>
          <a:stretch/>
        </p:blipFill>
        <p:spPr>
          <a:xfrm>
            <a:off x="8141400" y="5590800"/>
            <a:ext cx="1003680" cy="1257120"/>
          </a:xfrm>
          <a:prstGeom prst="rect">
            <a:avLst/>
          </a:prstGeom>
          <a:noFill/>
          <a:ln w="0">
            <a:noFill/>
          </a:ln>
        </p:spPr>
      </p:pic>
      <p:cxnSp>
        <p:nvCxnSpPr>
          <p:cNvPr id="643" name="Gerader Verbinder 9"/>
          <p:cNvCxnSpPr/>
          <p:nvPr/>
        </p:nvCxnSpPr>
        <p:spPr>
          <a:xfrm>
            <a:off x="2289600" y="6504480"/>
            <a:ext cx="5040" cy="370080"/>
          </a:xfrm>
          <a:prstGeom prst="straightConnector1">
            <a:avLst/>
          </a:prstGeom>
          <a:ln w="0">
            <a:solidFill>
              <a:srgbClr val="444D26"/>
            </a:solidFill>
          </a:ln>
        </p:spPr>
      </p:cxnSp>
      <p:cxnSp>
        <p:nvCxnSpPr>
          <p:cNvPr id="644" name="Gerader Verbinder 10"/>
          <p:cNvCxnSpPr/>
          <p:nvPr/>
        </p:nvCxnSpPr>
        <p:spPr>
          <a:xfrm>
            <a:off x="6201360" y="6504480"/>
            <a:ext cx="5040" cy="370080"/>
          </a:xfrm>
          <a:prstGeom prst="straightConnector1">
            <a:avLst/>
          </a:prstGeom>
          <a:ln w="0">
            <a:solidFill>
              <a:srgbClr val="444D26"/>
            </a:solidFill>
          </a:ln>
        </p:spPr>
      </p:cxnSp>
      <p:sp>
        <p:nvSpPr>
          <p:cNvPr id="645"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4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565A853-9055-46FF-B762-BD5806C7DFD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47"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4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BD94169-AC1B-47AC-90A9-043D25E7B5D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4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50" name="Resim 4"/>
          <p:cNvPicPr/>
          <p:nvPr/>
        </p:nvPicPr>
        <p:blipFill>
          <a:blip r:embed="rId4"/>
          <a:stretch/>
        </p:blipFill>
        <p:spPr>
          <a:xfrm>
            <a:off x="6357600" y="6570360"/>
            <a:ext cx="588600" cy="199800"/>
          </a:xfrm>
          <a:prstGeom prst="rect">
            <a:avLst/>
          </a:prstGeom>
          <a:noFill/>
          <a:ln w="0">
            <a:noFill/>
          </a:ln>
        </p:spPr>
      </p:pic>
      <p:sp>
        <p:nvSpPr>
          <p:cNvPr id="651"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7">
    <p:bg>
      <p:bgPr>
        <a:solidFill>
          <a:srgbClr val="FFFFFF"/>
        </a:solidFill>
      </p:bgPr>
    </p:bg>
    <p:spTree>
      <p:nvGrpSpPr>
        <p:cNvPr id="1" name=""/>
        <p:cNvGrpSpPr/>
        <p:nvPr/>
      </p:nvGrpSpPr>
      <p:grpSpPr>
        <a:xfrm>
          <a:off x="0" y="0"/>
          <a:ext cx="0" cy="0"/>
          <a:chOff x="0" y="0"/>
          <a:chExt cx="0" cy="0"/>
        </a:xfrm>
      </p:grpSpPr>
      <p:sp>
        <p:nvSpPr>
          <p:cNvPr id="652"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53" name="Grafik 8"/>
          <p:cNvPicPr/>
          <p:nvPr/>
        </p:nvPicPr>
        <p:blipFill>
          <a:blip r:embed="rId2"/>
          <a:stretch/>
        </p:blipFill>
        <p:spPr>
          <a:xfrm>
            <a:off x="8141400" y="5590800"/>
            <a:ext cx="1003680" cy="1257120"/>
          </a:xfrm>
          <a:prstGeom prst="rect">
            <a:avLst/>
          </a:prstGeom>
          <a:noFill/>
          <a:ln w="0">
            <a:noFill/>
          </a:ln>
        </p:spPr>
      </p:pic>
      <p:cxnSp>
        <p:nvCxnSpPr>
          <p:cNvPr id="654" name="Gerader Verbinder 9"/>
          <p:cNvCxnSpPr/>
          <p:nvPr/>
        </p:nvCxnSpPr>
        <p:spPr>
          <a:xfrm>
            <a:off x="2289600" y="6504480"/>
            <a:ext cx="5040" cy="370080"/>
          </a:xfrm>
          <a:prstGeom prst="straightConnector1">
            <a:avLst/>
          </a:prstGeom>
          <a:ln w="0">
            <a:solidFill>
              <a:srgbClr val="444D26"/>
            </a:solidFill>
          </a:ln>
        </p:spPr>
      </p:cxnSp>
      <p:cxnSp>
        <p:nvCxnSpPr>
          <p:cNvPr id="655" name="Gerader Verbinder 10"/>
          <p:cNvCxnSpPr/>
          <p:nvPr/>
        </p:nvCxnSpPr>
        <p:spPr>
          <a:xfrm>
            <a:off x="6201360" y="6504480"/>
            <a:ext cx="5040" cy="370080"/>
          </a:xfrm>
          <a:prstGeom prst="straightConnector1">
            <a:avLst/>
          </a:prstGeom>
          <a:ln w="0">
            <a:solidFill>
              <a:srgbClr val="444D26"/>
            </a:solidFill>
          </a:ln>
        </p:spPr>
      </p:cxnSp>
      <p:sp>
        <p:nvSpPr>
          <p:cNvPr id="656"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57"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A314C9-06CA-4022-8EDB-580F4E8288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8" name="PlaceHolder 1"/>
          <p:cNvSpPr>
            <a:spLocks noGrp="1"/>
          </p:cNvSpPr>
          <p:nvPr>
            <p:ph type="title"/>
          </p:nvPr>
        </p:nvSpPr>
        <p:spPr>
          <a:xfrm>
            <a:off x="628560" y="365040"/>
            <a:ext cx="7881120" cy="13197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659" name="PlaceHolder 2"/>
          <p:cNvSpPr>
            <a:spLocks noGrp="1"/>
          </p:cNvSpPr>
          <p:nvPr>
            <p:ph type="body"/>
          </p:nvPr>
        </p:nvSpPr>
        <p:spPr>
          <a:xfrm>
            <a:off x="628560" y="1825560"/>
            <a:ext cx="7881120" cy="4345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660" name="PlaceHolder 3"/>
          <p:cNvSpPr>
            <a:spLocks noGrp="1"/>
          </p:cNvSpPr>
          <p:nvPr>
            <p:ph type="sldNum" idx="3"/>
          </p:nvPr>
        </p:nvSpPr>
        <p:spPr>
          <a:xfrm>
            <a:off x="6458040" y="6356520"/>
            <a:ext cx="2052000" cy="3592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99E6E086-4702-4190-A1BD-C5120CD6A518}"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661"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7816481-67DF-483A-8612-CE5FCE38006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2"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6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664"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65" name="Grafik 8"/>
          <p:cNvPicPr/>
          <p:nvPr/>
        </p:nvPicPr>
        <p:blipFill>
          <a:blip r:embed="rId2"/>
          <a:stretch/>
        </p:blipFill>
        <p:spPr>
          <a:xfrm>
            <a:off x="8141400" y="5590800"/>
            <a:ext cx="1003680" cy="1257120"/>
          </a:xfrm>
          <a:prstGeom prst="rect">
            <a:avLst/>
          </a:prstGeom>
          <a:noFill/>
          <a:ln w="0">
            <a:noFill/>
          </a:ln>
        </p:spPr>
      </p:pic>
      <p:cxnSp>
        <p:nvCxnSpPr>
          <p:cNvPr id="666" name="Gerader Verbinder 9"/>
          <p:cNvCxnSpPr/>
          <p:nvPr/>
        </p:nvCxnSpPr>
        <p:spPr>
          <a:xfrm>
            <a:off x="2289600" y="6504480"/>
            <a:ext cx="5040" cy="370080"/>
          </a:xfrm>
          <a:prstGeom prst="straightConnector1">
            <a:avLst/>
          </a:prstGeom>
          <a:ln w="0">
            <a:solidFill>
              <a:srgbClr val="444D26"/>
            </a:solidFill>
          </a:ln>
        </p:spPr>
      </p:cxnSp>
      <p:cxnSp>
        <p:nvCxnSpPr>
          <p:cNvPr id="667" name="Gerader Verbinder 10"/>
          <p:cNvCxnSpPr/>
          <p:nvPr/>
        </p:nvCxnSpPr>
        <p:spPr>
          <a:xfrm>
            <a:off x="6201360" y="6504480"/>
            <a:ext cx="5040" cy="370080"/>
          </a:xfrm>
          <a:prstGeom prst="straightConnector1">
            <a:avLst/>
          </a:prstGeom>
          <a:ln w="0">
            <a:solidFill>
              <a:srgbClr val="444D26"/>
            </a:solidFill>
          </a:ln>
        </p:spPr>
      </p:cxnSp>
      <p:sp>
        <p:nvSpPr>
          <p:cNvPr id="668"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6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C2BD38-BEF7-499F-926A-DA43F086E72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70"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71"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67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FA88DAB-D1E4-42F6-92FF-4AA5C7B82EB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73"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7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1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675"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76" name="Grafik 8"/>
          <p:cNvPicPr/>
          <p:nvPr/>
        </p:nvPicPr>
        <p:blipFill>
          <a:blip r:embed="rId2"/>
          <a:stretch/>
        </p:blipFill>
        <p:spPr>
          <a:xfrm>
            <a:off x="8141400" y="5590800"/>
            <a:ext cx="1003680" cy="1257120"/>
          </a:xfrm>
          <a:prstGeom prst="rect">
            <a:avLst/>
          </a:prstGeom>
          <a:noFill/>
          <a:ln w="0">
            <a:noFill/>
          </a:ln>
        </p:spPr>
      </p:pic>
      <p:cxnSp>
        <p:nvCxnSpPr>
          <p:cNvPr id="677" name="Gerader Verbinder 9"/>
          <p:cNvCxnSpPr/>
          <p:nvPr/>
        </p:nvCxnSpPr>
        <p:spPr>
          <a:xfrm>
            <a:off x="2289600" y="6504480"/>
            <a:ext cx="5040" cy="370080"/>
          </a:xfrm>
          <a:prstGeom prst="straightConnector1">
            <a:avLst/>
          </a:prstGeom>
          <a:ln w="0">
            <a:solidFill>
              <a:srgbClr val="444D26"/>
            </a:solidFill>
          </a:ln>
        </p:spPr>
      </p:cxnSp>
      <p:cxnSp>
        <p:nvCxnSpPr>
          <p:cNvPr id="678" name="Gerader Verbinder 10"/>
          <p:cNvCxnSpPr/>
          <p:nvPr/>
        </p:nvCxnSpPr>
        <p:spPr>
          <a:xfrm>
            <a:off x="6201360" y="6504480"/>
            <a:ext cx="5040" cy="370080"/>
          </a:xfrm>
          <a:prstGeom prst="straightConnector1">
            <a:avLst/>
          </a:prstGeom>
          <a:ln w="0">
            <a:solidFill>
              <a:srgbClr val="444D26"/>
            </a:solidFill>
          </a:ln>
        </p:spPr>
      </p:cxnSp>
      <p:sp>
        <p:nvSpPr>
          <p:cNvPr id="679"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8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030C9E9-EFE3-44AD-844E-B4F8772393F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8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82"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83"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8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A01AA42-10BC-4088-9BD3-4316A28B2FB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5" name="Resim 5"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86" name="Resim 6"/>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687"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88" name="Grafik 8"/>
          <p:cNvPicPr/>
          <p:nvPr/>
        </p:nvPicPr>
        <p:blipFill>
          <a:blip r:embed="rId2"/>
          <a:stretch/>
        </p:blipFill>
        <p:spPr>
          <a:xfrm>
            <a:off x="8141400" y="5590800"/>
            <a:ext cx="1003680" cy="1257120"/>
          </a:xfrm>
          <a:prstGeom prst="rect">
            <a:avLst/>
          </a:prstGeom>
          <a:noFill/>
          <a:ln w="0">
            <a:noFill/>
          </a:ln>
        </p:spPr>
      </p:pic>
      <p:cxnSp>
        <p:nvCxnSpPr>
          <p:cNvPr id="689" name="Gerader Verbinder 9"/>
          <p:cNvCxnSpPr/>
          <p:nvPr/>
        </p:nvCxnSpPr>
        <p:spPr>
          <a:xfrm>
            <a:off x="2289600" y="6504480"/>
            <a:ext cx="5040" cy="370080"/>
          </a:xfrm>
          <a:prstGeom prst="straightConnector1">
            <a:avLst/>
          </a:prstGeom>
          <a:ln w="0">
            <a:solidFill>
              <a:srgbClr val="444D26"/>
            </a:solidFill>
          </a:ln>
        </p:spPr>
      </p:cxnSp>
      <p:cxnSp>
        <p:nvCxnSpPr>
          <p:cNvPr id="690" name="Gerader Verbinder 10"/>
          <p:cNvCxnSpPr/>
          <p:nvPr/>
        </p:nvCxnSpPr>
        <p:spPr>
          <a:xfrm>
            <a:off x="6201360" y="6504480"/>
            <a:ext cx="5040" cy="370080"/>
          </a:xfrm>
          <a:prstGeom prst="straightConnector1">
            <a:avLst/>
          </a:prstGeom>
          <a:ln w="0">
            <a:solidFill>
              <a:srgbClr val="444D26"/>
            </a:solidFill>
          </a:ln>
        </p:spPr>
      </p:cxnSp>
      <p:sp>
        <p:nvSpPr>
          <p:cNvPr id="691"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9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3D86206-79AD-46F6-8B55-7B7DF3F63E5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93"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94"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95"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9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0510AA3-4C79-4E90-8914-096EA374039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9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9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699"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00" name="Grafik 8"/>
          <p:cNvPicPr/>
          <p:nvPr/>
        </p:nvPicPr>
        <p:blipFill>
          <a:blip r:embed="rId2"/>
          <a:stretch/>
        </p:blipFill>
        <p:spPr>
          <a:xfrm>
            <a:off x="8141400" y="5590800"/>
            <a:ext cx="1003680" cy="1257120"/>
          </a:xfrm>
          <a:prstGeom prst="rect">
            <a:avLst/>
          </a:prstGeom>
          <a:noFill/>
          <a:ln w="0">
            <a:noFill/>
          </a:ln>
        </p:spPr>
      </p:pic>
      <p:cxnSp>
        <p:nvCxnSpPr>
          <p:cNvPr id="701" name="Gerader Verbinder 9"/>
          <p:cNvCxnSpPr/>
          <p:nvPr/>
        </p:nvCxnSpPr>
        <p:spPr>
          <a:xfrm>
            <a:off x="2289600" y="6504480"/>
            <a:ext cx="5040" cy="370080"/>
          </a:xfrm>
          <a:prstGeom prst="straightConnector1">
            <a:avLst/>
          </a:prstGeom>
          <a:ln w="0">
            <a:solidFill>
              <a:srgbClr val="444D26"/>
            </a:solidFill>
          </a:ln>
        </p:spPr>
      </p:cxnSp>
      <p:cxnSp>
        <p:nvCxnSpPr>
          <p:cNvPr id="702" name="Gerader Verbinder 10"/>
          <p:cNvCxnSpPr/>
          <p:nvPr/>
        </p:nvCxnSpPr>
        <p:spPr>
          <a:xfrm>
            <a:off x="6201360" y="6504480"/>
            <a:ext cx="5040" cy="370080"/>
          </a:xfrm>
          <a:prstGeom prst="straightConnector1">
            <a:avLst/>
          </a:prstGeom>
          <a:ln w="0">
            <a:solidFill>
              <a:srgbClr val="444D26"/>
            </a:solidFill>
          </a:ln>
        </p:spPr>
      </p:cxnSp>
      <p:sp>
        <p:nvSpPr>
          <p:cNvPr id="703"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0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CA8D9C6-664B-4432-9AC6-50FD2610BD7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0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0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9416D15-FC16-4415-AC8B-CA70668EF6C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0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0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1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709"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10" name="Grafik 8"/>
          <p:cNvPicPr/>
          <p:nvPr/>
        </p:nvPicPr>
        <p:blipFill>
          <a:blip r:embed="rId2"/>
          <a:stretch/>
        </p:blipFill>
        <p:spPr>
          <a:xfrm>
            <a:off x="8141400" y="5590800"/>
            <a:ext cx="1003680" cy="1257120"/>
          </a:xfrm>
          <a:prstGeom prst="rect">
            <a:avLst/>
          </a:prstGeom>
          <a:noFill/>
          <a:ln w="0">
            <a:noFill/>
          </a:ln>
        </p:spPr>
      </p:pic>
      <p:cxnSp>
        <p:nvCxnSpPr>
          <p:cNvPr id="711" name="Gerader Verbinder 9"/>
          <p:cNvCxnSpPr/>
          <p:nvPr/>
        </p:nvCxnSpPr>
        <p:spPr>
          <a:xfrm>
            <a:off x="2289600" y="6504480"/>
            <a:ext cx="5040" cy="370080"/>
          </a:xfrm>
          <a:prstGeom prst="straightConnector1">
            <a:avLst/>
          </a:prstGeom>
          <a:ln w="0">
            <a:solidFill>
              <a:srgbClr val="444D26"/>
            </a:solidFill>
          </a:ln>
        </p:spPr>
      </p:cxnSp>
      <p:cxnSp>
        <p:nvCxnSpPr>
          <p:cNvPr id="712" name="Gerader Verbinder 10"/>
          <p:cNvCxnSpPr/>
          <p:nvPr/>
        </p:nvCxnSpPr>
        <p:spPr>
          <a:xfrm>
            <a:off x="6201360" y="6504480"/>
            <a:ext cx="5040" cy="370080"/>
          </a:xfrm>
          <a:prstGeom prst="straightConnector1">
            <a:avLst/>
          </a:prstGeom>
          <a:ln w="0">
            <a:solidFill>
              <a:srgbClr val="444D26"/>
            </a:solidFill>
          </a:ln>
        </p:spPr>
      </p:cxnSp>
      <p:sp>
        <p:nvSpPr>
          <p:cNvPr id="713"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r>
              <a:rPr lang="de-DE" sz="1400" b="0" u="none" strike="noStrike">
                <a:solidFill>
                  <a:schemeClr val="dk2"/>
                </a:solidFill>
                <a:effectLst/>
                <a:uFillTx/>
                <a:latin typeface="Calibri"/>
              </a:rPr>
              <a:t>	</a:t>
            </a:r>
            <a:endParaRPr lang="de-DE" sz="1400" b="0" u="none" strike="noStrike">
              <a:solidFill>
                <a:srgbClr val="000000"/>
              </a:solidFill>
              <a:effectLst/>
              <a:uFillTx/>
              <a:latin typeface="Calibri"/>
            </a:endParaRPr>
          </a:p>
        </p:txBody>
      </p:sp>
      <p:sp>
        <p:nvSpPr>
          <p:cNvPr id="71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751528D-A99C-4303-AE8E-452C9A2AFA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1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1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07E34A3-BF77-476A-A89E-0288814A342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17"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18"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19"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0" name="Grafik 8"/>
          <p:cNvPicPr/>
          <p:nvPr/>
        </p:nvPicPr>
        <p:blipFill>
          <a:blip r:embed="rId2"/>
          <a:stretch/>
        </p:blipFill>
        <p:spPr>
          <a:xfrm>
            <a:off x="8141400" y="5590800"/>
            <a:ext cx="1003680" cy="1257120"/>
          </a:xfrm>
          <a:prstGeom prst="rect">
            <a:avLst/>
          </a:prstGeom>
          <a:noFill/>
          <a:ln w="0">
            <a:noFill/>
          </a:ln>
        </p:spPr>
      </p:pic>
      <p:cxnSp>
        <p:nvCxnSpPr>
          <p:cNvPr id="721" name="Gerader Verbinder 9"/>
          <p:cNvCxnSpPr/>
          <p:nvPr/>
        </p:nvCxnSpPr>
        <p:spPr>
          <a:xfrm>
            <a:off x="2289600" y="6504480"/>
            <a:ext cx="5040" cy="370080"/>
          </a:xfrm>
          <a:prstGeom prst="straightConnector1">
            <a:avLst/>
          </a:prstGeom>
          <a:ln w="0">
            <a:solidFill>
              <a:srgbClr val="444D26"/>
            </a:solidFill>
          </a:ln>
        </p:spPr>
      </p:cxnSp>
      <p:cxnSp>
        <p:nvCxnSpPr>
          <p:cNvPr id="722" name="Gerader Verbinder 10"/>
          <p:cNvCxnSpPr/>
          <p:nvPr/>
        </p:nvCxnSpPr>
        <p:spPr>
          <a:xfrm>
            <a:off x="6201360" y="6504480"/>
            <a:ext cx="5040" cy="370080"/>
          </a:xfrm>
          <a:prstGeom prst="straightConnector1">
            <a:avLst/>
          </a:prstGeom>
          <a:ln w="0">
            <a:solidFill>
              <a:srgbClr val="444D26"/>
            </a:solidFill>
          </a:ln>
        </p:spPr>
      </p:cxnSp>
      <p:sp>
        <p:nvSpPr>
          <p:cNvPr id="723"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2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7474A28-7A92-4DF9-B01D-4D41BDC9C95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25"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4E5A65B-9941-43CF-925F-C1364B7FDF8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26"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2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728"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9" name="Grafik 8"/>
          <p:cNvPicPr/>
          <p:nvPr/>
        </p:nvPicPr>
        <p:blipFill>
          <a:blip r:embed="rId2"/>
          <a:stretch/>
        </p:blipFill>
        <p:spPr>
          <a:xfrm>
            <a:off x="8141400" y="5590800"/>
            <a:ext cx="1003680" cy="1257120"/>
          </a:xfrm>
          <a:prstGeom prst="rect">
            <a:avLst/>
          </a:prstGeom>
          <a:noFill/>
          <a:ln w="0">
            <a:noFill/>
          </a:ln>
        </p:spPr>
      </p:pic>
      <p:cxnSp>
        <p:nvCxnSpPr>
          <p:cNvPr id="730" name="Gerader Verbinder 9"/>
          <p:cNvCxnSpPr/>
          <p:nvPr/>
        </p:nvCxnSpPr>
        <p:spPr>
          <a:xfrm>
            <a:off x="2289600" y="6504480"/>
            <a:ext cx="5040" cy="370080"/>
          </a:xfrm>
          <a:prstGeom prst="straightConnector1">
            <a:avLst/>
          </a:prstGeom>
          <a:ln w="0">
            <a:solidFill>
              <a:srgbClr val="444D26"/>
            </a:solidFill>
          </a:ln>
        </p:spPr>
      </p:cxnSp>
      <p:cxnSp>
        <p:nvCxnSpPr>
          <p:cNvPr id="731" name="Gerader Verbinder 10"/>
          <p:cNvCxnSpPr/>
          <p:nvPr/>
        </p:nvCxnSpPr>
        <p:spPr>
          <a:xfrm>
            <a:off x="6201360" y="6504480"/>
            <a:ext cx="5040" cy="370080"/>
          </a:xfrm>
          <a:prstGeom prst="straightConnector1">
            <a:avLst/>
          </a:prstGeom>
          <a:ln w="0">
            <a:solidFill>
              <a:srgbClr val="444D26"/>
            </a:solidFill>
          </a:ln>
        </p:spPr>
      </p:cxnSp>
      <p:sp>
        <p:nvSpPr>
          <p:cNvPr id="73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14BF63-7E44-460B-9614-80B5A7EA6C6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33"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34"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35"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36"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37"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3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F55D873-25D2-45A5-8A4D-F9056F59BD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39"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40" name="Resim 5"/>
          <p:cNvPicPr/>
          <p:nvPr/>
        </p:nvPicPr>
        <p:blipFill>
          <a:blip r:embed="rId4"/>
          <a:stretch/>
        </p:blipFill>
        <p:spPr>
          <a:xfrm>
            <a:off x="6357600" y="6570360"/>
            <a:ext cx="588600" cy="199800"/>
          </a:xfrm>
          <a:prstGeom prst="rect">
            <a:avLst/>
          </a:prstGeom>
          <a:noFill/>
          <a:ln w="0">
            <a:noFill/>
          </a:ln>
        </p:spPr>
      </p:pic>
      <p:sp>
        <p:nvSpPr>
          <p:cNvPr id="741"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42"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43" name="Grafik 8"/>
          <p:cNvPicPr/>
          <p:nvPr/>
        </p:nvPicPr>
        <p:blipFill>
          <a:blip r:embed="rId2"/>
          <a:stretch/>
        </p:blipFill>
        <p:spPr>
          <a:xfrm>
            <a:off x="8141400" y="5590800"/>
            <a:ext cx="1003680" cy="1257120"/>
          </a:xfrm>
          <a:prstGeom prst="rect">
            <a:avLst/>
          </a:prstGeom>
          <a:noFill/>
          <a:ln w="0">
            <a:noFill/>
          </a:ln>
        </p:spPr>
      </p:pic>
      <p:cxnSp>
        <p:nvCxnSpPr>
          <p:cNvPr id="744" name="Gerader Verbinder 9"/>
          <p:cNvCxnSpPr/>
          <p:nvPr/>
        </p:nvCxnSpPr>
        <p:spPr>
          <a:xfrm>
            <a:off x="2289600" y="6504480"/>
            <a:ext cx="5040" cy="370080"/>
          </a:xfrm>
          <a:prstGeom prst="straightConnector1">
            <a:avLst/>
          </a:prstGeom>
          <a:ln w="0">
            <a:solidFill>
              <a:srgbClr val="444D26"/>
            </a:solidFill>
          </a:ln>
        </p:spPr>
      </p:cxnSp>
      <p:cxnSp>
        <p:nvCxnSpPr>
          <p:cNvPr id="745" name="Gerader Verbinder 10"/>
          <p:cNvCxnSpPr/>
          <p:nvPr/>
        </p:nvCxnSpPr>
        <p:spPr>
          <a:xfrm>
            <a:off x="6201360" y="6504480"/>
            <a:ext cx="5040" cy="370080"/>
          </a:xfrm>
          <a:prstGeom prst="straightConnector1">
            <a:avLst/>
          </a:prstGeom>
          <a:ln w="0">
            <a:solidFill>
              <a:srgbClr val="444D26"/>
            </a:solidFill>
          </a:ln>
        </p:spPr>
      </p:cxnSp>
      <p:sp>
        <p:nvSpPr>
          <p:cNvPr id="746"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47"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48F655F-739A-41C2-95E7-BEAA2A9F499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8"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49"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50"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51"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CA1447D-BE38-4AF5-832D-DEC4CCEA99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52"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5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54"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55" name="Grafik 8"/>
          <p:cNvPicPr/>
          <p:nvPr/>
        </p:nvPicPr>
        <p:blipFill>
          <a:blip r:embed="rId2"/>
          <a:stretch/>
        </p:blipFill>
        <p:spPr>
          <a:xfrm>
            <a:off x="8141400" y="5590800"/>
            <a:ext cx="1003680" cy="1257120"/>
          </a:xfrm>
          <a:prstGeom prst="rect">
            <a:avLst/>
          </a:prstGeom>
          <a:noFill/>
          <a:ln w="0">
            <a:noFill/>
          </a:ln>
        </p:spPr>
      </p:pic>
      <p:cxnSp>
        <p:nvCxnSpPr>
          <p:cNvPr id="756" name="Gerader Verbinder 9"/>
          <p:cNvCxnSpPr/>
          <p:nvPr/>
        </p:nvCxnSpPr>
        <p:spPr>
          <a:xfrm>
            <a:off x="2289600" y="6504480"/>
            <a:ext cx="5040" cy="370080"/>
          </a:xfrm>
          <a:prstGeom prst="straightConnector1">
            <a:avLst/>
          </a:prstGeom>
          <a:ln w="0">
            <a:solidFill>
              <a:srgbClr val="444D26"/>
            </a:solidFill>
          </a:ln>
        </p:spPr>
      </p:cxnSp>
      <p:cxnSp>
        <p:nvCxnSpPr>
          <p:cNvPr id="757" name="Gerader Verbinder 10"/>
          <p:cNvCxnSpPr/>
          <p:nvPr/>
        </p:nvCxnSpPr>
        <p:spPr>
          <a:xfrm>
            <a:off x="6201360" y="6504480"/>
            <a:ext cx="5040" cy="370080"/>
          </a:xfrm>
          <a:prstGeom prst="straightConnector1">
            <a:avLst/>
          </a:prstGeom>
          <a:ln w="0">
            <a:solidFill>
              <a:srgbClr val="444D26"/>
            </a:solidFill>
          </a:ln>
        </p:spPr>
      </p:cxnSp>
      <p:sp>
        <p:nvSpPr>
          <p:cNvPr id="758" name="Textfeld 14"/>
          <p:cNvSpPr/>
          <p:nvPr/>
        </p:nvSpPr>
        <p:spPr>
          <a:xfrm>
            <a:off x="3220200" y="6495480"/>
            <a:ext cx="234180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75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954845C-F0FC-499B-91D8-19A21C04D40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0"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61"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762"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6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209E0B-BE4C-44F0-8271-4A1384ADCEC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64"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6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1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766"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67" name="Grafik 8"/>
          <p:cNvPicPr/>
          <p:nvPr/>
        </p:nvPicPr>
        <p:blipFill>
          <a:blip r:embed="rId2"/>
          <a:stretch/>
        </p:blipFill>
        <p:spPr>
          <a:xfrm>
            <a:off x="8141400" y="5590800"/>
            <a:ext cx="1003680" cy="1257120"/>
          </a:xfrm>
          <a:prstGeom prst="rect">
            <a:avLst/>
          </a:prstGeom>
          <a:noFill/>
          <a:ln w="0">
            <a:noFill/>
          </a:ln>
        </p:spPr>
      </p:pic>
      <p:cxnSp>
        <p:nvCxnSpPr>
          <p:cNvPr id="768" name="Gerader Verbinder 9"/>
          <p:cNvCxnSpPr/>
          <p:nvPr/>
        </p:nvCxnSpPr>
        <p:spPr>
          <a:xfrm>
            <a:off x="2289600" y="6504480"/>
            <a:ext cx="5040" cy="370080"/>
          </a:xfrm>
          <a:prstGeom prst="straightConnector1">
            <a:avLst/>
          </a:prstGeom>
          <a:ln w="0">
            <a:solidFill>
              <a:srgbClr val="444D26"/>
            </a:solidFill>
          </a:ln>
        </p:spPr>
      </p:cxnSp>
      <p:cxnSp>
        <p:nvCxnSpPr>
          <p:cNvPr id="769" name="Gerader Verbinder 10"/>
          <p:cNvCxnSpPr/>
          <p:nvPr/>
        </p:nvCxnSpPr>
        <p:spPr>
          <a:xfrm>
            <a:off x="6201360" y="6504480"/>
            <a:ext cx="5040" cy="370080"/>
          </a:xfrm>
          <a:prstGeom prst="straightConnector1">
            <a:avLst/>
          </a:prstGeom>
          <a:ln w="0">
            <a:solidFill>
              <a:srgbClr val="444D26"/>
            </a:solidFill>
          </a:ln>
        </p:spPr>
      </p:cxnSp>
      <p:sp>
        <p:nvSpPr>
          <p:cNvPr id="770"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71"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2B7F28A-1D0D-4E57-A15B-A1E9C8E3C40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73"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7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235D077-A6B7-4F50-9D1C-2B1AA90F469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5"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76"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1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777"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78" name="Grafik 8"/>
          <p:cNvPicPr/>
          <p:nvPr/>
        </p:nvPicPr>
        <p:blipFill>
          <a:blip r:embed="rId2"/>
          <a:stretch/>
        </p:blipFill>
        <p:spPr>
          <a:xfrm>
            <a:off x="8141400" y="5590800"/>
            <a:ext cx="1003680" cy="1257120"/>
          </a:xfrm>
          <a:prstGeom prst="rect">
            <a:avLst/>
          </a:prstGeom>
          <a:noFill/>
          <a:ln w="0">
            <a:noFill/>
          </a:ln>
        </p:spPr>
      </p:pic>
      <p:cxnSp>
        <p:nvCxnSpPr>
          <p:cNvPr id="779" name="Gerader Verbinder 9"/>
          <p:cNvCxnSpPr/>
          <p:nvPr/>
        </p:nvCxnSpPr>
        <p:spPr>
          <a:xfrm>
            <a:off x="2289600" y="6504480"/>
            <a:ext cx="5040" cy="370080"/>
          </a:xfrm>
          <a:prstGeom prst="straightConnector1">
            <a:avLst/>
          </a:prstGeom>
          <a:ln w="0">
            <a:solidFill>
              <a:srgbClr val="444D26"/>
            </a:solidFill>
          </a:ln>
        </p:spPr>
      </p:cxnSp>
      <p:cxnSp>
        <p:nvCxnSpPr>
          <p:cNvPr id="780" name="Gerader Verbinder 10"/>
          <p:cNvCxnSpPr/>
          <p:nvPr/>
        </p:nvCxnSpPr>
        <p:spPr>
          <a:xfrm>
            <a:off x="6201360" y="6504480"/>
            <a:ext cx="5040" cy="370080"/>
          </a:xfrm>
          <a:prstGeom prst="straightConnector1">
            <a:avLst/>
          </a:prstGeom>
          <a:ln w="0">
            <a:solidFill>
              <a:srgbClr val="444D26"/>
            </a:solidFill>
          </a:ln>
        </p:spPr>
      </p:cxnSp>
      <p:sp>
        <p:nvSpPr>
          <p:cNvPr id="781"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8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82EF5D6-B91C-4234-93E0-F9A6228B04E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83"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84"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85"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F39DF9C-9458-4474-959A-53EE9193500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6"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8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88"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89" name="Grafik 8"/>
          <p:cNvPicPr/>
          <p:nvPr/>
        </p:nvPicPr>
        <p:blipFill>
          <a:blip r:embed="rId2"/>
          <a:stretch/>
        </p:blipFill>
        <p:spPr>
          <a:xfrm>
            <a:off x="8141400" y="5590800"/>
            <a:ext cx="1003680" cy="1257120"/>
          </a:xfrm>
          <a:prstGeom prst="rect">
            <a:avLst/>
          </a:prstGeom>
          <a:noFill/>
          <a:ln w="0">
            <a:noFill/>
          </a:ln>
        </p:spPr>
      </p:pic>
      <p:cxnSp>
        <p:nvCxnSpPr>
          <p:cNvPr id="790" name="Gerader Verbinder 9"/>
          <p:cNvCxnSpPr/>
          <p:nvPr/>
        </p:nvCxnSpPr>
        <p:spPr>
          <a:xfrm>
            <a:off x="2289600" y="6504480"/>
            <a:ext cx="5040" cy="370080"/>
          </a:xfrm>
          <a:prstGeom prst="straightConnector1">
            <a:avLst/>
          </a:prstGeom>
          <a:ln w="0">
            <a:solidFill>
              <a:srgbClr val="444D26"/>
            </a:solidFill>
          </a:ln>
        </p:spPr>
      </p:cxnSp>
      <p:cxnSp>
        <p:nvCxnSpPr>
          <p:cNvPr id="791" name="Gerader Verbinder 10"/>
          <p:cNvCxnSpPr/>
          <p:nvPr/>
        </p:nvCxnSpPr>
        <p:spPr>
          <a:xfrm>
            <a:off x="6201360" y="6504480"/>
            <a:ext cx="5040" cy="370080"/>
          </a:xfrm>
          <a:prstGeom prst="straightConnector1">
            <a:avLst/>
          </a:prstGeom>
          <a:ln w="0">
            <a:solidFill>
              <a:srgbClr val="444D26"/>
            </a:solidFill>
          </a:ln>
        </p:spPr>
      </p:cxnSp>
      <p:sp>
        <p:nvSpPr>
          <p:cNvPr id="792"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9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EB53AC9-8326-47E8-989E-976743EE809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94"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95"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796"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97"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BF82B3B-3257-4E4C-A03D-1399078F3D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98"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9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800"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1" name="Grafik 8"/>
          <p:cNvPicPr/>
          <p:nvPr/>
        </p:nvPicPr>
        <p:blipFill>
          <a:blip r:embed="rId2"/>
          <a:stretch/>
        </p:blipFill>
        <p:spPr>
          <a:xfrm>
            <a:off x="8141400" y="5590800"/>
            <a:ext cx="1003680" cy="1257120"/>
          </a:xfrm>
          <a:prstGeom prst="rect">
            <a:avLst/>
          </a:prstGeom>
          <a:noFill/>
          <a:ln w="0">
            <a:noFill/>
          </a:ln>
        </p:spPr>
      </p:pic>
      <p:cxnSp>
        <p:nvCxnSpPr>
          <p:cNvPr id="802" name="Gerader Verbinder 9"/>
          <p:cNvCxnSpPr/>
          <p:nvPr/>
        </p:nvCxnSpPr>
        <p:spPr>
          <a:xfrm>
            <a:off x="2289600" y="6504480"/>
            <a:ext cx="5040" cy="370080"/>
          </a:xfrm>
          <a:prstGeom prst="straightConnector1">
            <a:avLst/>
          </a:prstGeom>
          <a:ln w="0">
            <a:solidFill>
              <a:srgbClr val="444D26"/>
            </a:solidFill>
          </a:ln>
        </p:spPr>
      </p:cxnSp>
      <p:cxnSp>
        <p:nvCxnSpPr>
          <p:cNvPr id="803" name="Gerader Verbinder 10"/>
          <p:cNvCxnSpPr/>
          <p:nvPr/>
        </p:nvCxnSpPr>
        <p:spPr>
          <a:xfrm>
            <a:off x="6201360" y="6504480"/>
            <a:ext cx="5040" cy="370080"/>
          </a:xfrm>
          <a:prstGeom prst="straightConnector1">
            <a:avLst/>
          </a:prstGeom>
          <a:ln w="0">
            <a:solidFill>
              <a:srgbClr val="444D26"/>
            </a:solidFill>
          </a:ln>
        </p:spPr>
      </p:cxnSp>
      <p:sp>
        <p:nvSpPr>
          <p:cNvPr id="804" name="Textfeld 14"/>
          <p:cNvSpPr/>
          <p:nvPr/>
        </p:nvSpPr>
        <p:spPr>
          <a:xfrm>
            <a:off x="3220200" y="6495480"/>
            <a:ext cx="234288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805"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EDDF7F5-C338-4980-9571-31DA50264D9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06"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07"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50820D2-0401-47D6-B91A-936F6A7C156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08"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0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10"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1" name="Grafik 8"/>
          <p:cNvPicPr/>
          <p:nvPr/>
        </p:nvPicPr>
        <p:blipFill>
          <a:blip r:embed="rId2"/>
          <a:stretch/>
        </p:blipFill>
        <p:spPr>
          <a:xfrm>
            <a:off x="8141400" y="5590800"/>
            <a:ext cx="1003680" cy="1257120"/>
          </a:xfrm>
          <a:prstGeom prst="rect">
            <a:avLst/>
          </a:prstGeom>
          <a:noFill/>
          <a:ln w="0">
            <a:noFill/>
          </a:ln>
        </p:spPr>
      </p:pic>
      <p:cxnSp>
        <p:nvCxnSpPr>
          <p:cNvPr id="812" name="Gerader Verbinder 9"/>
          <p:cNvCxnSpPr/>
          <p:nvPr/>
        </p:nvCxnSpPr>
        <p:spPr>
          <a:xfrm>
            <a:off x="2289600" y="6504480"/>
            <a:ext cx="5040" cy="370080"/>
          </a:xfrm>
          <a:prstGeom prst="straightConnector1">
            <a:avLst/>
          </a:prstGeom>
          <a:ln w="0">
            <a:solidFill>
              <a:srgbClr val="444D26"/>
            </a:solidFill>
          </a:ln>
        </p:spPr>
      </p:cxnSp>
      <p:cxnSp>
        <p:nvCxnSpPr>
          <p:cNvPr id="813" name="Gerader Verbinder 10"/>
          <p:cNvCxnSpPr/>
          <p:nvPr/>
        </p:nvCxnSpPr>
        <p:spPr>
          <a:xfrm>
            <a:off x="6201360" y="6504480"/>
            <a:ext cx="5040" cy="370080"/>
          </a:xfrm>
          <a:prstGeom prst="straightConnector1">
            <a:avLst/>
          </a:prstGeom>
          <a:ln w="0">
            <a:solidFill>
              <a:srgbClr val="444D26"/>
            </a:solidFill>
          </a:ln>
        </p:spPr>
      </p:cxnSp>
      <p:sp>
        <p:nvSpPr>
          <p:cNvPr id="814"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15"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9048D07-7D1B-43FB-888C-0ED4EF27B61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16"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17"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18"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19"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20"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21"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B9B6B6-E3E1-4960-B764-D346346A936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22"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23"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24"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25" name="Grafik 8"/>
          <p:cNvPicPr/>
          <p:nvPr/>
        </p:nvPicPr>
        <p:blipFill>
          <a:blip r:embed="rId2"/>
          <a:stretch/>
        </p:blipFill>
        <p:spPr>
          <a:xfrm>
            <a:off x="8141400" y="5590800"/>
            <a:ext cx="1003680" cy="1257120"/>
          </a:xfrm>
          <a:prstGeom prst="rect">
            <a:avLst/>
          </a:prstGeom>
          <a:noFill/>
          <a:ln w="0">
            <a:noFill/>
          </a:ln>
        </p:spPr>
      </p:pic>
      <p:cxnSp>
        <p:nvCxnSpPr>
          <p:cNvPr id="826" name="Gerader Verbinder 9"/>
          <p:cNvCxnSpPr/>
          <p:nvPr/>
        </p:nvCxnSpPr>
        <p:spPr>
          <a:xfrm>
            <a:off x="2289600" y="6504480"/>
            <a:ext cx="5040" cy="370080"/>
          </a:xfrm>
          <a:prstGeom prst="straightConnector1">
            <a:avLst/>
          </a:prstGeom>
          <a:ln w="0">
            <a:solidFill>
              <a:srgbClr val="444D26"/>
            </a:solidFill>
          </a:ln>
        </p:spPr>
      </p:cxnSp>
      <p:cxnSp>
        <p:nvCxnSpPr>
          <p:cNvPr id="827" name="Gerader Verbinder 10"/>
          <p:cNvCxnSpPr/>
          <p:nvPr/>
        </p:nvCxnSpPr>
        <p:spPr>
          <a:xfrm>
            <a:off x="6201360" y="6504480"/>
            <a:ext cx="5040" cy="370080"/>
          </a:xfrm>
          <a:prstGeom prst="straightConnector1">
            <a:avLst/>
          </a:prstGeom>
          <a:ln w="0">
            <a:solidFill>
              <a:srgbClr val="444D26"/>
            </a:solidFill>
          </a:ln>
        </p:spPr>
      </p:cxnSp>
      <p:sp>
        <p:nvSpPr>
          <p:cNvPr id="828"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2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1BA9BF4-BE5E-4ED8-B78C-26699DBA025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30"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31"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3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54E672F-4CE3-4625-BAAC-05EA6A0A70A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33"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3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35"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36" name="Grafik 8"/>
          <p:cNvPicPr/>
          <p:nvPr/>
        </p:nvPicPr>
        <p:blipFill>
          <a:blip r:embed="rId2"/>
          <a:stretch/>
        </p:blipFill>
        <p:spPr>
          <a:xfrm>
            <a:off x="8141400" y="5590800"/>
            <a:ext cx="1003680" cy="1257120"/>
          </a:xfrm>
          <a:prstGeom prst="rect">
            <a:avLst/>
          </a:prstGeom>
          <a:noFill/>
          <a:ln w="0">
            <a:noFill/>
          </a:ln>
        </p:spPr>
      </p:pic>
      <p:cxnSp>
        <p:nvCxnSpPr>
          <p:cNvPr id="837" name="Gerader Verbinder 9"/>
          <p:cNvCxnSpPr/>
          <p:nvPr/>
        </p:nvCxnSpPr>
        <p:spPr>
          <a:xfrm>
            <a:off x="2289600" y="6504480"/>
            <a:ext cx="5040" cy="370080"/>
          </a:xfrm>
          <a:prstGeom prst="straightConnector1">
            <a:avLst/>
          </a:prstGeom>
          <a:ln w="0">
            <a:solidFill>
              <a:srgbClr val="444D26"/>
            </a:solidFill>
          </a:ln>
        </p:spPr>
      </p:cxnSp>
      <p:cxnSp>
        <p:nvCxnSpPr>
          <p:cNvPr id="838" name="Gerader Verbinder 10"/>
          <p:cNvCxnSpPr/>
          <p:nvPr/>
        </p:nvCxnSpPr>
        <p:spPr>
          <a:xfrm>
            <a:off x="6201360" y="6504480"/>
            <a:ext cx="5040" cy="370080"/>
          </a:xfrm>
          <a:prstGeom prst="straightConnector1">
            <a:avLst/>
          </a:prstGeom>
          <a:ln w="0">
            <a:solidFill>
              <a:srgbClr val="444D26"/>
            </a:solidFill>
          </a:ln>
        </p:spPr>
      </p:cxnSp>
      <p:sp>
        <p:nvSpPr>
          <p:cNvPr id="839"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4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CBFA1C8-0470-42F4-9BC0-9BADBA29CEC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4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42"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4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3F80FBB-489C-4B25-AC2A-F10631F5BAE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44"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4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846"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47" name="Grafik 8"/>
          <p:cNvPicPr/>
          <p:nvPr/>
        </p:nvPicPr>
        <p:blipFill>
          <a:blip r:embed="rId2"/>
          <a:stretch/>
        </p:blipFill>
        <p:spPr>
          <a:xfrm>
            <a:off x="8141400" y="5590800"/>
            <a:ext cx="1003680" cy="1257120"/>
          </a:xfrm>
          <a:prstGeom prst="rect">
            <a:avLst/>
          </a:prstGeom>
          <a:noFill/>
          <a:ln w="0">
            <a:noFill/>
          </a:ln>
        </p:spPr>
      </p:pic>
      <p:cxnSp>
        <p:nvCxnSpPr>
          <p:cNvPr id="848" name="Gerader Verbinder 9"/>
          <p:cNvCxnSpPr/>
          <p:nvPr/>
        </p:nvCxnSpPr>
        <p:spPr>
          <a:xfrm>
            <a:off x="2289600" y="6504480"/>
            <a:ext cx="5040" cy="370080"/>
          </a:xfrm>
          <a:prstGeom prst="straightConnector1">
            <a:avLst/>
          </a:prstGeom>
          <a:ln w="0">
            <a:solidFill>
              <a:srgbClr val="444D26"/>
            </a:solidFill>
          </a:ln>
        </p:spPr>
      </p:cxnSp>
      <p:cxnSp>
        <p:nvCxnSpPr>
          <p:cNvPr id="849" name="Gerader Verbinder 10"/>
          <p:cNvCxnSpPr/>
          <p:nvPr/>
        </p:nvCxnSpPr>
        <p:spPr>
          <a:xfrm>
            <a:off x="6201360" y="6504480"/>
            <a:ext cx="5040" cy="370080"/>
          </a:xfrm>
          <a:prstGeom prst="straightConnector1">
            <a:avLst/>
          </a:prstGeom>
          <a:ln w="0">
            <a:solidFill>
              <a:srgbClr val="444D26"/>
            </a:solidFill>
          </a:ln>
        </p:spPr>
      </p:cxnSp>
      <p:sp>
        <p:nvSpPr>
          <p:cNvPr id="850"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51"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91D4BDA-9E95-4E1D-BB6B-A0BA41EB527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55D218B-8864-442D-94ED-CEAE9346609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53" name="Resim 7"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54" name="Resim 8"/>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55"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56" name="Grafik 8"/>
          <p:cNvPicPr/>
          <p:nvPr/>
        </p:nvPicPr>
        <p:blipFill>
          <a:blip r:embed="rId2"/>
          <a:stretch/>
        </p:blipFill>
        <p:spPr>
          <a:xfrm>
            <a:off x="8141400" y="5590800"/>
            <a:ext cx="1003680" cy="1257120"/>
          </a:xfrm>
          <a:prstGeom prst="rect">
            <a:avLst/>
          </a:prstGeom>
          <a:noFill/>
          <a:ln w="0">
            <a:noFill/>
          </a:ln>
        </p:spPr>
      </p:pic>
      <p:cxnSp>
        <p:nvCxnSpPr>
          <p:cNvPr id="857" name="Gerader Verbinder 9"/>
          <p:cNvCxnSpPr/>
          <p:nvPr/>
        </p:nvCxnSpPr>
        <p:spPr>
          <a:xfrm>
            <a:off x="2289600" y="6504480"/>
            <a:ext cx="5040" cy="370080"/>
          </a:xfrm>
          <a:prstGeom prst="straightConnector1">
            <a:avLst/>
          </a:prstGeom>
          <a:ln w="0">
            <a:solidFill>
              <a:srgbClr val="444D26"/>
            </a:solidFill>
          </a:ln>
        </p:spPr>
      </p:cxnSp>
      <p:cxnSp>
        <p:nvCxnSpPr>
          <p:cNvPr id="858" name="Gerader Verbinder 10"/>
          <p:cNvCxnSpPr/>
          <p:nvPr/>
        </p:nvCxnSpPr>
        <p:spPr>
          <a:xfrm>
            <a:off x="6201360" y="6504480"/>
            <a:ext cx="5040" cy="370080"/>
          </a:xfrm>
          <a:prstGeom prst="straightConnector1">
            <a:avLst/>
          </a:prstGeom>
          <a:ln w="0">
            <a:solidFill>
              <a:srgbClr val="444D26"/>
            </a:solidFill>
          </a:ln>
        </p:spPr>
      </p:cxnSp>
      <p:sp>
        <p:nvSpPr>
          <p:cNvPr id="859"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6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9AAC7C2-1E77-4F8B-9F5C-A529455E926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62" name="PlaceHolder 2"/>
          <p:cNvSpPr>
            <a:spLocks noGrp="1"/>
          </p:cNvSpPr>
          <p:nvPr>
            <p:ph type="body"/>
          </p:nvPr>
        </p:nvSpPr>
        <p:spPr>
          <a:xfrm>
            <a:off x="457200" y="1604520"/>
            <a:ext cx="8224560" cy="397260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6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5657224-6935-4DA0-907C-CB937330163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64"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6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66"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67" name="Grafik 8"/>
          <p:cNvPicPr/>
          <p:nvPr/>
        </p:nvPicPr>
        <p:blipFill>
          <a:blip r:embed="rId2"/>
          <a:stretch/>
        </p:blipFill>
        <p:spPr>
          <a:xfrm>
            <a:off x="8141400" y="5590800"/>
            <a:ext cx="1003680" cy="1257120"/>
          </a:xfrm>
          <a:prstGeom prst="rect">
            <a:avLst/>
          </a:prstGeom>
          <a:noFill/>
          <a:ln w="0">
            <a:noFill/>
          </a:ln>
        </p:spPr>
      </p:pic>
      <p:cxnSp>
        <p:nvCxnSpPr>
          <p:cNvPr id="868" name="Gerader Verbinder 9"/>
          <p:cNvCxnSpPr/>
          <p:nvPr/>
        </p:nvCxnSpPr>
        <p:spPr>
          <a:xfrm>
            <a:off x="2289600" y="6504480"/>
            <a:ext cx="5040" cy="370080"/>
          </a:xfrm>
          <a:prstGeom prst="straightConnector1">
            <a:avLst/>
          </a:prstGeom>
          <a:ln w="0">
            <a:solidFill>
              <a:srgbClr val="444D26"/>
            </a:solidFill>
          </a:ln>
        </p:spPr>
      </p:cxnSp>
      <p:cxnSp>
        <p:nvCxnSpPr>
          <p:cNvPr id="869" name="Gerader Verbinder 10"/>
          <p:cNvCxnSpPr/>
          <p:nvPr/>
        </p:nvCxnSpPr>
        <p:spPr>
          <a:xfrm>
            <a:off x="6201360" y="6504480"/>
            <a:ext cx="5040" cy="370080"/>
          </a:xfrm>
          <a:prstGeom prst="straightConnector1">
            <a:avLst/>
          </a:prstGeom>
          <a:ln w="0">
            <a:solidFill>
              <a:srgbClr val="444D26"/>
            </a:solidFill>
          </a:ln>
        </p:spPr>
      </p:cxnSp>
      <p:sp>
        <p:nvSpPr>
          <p:cNvPr id="87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02DC25-2C0B-4B14-B070-6410EBD2EB9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7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2" name="PlaceHolder 2"/>
          <p:cNvSpPr>
            <a:spLocks noGrp="1"/>
          </p:cNvSpPr>
          <p:nvPr>
            <p:ph type="body"/>
          </p:nvPr>
        </p:nvSpPr>
        <p:spPr>
          <a:xfrm>
            <a:off x="457200" y="1604520"/>
            <a:ext cx="8224560" cy="397260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7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35BF335-47D8-4FBA-AD3E-1A8AFC1A71D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74"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75" name="Resim 5"/>
          <p:cNvPicPr/>
          <p:nvPr/>
        </p:nvPicPr>
        <p:blipFill>
          <a:blip r:embed="rId4"/>
          <a:stretch/>
        </p:blipFill>
        <p:spPr>
          <a:xfrm>
            <a:off x="6357600" y="6570360"/>
            <a:ext cx="588600" cy="199800"/>
          </a:xfrm>
          <a:prstGeom prst="rect">
            <a:avLst/>
          </a:prstGeom>
          <a:noFill/>
          <a:ln w="0">
            <a:noFill/>
          </a:ln>
        </p:spPr>
      </p:pic>
      <p:sp>
        <p:nvSpPr>
          <p:cNvPr id="876"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7">
    <p:bg>
      <p:bgPr>
        <a:solidFill>
          <a:srgbClr val="FFFFFF"/>
        </a:solidFill>
      </p:bgPr>
    </p:bg>
    <p:spTree>
      <p:nvGrpSpPr>
        <p:cNvPr id="1" name=""/>
        <p:cNvGrpSpPr/>
        <p:nvPr/>
      </p:nvGrpSpPr>
      <p:grpSpPr>
        <a:xfrm>
          <a:off x="0" y="0"/>
          <a:ext cx="0" cy="0"/>
          <a:chOff x="0" y="0"/>
          <a:chExt cx="0" cy="0"/>
        </a:xfrm>
      </p:grpSpPr>
      <p:sp>
        <p:nvSpPr>
          <p:cNvPr id="877"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78" name="Grafik 8"/>
          <p:cNvPicPr/>
          <p:nvPr/>
        </p:nvPicPr>
        <p:blipFill>
          <a:blip r:embed="rId2"/>
          <a:stretch/>
        </p:blipFill>
        <p:spPr>
          <a:xfrm>
            <a:off x="8141400" y="5590800"/>
            <a:ext cx="1003680" cy="1257120"/>
          </a:xfrm>
          <a:prstGeom prst="rect">
            <a:avLst/>
          </a:prstGeom>
          <a:noFill/>
          <a:ln w="0">
            <a:noFill/>
          </a:ln>
        </p:spPr>
      </p:pic>
      <p:cxnSp>
        <p:nvCxnSpPr>
          <p:cNvPr id="879" name="Gerader Verbinder 9"/>
          <p:cNvCxnSpPr/>
          <p:nvPr/>
        </p:nvCxnSpPr>
        <p:spPr>
          <a:xfrm>
            <a:off x="2289600" y="6504480"/>
            <a:ext cx="5040" cy="370080"/>
          </a:xfrm>
          <a:prstGeom prst="straightConnector1">
            <a:avLst/>
          </a:prstGeom>
          <a:ln w="0">
            <a:solidFill>
              <a:srgbClr val="444D26"/>
            </a:solidFill>
          </a:ln>
        </p:spPr>
      </p:cxnSp>
      <p:cxnSp>
        <p:nvCxnSpPr>
          <p:cNvPr id="880" name="Gerader Verbinder 10"/>
          <p:cNvCxnSpPr/>
          <p:nvPr/>
        </p:nvCxnSpPr>
        <p:spPr>
          <a:xfrm>
            <a:off x="6201360" y="6504480"/>
            <a:ext cx="5040" cy="370080"/>
          </a:xfrm>
          <a:prstGeom prst="straightConnector1">
            <a:avLst/>
          </a:prstGeom>
          <a:ln w="0">
            <a:solidFill>
              <a:srgbClr val="444D26"/>
            </a:solidFill>
          </a:ln>
        </p:spPr>
      </p:cxnSp>
      <p:sp>
        <p:nvSpPr>
          <p:cNvPr id="881"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8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1EA9D7-7801-4C3B-B8E9-69E778EABBC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83" name="PlaceHolder 1"/>
          <p:cNvSpPr>
            <a:spLocks noGrp="1"/>
          </p:cNvSpPr>
          <p:nvPr>
            <p:ph type="title"/>
          </p:nvPr>
        </p:nvSpPr>
        <p:spPr>
          <a:xfrm>
            <a:off x="628560" y="365040"/>
            <a:ext cx="7881120" cy="13197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884" name="PlaceHolder 2"/>
          <p:cNvSpPr>
            <a:spLocks noGrp="1"/>
          </p:cNvSpPr>
          <p:nvPr>
            <p:ph type="body"/>
          </p:nvPr>
        </p:nvSpPr>
        <p:spPr>
          <a:xfrm>
            <a:off x="628560" y="1825560"/>
            <a:ext cx="7881120" cy="4345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885" name="PlaceHolder 3"/>
          <p:cNvSpPr>
            <a:spLocks noGrp="1"/>
          </p:cNvSpPr>
          <p:nvPr>
            <p:ph type="dt" idx="4"/>
          </p:nvPr>
        </p:nvSpPr>
        <p:spPr>
          <a:xfrm>
            <a:off x="628560" y="6356520"/>
            <a:ext cx="2052000" cy="359280"/>
          </a:xfrm>
          <a:prstGeom prst="rect">
            <a:avLst/>
          </a:prstGeom>
          <a:noFill/>
          <a:ln w="0">
            <a:noFill/>
          </a:ln>
        </p:spPr>
        <p:txBody>
          <a:bodyPr lIns="91440" tIns="45720" rIns="91440" bIns="45720" anchor="ctr">
            <a:noAutofit/>
          </a:bodyPr>
          <a:lstStyle>
            <a:lvl1pPr indent="0" algn="l"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l" defTabSz="685800">
              <a:lnSpc>
                <a:spcPct val="100000"/>
              </a:lnSpc>
              <a:buNone/>
              <a:tabLst>
                <a:tab pos="0" algn="l"/>
              </a:tabLst>
            </a:pPr>
            <a:r>
              <a:rPr lang="tr-TR" sz="900" b="0" u="none" strike="noStrike">
                <a:solidFill>
                  <a:schemeClr val="dk1">
                    <a:tint val="75000"/>
                  </a:schemeClr>
                </a:solidFill>
                <a:effectLst/>
                <a:uFillTx/>
                <a:latin typeface="Calibri"/>
              </a:rPr>
              <a:t>&lt;date/time&gt;</a:t>
            </a:r>
            <a:endParaRPr lang="de-DE" sz="900" b="0" u="none" strike="noStrike">
              <a:solidFill>
                <a:srgbClr val="000000"/>
              </a:solidFill>
              <a:effectLst/>
              <a:uFillTx/>
              <a:latin typeface="Calibri"/>
            </a:endParaRPr>
          </a:p>
        </p:txBody>
      </p:sp>
      <p:sp>
        <p:nvSpPr>
          <p:cNvPr id="886" name="PlaceHolder 4"/>
          <p:cNvSpPr>
            <a:spLocks noGrp="1"/>
          </p:cNvSpPr>
          <p:nvPr>
            <p:ph type="ftr" idx="5"/>
          </p:nvPr>
        </p:nvSpPr>
        <p:spPr>
          <a:xfrm>
            <a:off x="3029040" y="6356520"/>
            <a:ext cx="3080520" cy="35928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887" name="PlaceHolder 5"/>
          <p:cNvSpPr>
            <a:spLocks noGrp="1"/>
          </p:cNvSpPr>
          <p:nvPr>
            <p:ph type="sldNum" idx="6"/>
          </p:nvPr>
        </p:nvSpPr>
        <p:spPr>
          <a:xfrm>
            <a:off x="6458040" y="6356520"/>
            <a:ext cx="2052000" cy="3592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14EE79C2-2612-4E81-88D6-5DDC1C7BEFCA}"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88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60EFFF0-78F0-436C-B0E8-BCC1547050C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8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9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91"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92" name="Grafik 8"/>
          <p:cNvPicPr/>
          <p:nvPr/>
        </p:nvPicPr>
        <p:blipFill>
          <a:blip r:embed="rId2"/>
          <a:stretch/>
        </p:blipFill>
        <p:spPr>
          <a:xfrm>
            <a:off x="8141400" y="5590800"/>
            <a:ext cx="1003680" cy="1257120"/>
          </a:xfrm>
          <a:prstGeom prst="rect">
            <a:avLst/>
          </a:prstGeom>
          <a:noFill/>
          <a:ln w="0">
            <a:noFill/>
          </a:ln>
        </p:spPr>
      </p:pic>
      <p:cxnSp>
        <p:nvCxnSpPr>
          <p:cNvPr id="893" name="Gerader Verbinder 9"/>
          <p:cNvCxnSpPr/>
          <p:nvPr/>
        </p:nvCxnSpPr>
        <p:spPr>
          <a:xfrm>
            <a:off x="2289600" y="6504480"/>
            <a:ext cx="5040" cy="370080"/>
          </a:xfrm>
          <a:prstGeom prst="straightConnector1">
            <a:avLst/>
          </a:prstGeom>
          <a:ln w="0">
            <a:solidFill>
              <a:srgbClr val="444D26"/>
            </a:solidFill>
          </a:ln>
        </p:spPr>
      </p:cxnSp>
      <p:cxnSp>
        <p:nvCxnSpPr>
          <p:cNvPr id="894" name="Gerader Verbinder 10"/>
          <p:cNvCxnSpPr/>
          <p:nvPr/>
        </p:nvCxnSpPr>
        <p:spPr>
          <a:xfrm>
            <a:off x="6201360" y="6504480"/>
            <a:ext cx="5040" cy="370080"/>
          </a:xfrm>
          <a:prstGeom prst="straightConnector1">
            <a:avLst/>
          </a:prstGeom>
          <a:ln w="0">
            <a:solidFill>
              <a:srgbClr val="444D26"/>
            </a:solidFill>
          </a:ln>
        </p:spPr>
      </p:cxnSp>
      <p:sp>
        <p:nvSpPr>
          <p:cNvPr id="895"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9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45CAEA7-596A-4C0B-8AF4-4A021F8ADA2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97"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98"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99"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00"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1"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0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EE04EB4-6055-4ECB-A23C-425FAAC76AC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03"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0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2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05"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06" name="Grafik 8"/>
          <p:cNvPicPr/>
          <p:nvPr/>
        </p:nvPicPr>
        <p:blipFill>
          <a:blip r:embed="rId2"/>
          <a:stretch/>
        </p:blipFill>
        <p:spPr>
          <a:xfrm>
            <a:off x="8141400" y="5590800"/>
            <a:ext cx="1003680" cy="1257120"/>
          </a:xfrm>
          <a:prstGeom prst="rect">
            <a:avLst/>
          </a:prstGeom>
          <a:noFill/>
          <a:ln w="0">
            <a:noFill/>
          </a:ln>
        </p:spPr>
      </p:pic>
      <p:cxnSp>
        <p:nvCxnSpPr>
          <p:cNvPr id="907" name="Gerader Verbinder 9"/>
          <p:cNvCxnSpPr/>
          <p:nvPr/>
        </p:nvCxnSpPr>
        <p:spPr>
          <a:xfrm>
            <a:off x="2289600" y="6504480"/>
            <a:ext cx="5040" cy="370080"/>
          </a:xfrm>
          <a:prstGeom prst="straightConnector1">
            <a:avLst/>
          </a:prstGeom>
          <a:ln w="0">
            <a:solidFill>
              <a:srgbClr val="444D26"/>
            </a:solidFill>
          </a:ln>
        </p:spPr>
      </p:cxnSp>
      <p:cxnSp>
        <p:nvCxnSpPr>
          <p:cNvPr id="908" name="Gerader Verbinder 10"/>
          <p:cNvCxnSpPr/>
          <p:nvPr/>
        </p:nvCxnSpPr>
        <p:spPr>
          <a:xfrm>
            <a:off x="6201360" y="6504480"/>
            <a:ext cx="5040" cy="370080"/>
          </a:xfrm>
          <a:prstGeom prst="straightConnector1">
            <a:avLst/>
          </a:prstGeom>
          <a:ln w="0">
            <a:solidFill>
              <a:srgbClr val="444D26"/>
            </a:solidFill>
          </a:ln>
        </p:spPr>
      </p:cxnSp>
      <p:sp>
        <p:nvSpPr>
          <p:cNvPr id="909"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91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75C8170-B4E4-44EA-AC51-8233358BEBA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1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12"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1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AF62101-1945-4B1C-A816-8F03FB73041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14"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1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7">
    <p:bg>
      <p:bgPr>
        <a:solidFill>
          <a:srgbClr val="FFFFFF"/>
        </a:solidFill>
      </p:bgPr>
    </p:bg>
    <p:spTree>
      <p:nvGrpSpPr>
        <p:cNvPr id="1" name=""/>
        <p:cNvGrpSpPr/>
        <p:nvPr/>
      </p:nvGrpSpPr>
      <p:grpSpPr>
        <a:xfrm>
          <a:off x="0" y="0"/>
          <a:ext cx="0" cy="0"/>
          <a:chOff x="0" y="0"/>
          <a:chExt cx="0" cy="0"/>
        </a:xfrm>
      </p:grpSpPr>
      <p:sp>
        <p:nvSpPr>
          <p:cNvPr id="916"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17" name="Grafik 8"/>
          <p:cNvPicPr/>
          <p:nvPr/>
        </p:nvPicPr>
        <p:blipFill>
          <a:blip r:embed="rId2"/>
          <a:stretch/>
        </p:blipFill>
        <p:spPr>
          <a:xfrm>
            <a:off x="8141400" y="5590800"/>
            <a:ext cx="1003680" cy="1257120"/>
          </a:xfrm>
          <a:prstGeom prst="rect">
            <a:avLst/>
          </a:prstGeom>
          <a:noFill/>
          <a:ln w="0">
            <a:noFill/>
          </a:ln>
        </p:spPr>
      </p:pic>
      <p:cxnSp>
        <p:nvCxnSpPr>
          <p:cNvPr id="918" name="Gerader Verbinder 9"/>
          <p:cNvCxnSpPr/>
          <p:nvPr/>
        </p:nvCxnSpPr>
        <p:spPr>
          <a:xfrm>
            <a:off x="2289600" y="6504480"/>
            <a:ext cx="5040" cy="370080"/>
          </a:xfrm>
          <a:prstGeom prst="straightConnector1">
            <a:avLst/>
          </a:prstGeom>
          <a:ln w="0">
            <a:solidFill>
              <a:srgbClr val="444D26"/>
            </a:solidFill>
          </a:ln>
        </p:spPr>
      </p:cxnSp>
      <p:cxnSp>
        <p:nvCxnSpPr>
          <p:cNvPr id="919" name="Gerader Verbinder 10"/>
          <p:cNvCxnSpPr/>
          <p:nvPr/>
        </p:nvCxnSpPr>
        <p:spPr>
          <a:xfrm>
            <a:off x="6201360" y="6504480"/>
            <a:ext cx="5040" cy="370080"/>
          </a:xfrm>
          <a:prstGeom prst="straightConnector1">
            <a:avLst/>
          </a:prstGeom>
          <a:ln w="0">
            <a:solidFill>
              <a:srgbClr val="444D26"/>
            </a:solidFill>
          </a:ln>
        </p:spPr>
      </p:cxnSp>
      <p:sp>
        <p:nvSpPr>
          <p:cNvPr id="92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DEF3663-698A-4B27-A44C-8EBA90A8CCF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21" name="PlaceHolder 1"/>
          <p:cNvSpPr>
            <a:spLocks noGrp="1"/>
          </p:cNvSpPr>
          <p:nvPr>
            <p:ph type="title"/>
          </p:nvPr>
        </p:nvSpPr>
        <p:spPr>
          <a:xfrm>
            <a:off x="628560" y="365040"/>
            <a:ext cx="7881120" cy="13197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922" name="PlaceHolder 2"/>
          <p:cNvSpPr>
            <a:spLocks noGrp="1"/>
          </p:cNvSpPr>
          <p:nvPr>
            <p:ph type="body"/>
          </p:nvPr>
        </p:nvSpPr>
        <p:spPr>
          <a:xfrm>
            <a:off x="628560" y="1825560"/>
            <a:ext cx="7881120" cy="4345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923" name="PlaceHolder 3"/>
          <p:cNvSpPr>
            <a:spLocks noGrp="1"/>
          </p:cNvSpPr>
          <p:nvPr>
            <p:ph type="sldNum" idx="7"/>
          </p:nvPr>
        </p:nvSpPr>
        <p:spPr>
          <a:xfrm>
            <a:off x="6458040" y="6356520"/>
            <a:ext cx="2052000" cy="3592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203F34E3-7669-475E-8A65-E9522936AA5C}"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92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D03FF71-CF76-42F5-A3F6-3CB1C23A00D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5"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26" name="Resim 4"/>
          <p:cNvPicPr/>
          <p:nvPr/>
        </p:nvPicPr>
        <p:blipFill>
          <a:blip r:embed="rId4"/>
          <a:stretch/>
        </p:blipFill>
        <p:spPr>
          <a:xfrm>
            <a:off x="6357600" y="6570360"/>
            <a:ext cx="588600" cy="199800"/>
          </a:xfrm>
          <a:prstGeom prst="rect">
            <a:avLst/>
          </a:prstGeom>
          <a:noFill/>
          <a:ln w="0">
            <a:noFill/>
          </a:ln>
        </p:spPr>
      </p:pic>
      <p:sp>
        <p:nvSpPr>
          <p:cNvPr id="927"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28"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9" name="Grafik 8"/>
          <p:cNvPicPr/>
          <p:nvPr/>
        </p:nvPicPr>
        <p:blipFill>
          <a:blip r:embed="rId2"/>
          <a:stretch/>
        </p:blipFill>
        <p:spPr>
          <a:xfrm>
            <a:off x="8141400" y="5590800"/>
            <a:ext cx="1003680" cy="1257120"/>
          </a:xfrm>
          <a:prstGeom prst="rect">
            <a:avLst/>
          </a:prstGeom>
          <a:noFill/>
          <a:ln w="0">
            <a:noFill/>
          </a:ln>
        </p:spPr>
      </p:pic>
      <p:cxnSp>
        <p:nvCxnSpPr>
          <p:cNvPr id="930" name="Gerader Verbinder 9"/>
          <p:cNvCxnSpPr/>
          <p:nvPr/>
        </p:nvCxnSpPr>
        <p:spPr>
          <a:xfrm>
            <a:off x="2289600" y="6504480"/>
            <a:ext cx="5040" cy="370080"/>
          </a:xfrm>
          <a:prstGeom prst="straightConnector1">
            <a:avLst/>
          </a:prstGeom>
          <a:ln w="0">
            <a:solidFill>
              <a:srgbClr val="444D26"/>
            </a:solidFill>
          </a:ln>
        </p:spPr>
      </p:cxnSp>
      <p:cxnSp>
        <p:nvCxnSpPr>
          <p:cNvPr id="931" name="Gerader Verbinder 10"/>
          <p:cNvCxnSpPr/>
          <p:nvPr/>
        </p:nvCxnSpPr>
        <p:spPr>
          <a:xfrm>
            <a:off x="6201360" y="6504480"/>
            <a:ext cx="5040" cy="370080"/>
          </a:xfrm>
          <a:prstGeom prst="straightConnector1">
            <a:avLst/>
          </a:prstGeom>
          <a:ln w="0">
            <a:solidFill>
              <a:srgbClr val="444D26"/>
            </a:solidFill>
          </a:ln>
        </p:spPr>
      </p:cxnSp>
      <p:sp>
        <p:nvSpPr>
          <p:cNvPr id="932"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3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92B3D9A-3F0E-40C6-9E07-8FF718172C5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3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35"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3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E8A89E-980E-4347-89C0-DFAD07D554F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3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3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939"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40" name="Grafik 8"/>
          <p:cNvPicPr/>
          <p:nvPr/>
        </p:nvPicPr>
        <p:blipFill>
          <a:blip r:embed="rId2"/>
          <a:stretch/>
        </p:blipFill>
        <p:spPr>
          <a:xfrm>
            <a:off x="8141400" y="5590800"/>
            <a:ext cx="1003680" cy="1257120"/>
          </a:xfrm>
          <a:prstGeom prst="rect">
            <a:avLst/>
          </a:prstGeom>
          <a:noFill/>
          <a:ln w="0">
            <a:noFill/>
          </a:ln>
        </p:spPr>
      </p:pic>
      <p:cxnSp>
        <p:nvCxnSpPr>
          <p:cNvPr id="941" name="Gerader Verbinder 9"/>
          <p:cNvCxnSpPr/>
          <p:nvPr/>
        </p:nvCxnSpPr>
        <p:spPr>
          <a:xfrm>
            <a:off x="2289600" y="6504480"/>
            <a:ext cx="5040" cy="370080"/>
          </a:xfrm>
          <a:prstGeom prst="straightConnector1">
            <a:avLst/>
          </a:prstGeom>
          <a:ln w="0">
            <a:solidFill>
              <a:srgbClr val="444D26"/>
            </a:solidFill>
          </a:ln>
        </p:spPr>
      </p:cxnSp>
      <p:cxnSp>
        <p:nvCxnSpPr>
          <p:cNvPr id="942" name="Gerader Verbinder 10"/>
          <p:cNvCxnSpPr/>
          <p:nvPr/>
        </p:nvCxnSpPr>
        <p:spPr>
          <a:xfrm>
            <a:off x="6201360" y="6504480"/>
            <a:ext cx="5040" cy="370080"/>
          </a:xfrm>
          <a:prstGeom prst="straightConnector1">
            <a:avLst/>
          </a:prstGeom>
          <a:ln w="0">
            <a:solidFill>
              <a:srgbClr val="444D26"/>
            </a:solidFill>
          </a:ln>
        </p:spPr>
      </p:cxnSp>
      <p:sp>
        <p:nvSpPr>
          <p:cNvPr id="943"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94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3E020BC-BA30-4067-8786-43D6C0B6D24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4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4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F46DABB-58BE-4FE4-9B63-4A2B25002B3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4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48" name="Resim 4"/>
          <p:cNvPicPr/>
          <p:nvPr/>
        </p:nvPicPr>
        <p:blipFill>
          <a:blip r:embed="rId4"/>
          <a:stretch/>
        </p:blipFill>
        <p:spPr>
          <a:xfrm>
            <a:off x="6357600" y="6570360"/>
            <a:ext cx="588600" cy="199800"/>
          </a:xfrm>
          <a:prstGeom prst="rect">
            <a:avLst/>
          </a:prstGeom>
          <a:noFill/>
          <a:ln w="0">
            <a:noFill/>
          </a:ln>
        </p:spPr>
      </p:pic>
      <p:sp>
        <p:nvSpPr>
          <p:cNvPr id="949"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2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950"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1" name="Grafik 8"/>
          <p:cNvPicPr/>
          <p:nvPr/>
        </p:nvPicPr>
        <p:blipFill>
          <a:blip r:embed="rId2"/>
          <a:stretch/>
        </p:blipFill>
        <p:spPr>
          <a:xfrm>
            <a:off x="8141400" y="5590800"/>
            <a:ext cx="1003680" cy="1257120"/>
          </a:xfrm>
          <a:prstGeom prst="rect">
            <a:avLst/>
          </a:prstGeom>
          <a:noFill/>
          <a:ln w="0">
            <a:noFill/>
          </a:ln>
        </p:spPr>
      </p:pic>
      <p:cxnSp>
        <p:nvCxnSpPr>
          <p:cNvPr id="952" name="Gerader Verbinder 9"/>
          <p:cNvCxnSpPr/>
          <p:nvPr/>
        </p:nvCxnSpPr>
        <p:spPr>
          <a:xfrm>
            <a:off x="2289600" y="6504480"/>
            <a:ext cx="5040" cy="370080"/>
          </a:xfrm>
          <a:prstGeom prst="straightConnector1">
            <a:avLst/>
          </a:prstGeom>
          <a:ln w="0">
            <a:solidFill>
              <a:srgbClr val="444D26"/>
            </a:solidFill>
          </a:ln>
        </p:spPr>
      </p:cxnSp>
      <p:cxnSp>
        <p:nvCxnSpPr>
          <p:cNvPr id="953" name="Gerader Verbinder 10"/>
          <p:cNvCxnSpPr/>
          <p:nvPr/>
        </p:nvCxnSpPr>
        <p:spPr>
          <a:xfrm>
            <a:off x="6201360" y="6504480"/>
            <a:ext cx="5040" cy="370080"/>
          </a:xfrm>
          <a:prstGeom prst="straightConnector1">
            <a:avLst/>
          </a:prstGeom>
          <a:ln w="0">
            <a:solidFill>
              <a:srgbClr val="444D26"/>
            </a:solidFill>
          </a:ln>
        </p:spPr>
      </p:cxnSp>
      <p:sp>
        <p:nvSpPr>
          <p:cNvPr id="954" name="Textfeld 14"/>
          <p:cNvSpPr/>
          <p:nvPr/>
        </p:nvSpPr>
        <p:spPr>
          <a:xfrm>
            <a:off x="3220200" y="6495480"/>
            <a:ext cx="226836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955"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D351AD3-3A46-47F2-B3C2-9D9938A8727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56"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57"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5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8FCB33C-3747-44F7-8768-6CEE4412145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5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6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s>
</file>

<file path=ppt/slideMasters/_rels/slideMaster24.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s>
</file>

<file path=ppt/slideMasters/_rels/slideMaster36.xml.rels><?xml version='1.0' encoding='UTF-8' standalone='yes'?>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s>
</file>

<file path=ppt/slideMasters/_rels/slideMaster47.xml.rels><?xml version='1.0' encoding='UTF-8' standalone='yes'?>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Relationship Id="rId16" Type="http://schemas.openxmlformats.org/officeDocument/2006/relationships/slideLayout" Target="../slideLayouts/slideLayout61.xml"/><Relationship Id="rId17" Type="http://schemas.openxmlformats.org/officeDocument/2006/relationships/slideLayout" Target="../slideLayouts/slideLayout62.xml"/><Relationship Id="rId18" Type="http://schemas.openxmlformats.org/officeDocument/2006/relationships/slideLayout" Target="../slideLayouts/slideLayout63.xml"/><Relationship Id="rId19" Type="http://schemas.openxmlformats.org/officeDocument/2006/relationships/slideLayout" Target="../slideLayouts/slideLayout64.xml"/><Relationship Id="rId20" Type="http://schemas.openxmlformats.org/officeDocument/2006/relationships/slideLayout" Target="../slideLayouts/slideLayout65.xml"/><Relationship Id="rId21" Type="http://schemas.openxmlformats.org/officeDocument/2006/relationships/slideLayout" Target="../slideLayouts/slideLayout66.xml"/><Relationship Id="rId22" Type="http://schemas.openxmlformats.org/officeDocument/2006/relationships/slideLayout" Target="../slideLayouts/slideLayout67.xml"/><Relationship Id="rId23" Type="http://schemas.openxmlformats.org/officeDocument/2006/relationships/slideLayout" Target="../slideLayouts/slideLayout68.xml"/><Relationship Id="rId24" Type="http://schemas.openxmlformats.org/officeDocument/2006/relationships/slideLayout" Target="../slideLayouts/slideLayout69.xml"/><Relationship Id="rId25" Type="http://schemas.openxmlformats.org/officeDocument/2006/relationships/slideLayout" Target="../slideLayouts/slideLayout70.xml"/><Relationship Id="rId26" Type="http://schemas.openxmlformats.org/officeDocument/2006/relationships/slideLayout" Target="../slideLayouts/slideLayout71.xml"/><Relationship Id="rId27" Type="http://schemas.openxmlformats.org/officeDocument/2006/relationships/slideLayout" Target="../slideLayouts/slideLayout72.xml"/><Relationship Id="rId28" Type="http://schemas.openxmlformats.org/officeDocument/2006/relationships/slideLayout" Target="../slideLayouts/slideLayout73.xml"/><Relationship Id="rId29" Type="http://schemas.openxmlformats.org/officeDocument/2006/relationships/slideLayout" Target="../slideLayouts/slideLayout74.xml"/><Relationship Id="rId30" Type="http://schemas.openxmlformats.org/officeDocument/2006/relationships/slideLayout" Target="../slideLayouts/slideLayout75.xml"/><Relationship Id="rId31" Type="http://schemas.openxmlformats.org/officeDocument/2006/relationships/slideLayout" Target="../slideLayouts/slideLayout76.xml"/><Relationship Id="rId32" Type="http://schemas.openxmlformats.org/officeDocument/2006/relationships/slideLayout" Target="../slideLayouts/slideLayout77.xml"/><Relationship Id="rId33" Type="http://schemas.openxmlformats.org/officeDocument/2006/relationships/slideLayout" Target="../slideLayouts/slideLayout78.xml"/><Relationship Id="rId34" Type="http://schemas.openxmlformats.org/officeDocument/2006/relationships/slideLayout" Target="../slideLayouts/slideLayout79.xml"/><Relationship Id="rId35" Type="http://schemas.openxmlformats.org/officeDocument/2006/relationships/slideLayout" Target="../slideLayouts/slideLayout80.xml"/><Relationship Id="rId36" Type="http://schemas.openxmlformats.org/officeDocument/2006/relationships/slideLayout" Target="../slideLayouts/slideLayout81.xml"/><Relationship Id="rId37" Type="http://schemas.openxmlformats.org/officeDocument/2006/relationships/slideLayout" Target="../slideLayouts/slideLayout82.xml"/><Relationship Id="rId38" Type="http://schemas.openxmlformats.org/officeDocument/2006/relationships/slideLayout" Target="../slideLayouts/slideLayout83.xml"/><Relationship Id="rId39" Type="http://schemas.openxmlformats.org/officeDocument/2006/relationships/slideLayout" Target="../slideLayouts/slideLayout84.xml"/><Relationship Id="rId40" Type="http://schemas.openxmlformats.org/officeDocument/2006/relationships/slideLayout" Target="../slideLayouts/slideLayout85.xml"/></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sldMaster>
</file>

<file path=ppt/slideMasters/slideMaster3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sldMaster>
</file>

<file path=ppt/slideMasters/slideMaster4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 id="2147483734" r:id="rId37"/>
    <p:sldLayoutId id="2147483735" r:id="rId38"/>
    <p:sldLayoutId id="2147483736" r:id="rId39"/>
    <p:sldLayoutId id="2147483737" r:id="rId40"/>
  </p:sldLayoutIdLst>
</p:sldMaster>
</file>

<file path=ppt/slides/_rels/slide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82.xml"/><Relationship Id="rId3"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1" Type="http://schemas.openxmlformats.org/officeDocument/2006/relationships/hyperlink" Target="https://mampf.mathi.uni-heidelberg.de/" TargetMode="External"/><Relationship Id="rId2" Type="http://schemas.openxmlformats.org/officeDocument/2006/relationships/hyperlink" Target="https://mampf.mathi.uni-heidelberg.de/lectures/358" TargetMode="External"/><Relationship Id="rId3" Type="http://schemas.openxmlformats.org/officeDocument/2006/relationships/slideLayout" Target="../slideLayouts/slideLayout4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1" Type="http://schemas.openxmlformats.org/officeDocument/2006/relationships/hyperlink" Target="https://mampf.mathi.uni-heidelberg.de/lectures/358" TargetMode="External"/><Relationship Id="rId2"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1" Type="http://schemas.openxmlformats.org/officeDocument/2006/relationships/slide" Target="slide63.xml"/><Relationship Id="rId2" Type="http://schemas.openxmlformats.org/officeDocument/2006/relationships/slideLayout" Target="../slideLayouts/slideLayout28.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27.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27.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png"/><Relationship Id="rId3" Type="http://schemas.openxmlformats.org/officeDocument/2006/relationships/image" Target="../media/image21.svg"/><Relationship Id="rId4" Type="http://schemas.openxmlformats.org/officeDocument/2006/relationships/slideLayout" Target="../slideLayouts/slideLayout27.xml"/><Relationship Id="rId5" Type="http://schemas.openxmlformats.org/officeDocument/2006/relationships/notesSlide" Target="../notesSlides/notesSlide50.xml"/></Relationships>
</file>

<file path=ppt/slides/_rels/slide63.xml.rels><?xml version='1.0' encoding='UTF-8' standalone='yes'?>
<Relationships xmlns="http://schemas.openxmlformats.org/package/2006/relationships"><Relationship Id="rId1" Type="http://schemas.openxmlformats.org/officeDocument/2006/relationships/slide" Target="slide45.xml"/><Relationship Id="rId2" Type="http://schemas.openxmlformats.org/officeDocument/2006/relationships/slideLayout" Target="../slideLayouts/slideLayout58.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image" Target="../media/image26.png"/><Relationship Id="rId2" Type="http://schemas.openxmlformats.org/officeDocument/2006/relationships/slide" Target="slide45.xml"/><Relationship Id="rId3" Type="http://schemas.openxmlformats.org/officeDocument/2006/relationships/slideLayout" Target="../slideLayouts/slideLayout79.xml"/><Relationship Id="rId4"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video" Target="../media/media27.mov"/><Relationship Id="rId2" Type="http://schemas.microsoft.com/office/2007/relationships/media" Target="../media/media27.mov"/><Relationship Id="rId3" Type="http://schemas.openxmlformats.org/officeDocument/2006/relationships/image" Target="../media/image28.png"/><Relationship Id="rId4" Type="http://schemas.openxmlformats.org/officeDocument/2006/relationships/slide" Target="slide45.xml"/><Relationship Id="rId5" Type="http://schemas.openxmlformats.org/officeDocument/2006/relationships/slideLayout" Target="../slideLayouts/slideLayout75.xml"/><Relationship Id="rId6" Type="http://schemas.openxmlformats.org/officeDocument/2006/relationships/notesSlide" Target="../notesSlides/notesSlide6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68.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0.png"/><Relationship Id="rId3" Type="http://schemas.openxmlformats.org/officeDocument/2006/relationships/image" Target="../media/image31.jpe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png"/><Relationship Id="rId7" Type="http://schemas.openxmlformats.org/officeDocument/2006/relationships/image" Target="../media/image35.png"/><Relationship Id="rId8" Type="http://schemas.openxmlformats.org/officeDocument/2006/relationships/image" Target="../media/image36.png"/><Relationship Id="rId9" Type="http://schemas.openxmlformats.org/officeDocument/2006/relationships/image" Target="../media/image37.jpeg"/><Relationship Id="rId10" Type="http://schemas.openxmlformats.org/officeDocument/2006/relationships/image" Target="../media/image38.png"/><Relationship Id="rId11" Type="http://schemas.openxmlformats.org/officeDocument/2006/relationships/image" Target="../media/image39.png"/><Relationship Id="rId12" Type="http://schemas.openxmlformats.org/officeDocument/2006/relationships/image" Target="../media/image40.jpeg"/><Relationship Id="rId13" Type="http://schemas.openxmlformats.org/officeDocument/2006/relationships/image" Target="../media/image41.jpeg"/><Relationship Id="rId14" Type="http://schemas.openxmlformats.org/officeDocument/2006/relationships/image" Target="../media/image42.png"/><Relationship Id="rId15" Type="http://schemas.openxmlformats.org/officeDocument/2006/relationships/slideLayout" Target="../slideLayouts/slideLayout75.xml"/></Relationships>
</file>

<file path=ppt/slides/_rels/slide69.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2.png"/><Relationship Id="rId3" Type="http://schemas.openxmlformats.org/officeDocument/2006/relationships/image" Target="../media/image43.png"/><Relationship Id="rId4" Type="http://schemas.openxmlformats.org/officeDocument/2006/relationships/slideLayout" Target="../slideLayouts/slideLayout75.xml"/><Relationship Id="rId5"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hyperlink" Target="https://doi.org/10.1007/s10649-024-10351-3" TargetMode="External"/><Relationship Id="rId2" Type="http://schemas.openxmlformats.org/officeDocument/2006/relationships/hyperlink" Target="https://doi.org/10.1007/s10649-024-10352-2" TargetMode="External"/><Relationship Id="rId3" Type="http://schemas.openxmlformats.org/officeDocument/2006/relationships/hyperlink" Target="https://eye-teach-stats.eu/publications/" TargetMode="External"/><Relationship Id="rId4" Type="http://schemas.openxmlformats.org/officeDocument/2006/relationships/slideLayout" Target="../slideLayouts/slideLayout75.xml"/><Relationship Id="rId5" Type="http://schemas.openxmlformats.org/officeDocument/2006/relationships/notesSlide" Target="../notesSlides/notesSlide70.xml"/></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67" name="Grafik 9" descr="Ein Bild, das Text, Diagramm, Reihe, Schrift enthält.  Automatisch generierte Beschreibung"/>
          <p:cNvPicPr/>
          <p:nvPr/>
        </p:nvPicPr>
        <p:blipFill>
          <a:blip r:embed="rId1"/>
          <a:srcRect l="1320" t="1546" r="1625" b="3176"/>
          <a:stretch/>
        </p:blipFill>
        <p:spPr>
          <a:xfrm>
            <a:off x="1092240" y="1688040"/>
            <a:ext cx="6954480" cy="4006440"/>
          </a:xfrm>
          <a:prstGeom prst="rect">
            <a:avLst/>
          </a:prstGeom>
          <a:noFill/>
          <a:ln w="0">
            <a:noFill/>
          </a:ln>
          <a:effectLst>
            <a:softEdge rad="31680"/>
          </a:effectLst>
        </p:spPr>
      </p:pic>
      <p:sp>
        <p:nvSpPr>
          <p:cNvPr id="968" name="Textfeld 6"/>
          <p:cNvSpPr/>
          <p:nvPr/>
        </p:nvSpPr>
        <p:spPr>
          <a:xfrm>
            <a:off x="106560" y="763200"/>
            <a:ext cx="8925480" cy="921240"/>
          </a:xfrm>
          <a:prstGeom prst="rect">
            <a:avLst/>
          </a:prstGeom>
          <a:noFill/>
          <a:ln w="0">
            <a:noFill/>
          </a:ln>
        </p:spPr>
        <p:style>
          <a:lnRef idx="0"/>
          <a:fillRef idx="0"/>
          <a:effectRef idx="0"/>
          <a:fontRef idx="minor"/>
        </p:style>
        <p:txBody>
          <a:bodyPr lIns="0" tIns="0" rIns="0" bIns="0" anchor="ctr">
            <a:noAutofit/>
          </a:bodyPr>
          <a:p>
            <a:pPr algn="ctr" defTabSz="685800">
              <a:lnSpc>
                <a:spcPct val="100000"/>
              </a:lnSpc>
            </a:pPr>
            <a:r>
              <a:rPr lang="en-GB" sz="5400" b="1" u="none" strike="noStrike">
                <a:solidFill>
                  <a:schemeClr val="dk2"/>
                </a:solidFill>
                <a:effectLst/>
                <a:uFillTx/>
                <a:latin typeface="Calibri Light"/>
              </a:rPr>
              <a:t>EYE TEACH STATS</a:t>
            </a:r>
            <a:endParaRPr lang="de-DE" sz="5400" b="0" u="none" strike="noStrike">
              <a:solidFill>
                <a:srgbClr val="000000"/>
              </a:solidFill>
              <a:effectLst/>
              <a:uFillTx/>
              <a:latin typeface="Calibri"/>
            </a:endParaRPr>
          </a:p>
        </p:txBody>
      </p:sp>
      <p:sp>
        <p:nvSpPr>
          <p:cNvPr id="969" name="Metin kutusu 5"/>
          <p:cNvSpPr/>
          <p:nvPr/>
        </p:nvSpPr>
        <p:spPr>
          <a:xfrm>
            <a:off x="2698560" y="5698080"/>
            <a:ext cx="3741840" cy="58104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en-GB" sz="3200" b="0" u="none" strike="noStrike">
                <a:solidFill>
                  <a:schemeClr val="dk1"/>
                </a:solidFill>
                <a:effectLst/>
                <a:uFillTx/>
                <a:latin typeface="Calibri"/>
              </a:rPr>
              <a:t>Teaching Modules</a:t>
            </a:r>
            <a:endParaRPr lang="de-DE" sz="32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8" name="PlaceHolder 1"/>
          <p:cNvSpPr>
            <a:spLocks noGrp="1"/>
          </p:cNvSpPr>
          <p:nvPr>
            <p:ph type="title"/>
          </p:nvPr>
        </p:nvSpPr>
        <p:spPr>
          <a:xfrm>
            <a:off x="972000" y="631080"/>
            <a:ext cx="7914960" cy="894960"/>
          </a:xfrm>
          <a:prstGeom prst="rect">
            <a:avLst/>
          </a:prstGeom>
          <a:noFill/>
          <a:ln w="0">
            <a:noFill/>
          </a:ln>
        </p:spPr>
        <p:txBody>
          <a:bodyPr lIns="91440" tIns="45720" rIns="91440" bIns="45720" anchor="ctr">
            <a:normAutofit/>
          </a:bodyPr>
          <a:p>
            <a:pPr indent="0" algn="r" defTabSz="457200">
              <a:lnSpc>
                <a:spcPct val="100000"/>
              </a:lnSpc>
              <a:buNone/>
              <a:tabLst>
                <a:tab pos="0" algn="l"/>
              </a:tabLst>
            </a:pPr>
            <a:r>
              <a:rPr lang="en-GB" sz="4000" b="0" u="none" strike="noStrike">
                <a:solidFill>
                  <a:schemeClr val="dk1"/>
                </a:solidFill>
                <a:effectLst/>
                <a:uFillTx/>
                <a:latin typeface="Calibri"/>
              </a:rPr>
              <a:t>Purpose</a:t>
            </a:r>
            <a:endParaRPr lang="de-DE" sz="4000" b="0" u="none" strike="noStrike">
              <a:solidFill>
                <a:schemeClr val="dk2"/>
              </a:solidFill>
              <a:effectLst/>
              <a:uFillTx/>
              <a:latin typeface="Calibri Light"/>
            </a:endParaRPr>
          </a:p>
        </p:txBody>
      </p:sp>
      <p:sp>
        <p:nvSpPr>
          <p:cNvPr id="979" name="PlaceHolder 2"/>
          <p:cNvSpPr>
            <a:spLocks noGrp="1"/>
          </p:cNvSpPr>
          <p:nvPr>
            <p:ph/>
          </p:nvPr>
        </p:nvSpPr>
        <p:spPr>
          <a:xfrm>
            <a:off x="595440" y="2733120"/>
            <a:ext cx="7914960" cy="3433320"/>
          </a:xfrm>
          <a:prstGeom prst="rect">
            <a:avLst/>
          </a:prstGeom>
          <a:noFill/>
          <a:ln w="0">
            <a:noFill/>
          </a:ln>
        </p:spPr>
        <p:txBody>
          <a:bodyPr numCol="1" spcCol="0" lIns="91440" tIns="45720" rIns="91440" bIns="45720" anchor="ctr">
            <a:spAutoFit/>
          </a:bodyPr>
          <a:p>
            <a:pPr indent="0" algn="l" defTabSz="914400">
              <a:lnSpc>
                <a:spcPct val="100000"/>
              </a:lnSpc>
              <a:spcBef>
                <a:spcPts val="1001"/>
              </a:spcBef>
              <a:buNone/>
              <a:tabLst>
                <a:tab pos="0" algn="l"/>
              </a:tabLst>
            </a:pPr>
            <a:r>
              <a:rPr lang="en-GB" sz="2400" b="0" u="none" strike="noStrike">
                <a:solidFill>
                  <a:schemeClr val="dk1"/>
                </a:solidFill>
                <a:effectLst/>
                <a:uFillTx/>
                <a:latin typeface="Calibri"/>
              </a:rPr>
              <a:t>In this course you will learn to…</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400" b="0" u="none" strike="noStrike">
                <a:solidFill>
                  <a:schemeClr val="dk1"/>
                </a:solidFill>
                <a:effectLst/>
                <a:uFillTx/>
                <a:latin typeface="Calibri"/>
              </a:rPr>
              <a:t>analyse students’ interpretations of statistical graphs.</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400" b="0" u="none" strike="noStrike">
                <a:solidFill>
                  <a:schemeClr val="dk1"/>
                </a:solidFill>
                <a:effectLst/>
                <a:uFillTx/>
                <a:latin typeface="Calibri"/>
              </a:rPr>
              <a:t>recognise how students interpret different types of statistical graphs</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400" b="0" u="none" strike="noStrike">
                <a:solidFill>
                  <a:schemeClr val="dk1"/>
                </a:solidFill>
                <a:effectLst/>
                <a:uFillTx/>
                <a:latin typeface="Calibri"/>
              </a:rPr>
              <a:t>recognise how these interpretations can lead to specific systematic errors.</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400" b="0" u="none" strike="noStrike">
              <a:solidFill>
                <a:schemeClr val="dk2"/>
              </a:solidFill>
              <a:effectLst/>
              <a:uFillTx/>
              <a:latin typeface="Calibri"/>
            </a:endParaRPr>
          </a:p>
          <a:p>
            <a:pPr indent="0" algn="ctr" defTabSz="914400">
              <a:lnSpc>
                <a:spcPct val="100000"/>
              </a:lnSpc>
              <a:spcBef>
                <a:spcPts val="1001"/>
              </a:spcBef>
              <a:buNone/>
              <a:tabLst>
                <a:tab pos="0" algn="l"/>
              </a:tabLst>
            </a:pP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8"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The Course Journey</a:t>
            </a:r>
            <a:endParaRPr lang="de-DE" sz="4000" b="0" u="none" strike="noStrike">
              <a:solidFill>
                <a:schemeClr val="dk2"/>
              </a:solidFill>
              <a:effectLst/>
              <a:uFillTx/>
              <a:latin typeface="Calibri Light"/>
            </a:endParaRPr>
          </a:p>
        </p:txBody>
      </p:sp>
      <p:sp>
        <p:nvSpPr>
          <p:cNvPr id="989" name="PlaceHolder 2"/>
          <p:cNvSpPr>
            <a:spLocks noGrp="1"/>
          </p:cNvSpPr>
          <p:nvPr>
            <p:ph/>
          </p:nvPr>
        </p:nvSpPr>
        <p:spPr>
          <a:xfrm>
            <a:off x="628560" y="1080000"/>
            <a:ext cx="7881840" cy="509184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0" u="none" strike="noStrike">
                <a:solidFill>
                  <a:schemeClr val="dk2"/>
                </a:solidFill>
                <a:effectLst/>
                <a:uFillTx/>
                <a:latin typeface="Calibri"/>
              </a:rPr>
              <a:t>Access the vignettes</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en-GB" sz="2800" b="0" u="none" strike="noStrike">
                <a:solidFill>
                  <a:schemeClr val="dk2"/>
                </a:solidFill>
                <a:effectLst/>
                <a:uFillTx/>
                <a:latin typeface="Calibri"/>
              </a:rPr>
              <a:t>1) Sign into MaMpf </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tr-TR" sz="2400" b="0" u="sng" strike="noStrike">
                <a:solidFill>
                  <a:schemeClr val="dk2"/>
                </a:solidFill>
                <a:effectLst/>
                <a:uFillTx/>
                <a:latin typeface="Calibri"/>
                <a:hlinkClick r:id="rId1"/>
              </a:rPr>
              <a:t>https://mampf.mathi.uni-heidelberg.de/</a:t>
            </a:r>
            <a:endParaRPr lang="de-DE" sz="24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en-GB" sz="2800" b="0" u="none" strike="noStrike">
                <a:solidFill>
                  <a:schemeClr val="dk2"/>
                </a:solidFill>
                <a:effectLst/>
                <a:uFillTx/>
                <a:latin typeface="Calibri"/>
              </a:rPr>
              <a:t>2) Subscribe to the course</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tabLst>
                <a:tab pos="0" algn="l"/>
              </a:tabLst>
            </a:pPr>
            <a:r>
              <a:rPr lang="tr-TR" sz="2400" b="0" u="sng" strike="noStrike">
                <a:solidFill>
                  <a:schemeClr val="dk2"/>
                </a:solidFill>
                <a:effectLst/>
                <a:uFillTx/>
                <a:latin typeface="Calibri"/>
                <a:hlinkClick r:id="rId2"/>
              </a:rPr>
              <a:t>https://mampf.mathi.uni-heidelberg.de/lectures/358</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6" name="Başlık 1"/>
          <p:cNvSpPr/>
          <p:nvPr/>
        </p:nvSpPr>
        <p:spPr>
          <a:xfrm>
            <a:off x="612720" y="2336400"/>
            <a:ext cx="7915320" cy="1640160"/>
          </a:xfrm>
          <a:prstGeom prst="rect">
            <a:avLst/>
          </a:prstGeom>
          <a:noFill/>
          <a:ln w="0">
            <a:solidFill>
              <a:srgbClr val="A5B592"/>
            </a:solidFill>
          </a:ln>
        </p:spPr>
        <p:style>
          <a:lnRef idx="0"/>
          <a:fillRef idx="0"/>
          <a:effectRef idx="0"/>
          <a:fontRef idx="minor"/>
        </p:style>
        <p:txBody>
          <a:bodyPr lIns="90000" tIns="45000" rIns="90000" bIns="45000" anchor="t">
            <a:noAutofit/>
          </a:bodyPr>
          <a:p>
            <a:pPr algn="ctr" defTabSz="914400">
              <a:lnSpc>
                <a:spcPct val="90000"/>
              </a:lnSpc>
            </a:pPr>
            <a:r>
              <a:rPr lang="en-GB" sz="4400" b="1" u="none" strike="noStrike">
                <a:solidFill>
                  <a:schemeClr val="dk1"/>
                </a:solidFill>
                <a:effectLst/>
                <a:uFillTx/>
                <a:latin typeface="Calibri Light"/>
              </a:rPr>
              <a:t>MODULE 5:</a:t>
            </a:r>
            <a:br>
              <a:rPr sz="4400"/>
            </a:br>
            <a:r>
              <a:rPr lang="en-GB" sz="4400" b="1" u="none" strike="noStrike">
                <a:solidFill>
                  <a:schemeClr val="dk1"/>
                </a:solidFill>
                <a:effectLst/>
                <a:uFillTx/>
                <a:latin typeface="Calibri Light"/>
              </a:rPr>
              <a:t>BOXPLOTS</a:t>
            </a:r>
            <a:endParaRPr lang="de-DE" sz="4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7"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Introduction</a:t>
            </a:r>
            <a:endParaRPr lang="de-DE" sz="4000" b="0" u="none" strike="noStrike">
              <a:solidFill>
                <a:schemeClr val="dk2"/>
              </a:solidFill>
              <a:effectLst/>
              <a:uFillTx/>
              <a:latin typeface="Calibri Light"/>
            </a:endParaRPr>
          </a:p>
        </p:txBody>
      </p:sp>
      <p:sp>
        <p:nvSpPr>
          <p:cNvPr id="1078" name="PlaceHolder 2"/>
          <p:cNvSpPr>
            <a:spLocks noGrp="1"/>
          </p:cNvSpPr>
          <p:nvPr>
            <p:ph/>
          </p:nvPr>
        </p:nvSpPr>
        <p:spPr>
          <a:xfrm>
            <a:off x="628560" y="1825560"/>
            <a:ext cx="7881840" cy="4346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1" u="none" strike="noStrike">
                <a:solidFill>
                  <a:schemeClr val="dk2"/>
                </a:solidFill>
                <a:effectLst/>
                <a:uFillTx/>
                <a:latin typeface="Calibri"/>
              </a:rPr>
              <a:t>Analysing Student Interpretations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In this module, you will analyse how students interpret boxplots, using eye-tracking vignettes to examine how specific solution strategies can lead to systematic errors.</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9"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fontScale="92500" lnSpcReduction="9999"/>
          </a:bodyPr>
          <a:p>
            <a:pPr indent="0" algn="r" defTabSz="914400">
              <a:lnSpc>
                <a:spcPct val="90000"/>
              </a:lnSpc>
              <a:buNone/>
              <a:tabLst>
                <a:tab pos="0" algn="l"/>
              </a:tabLst>
            </a:pPr>
            <a:r>
              <a:rPr lang="en-GB" sz="4000" b="0" u="none" strike="noStrike">
                <a:solidFill>
                  <a:schemeClr val="dk2"/>
                </a:solidFill>
                <a:effectLst/>
                <a:uFillTx/>
                <a:latin typeface="Calibri Light"/>
              </a:rPr>
              <a:t>Boxplot: Eye-Tracking Vignettes</a:t>
            </a:r>
            <a:endParaRPr lang="de-DE" sz="4000" b="0" u="none" strike="noStrike">
              <a:solidFill>
                <a:schemeClr val="dk2"/>
              </a:solidFill>
              <a:effectLst/>
              <a:uFillTx/>
              <a:latin typeface="Calibri Light"/>
            </a:endParaRPr>
          </a:p>
        </p:txBody>
      </p:sp>
      <p:sp>
        <p:nvSpPr>
          <p:cNvPr id="1080" name="PlaceHolder 2"/>
          <p:cNvSpPr>
            <a:spLocks noGrp="1"/>
          </p:cNvSpPr>
          <p:nvPr>
            <p:ph/>
          </p:nvPr>
        </p:nvSpPr>
        <p:spPr>
          <a:xfrm>
            <a:off x="628560" y="1825560"/>
            <a:ext cx="7881840" cy="4346280"/>
          </a:xfrm>
          <a:prstGeom prst="rect">
            <a:avLst/>
          </a:prstGeom>
          <a:noFill/>
          <a:ln w="0">
            <a:noFill/>
          </a:ln>
        </p:spPr>
        <p:txBody>
          <a:bodyPr lIns="91440" tIns="45720" rIns="91440" bIns="45720" anchor="t">
            <a:normAutofit fontScale="55000" lnSpcReduction="19999"/>
          </a:bodyPr>
          <a:p>
            <a:pPr indent="0" algn="l" defTabSz="914400">
              <a:lnSpc>
                <a:spcPct val="90000"/>
              </a:lnSpc>
              <a:spcBef>
                <a:spcPts val="1001"/>
              </a:spcBef>
              <a:buNone/>
              <a:tabLst>
                <a:tab pos="0" algn="l"/>
              </a:tabLst>
            </a:pPr>
            <a:r>
              <a:rPr lang="en-GB" sz="2800" b="1" u="none" strike="noStrike">
                <a:solidFill>
                  <a:schemeClr val="dk2"/>
                </a:solidFill>
                <a:effectLst/>
                <a:uFillTx/>
                <a:latin typeface="Calibri"/>
              </a:rPr>
              <a:t>Vignette Activities</a:t>
            </a:r>
            <a:br>
              <a:rPr sz="2800"/>
            </a:b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The following eye-tracking vignettes present students’ interpretations of boxplots.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Access and complete the vignette activities below. Focus on how the student interprets the graph and which systematic errors may be present.</a:t>
            </a:r>
            <a:br>
              <a:rPr sz="2800"/>
            </a:br>
            <a:br>
              <a:rPr sz="2800"/>
            </a:br>
            <a:r>
              <a:rPr lang="tr-TR" sz="2800" b="0" u="sng" strike="noStrike">
                <a:solidFill>
                  <a:schemeClr val="dk2"/>
                </a:solidFill>
                <a:effectLst/>
                <a:uFillTx/>
                <a:latin typeface="Calibri"/>
                <a:hlinkClick r:id="rId1"/>
              </a:rPr>
              <a:t>https://mampf.mathi.uni-heidelberg.de/lectures/358</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02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03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14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15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16 Boxplot</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Content Knowledge Recap</a:t>
            </a:r>
            <a:endParaRPr lang="de-DE" sz="4000" b="0" u="none" strike="noStrike">
              <a:solidFill>
                <a:schemeClr val="dk2"/>
              </a:solidFill>
              <a:effectLst/>
              <a:uFillTx/>
              <a:latin typeface="Calibri Light"/>
            </a:endParaRPr>
          </a:p>
        </p:txBody>
      </p:sp>
      <p:sp>
        <p:nvSpPr>
          <p:cNvPr id="1082" name="PlaceHolder 2"/>
          <p:cNvSpPr>
            <a:spLocks noGrp="1"/>
          </p:cNvSpPr>
          <p:nvPr>
            <p:ph/>
          </p:nvPr>
        </p:nvSpPr>
        <p:spPr>
          <a:xfrm>
            <a:off x="628560" y="1825560"/>
            <a:ext cx="7881840" cy="4346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1" u="none" strike="noStrike">
                <a:solidFill>
                  <a:schemeClr val="dk2"/>
                </a:solidFill>
                <a:effectLst/>
                <a:uFillTx/>
                <a:latin typeface="Calibri"/>
              </a:rPr>
              <a:t>Refreshing Content Knowledge</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For a short recap, see</a:t>
            </a:r>
            <a:r>
              <a:rPr lang="en-GB" sz="2800" b="0" u="sng" strike="noStrike">
                <a:solidFill>
                  <a:schemeClr val="dk2"/>
                </a:solidFill>
                <a:effectLst/>
                <a:uFillTx/>
                <a:latin typeface="Calibri"/>
                <a:hlinkClick r:id="rId1" action="ppaction://hlinksldjump"/>
              </a:rPr>
              <a:t> Boxplot Recap</a:t>
            </a:r>
            <a:r>
              <a:rPr lang="en-GB" sz="2800" b="0" u="none" strike="noStrike">
                <a:solidFill>
                  <a:schemeClr val="dk2"/>
                </a:solidFill>
                <a:effectLst/>
                <a:uFillTx/>
                <a:latin typeface="Calibri"/>
              </a:rPr>
              <a: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It outlines key features of boxplots, including acquiring conceptual knowledge on variability.</a:t>
            </a: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3" name="PlaceHolder 1"/>
          <p:cNvSpPr>
            <a:spLocks noGrp="1"/>
          </p:cNvSpPr>
          <p:nvPr>
            <p:ph/>
          </p:nvPr>
        </p:nvSpPr>
        <p:spPr>
          <a:xfrm>
            <a:off x="628560" y="1825560"/>
            <a:ext cx="7881840" cy="4346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0" u="none" strike="noStrike">
                <a:solidFill>
                  <a:schemeClr val="dk2"/>
                </a:solidFill>
                <a:effectLst/>
                <a:uFillTx/>
                <a:latin typeface="Calibri"/>
              </a:rPr>
              <a:t>In this module, you explored how students (mis)interpret boxplots. You worked with examples related to:</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1084" name="PlaceHolder 2"/>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en-GB" sz="4000" b="0" u="none" strike="noStrike">
                <a:solidFill>
                  <a:schemeClr val="dk2"/>
                </a:solidFill>
                <a:effectLst/>
                <a:uFillTx/>
                <a:latin typeface="Calibri Light"/>
              </a:rPr>
              <a:t>What have you worked on in this module?</a:t>
            </a:r>
            <a:endParaRPr lang="de-DE" sz="4000" b="0" u="none" strike="noStrike">
              <a:solidFill>
                <a:schemeClr val="dk2"/>
              </a:solidFill>
              <a:effectLst/>
              <a:uFillTx/>
              <a:latin typeface="Calibri Light"/>
            </a:endParaRPr>
          </a:p>
        </p:txBody>
      </p:sp>
      <p:sp>
        <p:nvSpPr>
          <p:cNvPr id="1085" name="Metin kutusu 4"/>
          <p:cNvSpPr/>
          <p:nvPr/>
        </p:nvSpPr>
        <p:spPr>
          <a:xfrm>
            <a:off x="2290320" y="3256920"/>
            <a:ext cx="4575240" cy="3643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endParaRPr lang="en-GB" sz="1800" b="0" u="none" strike="noStrike">
              <a:solidFill>
                <a:schemeClr val="dk1"/>
              </a:solidFill>
              <a:effectLst/>
              <a:uFillTx/>
              <a:latin typeface="Calibri"/>
            </a:endParaRPr>
          </a:p>
        </p:txBody>
      </p:sp>
      <p:sp>
        <p:nvSpPr>
          <p:cNvPr id="1086" name="Metin kutusu 6"/>
          <p:cNvSpPr/>
          <p:nvPr/>
        </p:nvSpPr>
        <p:spPr>
          <a:xfrm>
            <a:off x="2290320" y="3256920"/>
            <a:ext cx="4575240" cy="3643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endParaRPr lang="en-GB" sz="1800" b="0" u="none" strike="noStrike">
              <a:solidFill>
                <a:schemeClr val="dk1"/>
              </a:solidFill>
              <a:effectLst/>
              <a:uFillTx/>
              <a:latin typeface="Calibri"/>
            </a:endParaRPr>
          </a:p>
        </p:txBody>
      </p:sp>
      <p:graphicFrame>
        <p:nvGraphicFramePr>
          <p:cNvPr id="1087" name="Tablo 3"/>
          <p:cNvGraphicFramePr/>
          <p:nvPr/>
        </p:nvGraphicFramePr>
        <p:xfrm>
          <a:off x="636840" y="3429000"/>
          <a:ext cx="7885800" cy="2074320"/>
        </p:xfrm>
        <a:graphic>
          <a:graphicData uri="http://schemas.openxmlformats.org/drawingml/2006/table">
            <a:tbl>
              <a:tblPr/>
              <a:tblGrid>
                <a:gridCol w="3943080"/>
                <a:gridCol w="3943080"/>
              </a:tblGrid>
              <a:tr h="0">
                <a:tc>
                  <a:txBody>
                    <a:bodyPr anchor="ctr">
                      <a:noAutofit/>
                    </a:bodyPr>
                    <a:p>
                      <a:pPr defTabSz="914400">
                        <a:lnSpc>
                          <a:spcPct val="100000"/>
                        </a:lnSpc>
                      </a:pPr>
                      <a:r>
                        <a:rPr lang="en-GB" sz="1800" b="1" u="none" strike="noStrike">
                          <a:solidFill>
                            <a:schemeClr val="dk1"/>
                          </a:solidFill>
                          <a:effectLst/>
                          <a:uFillTx/>
                          <a:latin typeface="Calibri"/>
                        </a:rPr>
                        <a:t>Systematic error</a:t>
                      </a:r>
                      <a:endParaRPr lang="de-DE" sz="18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1800" b="1" u="none" strike="noStrike">
                          <a:solidFill>
                            <a:schemeClr val="dk1"/>
                          </a:solidFill>
                          <a:effectLst/>
                          <a:uFillTx/>
                          <a:latin typeface="Calibri"/>
                        </a:rPr>
                        <a:t>Definition</a:t>
                      </a:r>
                      <a:endParaRPr lang="de-DE" sz="18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en-GB" sz="2000" b="0" u="none" strike="noStrike">
                          <a:solidFill>
                            <a:schemeClr val="dk1"/>
                          </a:solidFill>
                          <a:effectLst/>
                          <a:uFillTx/>
                          <a:latin typeface="Calibri"/>
                        </a:rPr>
                        <a:t>Median bias</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2000" b="0" u="none" strike="noStrike">
                          <a:solidFill>
                            <a:schemeClr val="dk1"/>
                          </a:solidFill>
                          <a:effectLst/>
                          <a:uFillTx/>
                          <a:latin typeface="Calibri"/>
                        </a:rPr>
                        <a:t>Judgement based on an incorrect measure of central tendency.</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en-GB" sz="2000" b="0" u="none" strike="noStrike">
                          <a:solidFill>
                            <a:schemeClr val="dk1"/>
                          </a:solidFill>
                          <a:effectLst/>
                          <a:uFillTx/>
                          <a:latin typeface="Calibri"/>
                        </a:rPr>
                        <a:t>Area bias</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2000" b="0" u="none" strike="noStrike">
                          <a:solidFill>
                            <a:schemeClr val="dk1"/>
                          </a:solidFill>
                          <a:effectLst/>
                          <a:uFillTx/>
                          <a:latin typeface="Calibri"/>
                        </a:rPr>
                        <a:t>Incorrect assumption that a longer box represents a higher frequency of observations.</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8"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en-GB" sz="4000" b="0" u="none" strike="noStrike">
                <a:solidFill>
                  <a:schemeClr val="dk2"/>
                </a:solidFill>
                <a:effectLst/>
                <a:uFillTx/>
                <a:latin typeface="Calibri Light"/>
              </a:rPr>
              <a:t>PCK Recap: Understanding student error</a:t>
            </a:r>
            <a:endParaRPr lang="de-DE" sz="4000" b="0" u="none" strike="noStrike">
              <a:solidFill>
                <a:schemeClr val="dk2"/>
              </a:solidFill>
              <a:effectLst/>
              <a:uFillTx/>
              <a:latin typeface="Calibri Light"/>
            </a:endParaRPr>
          </a:p>
        </p:txBody>
      </p:sp>
      <p:sp>
        <p:nvSpPr>
          <p:cNvPr id="1089" name="PlaceHolder 2"/>
          <p:cNvSpPr>
            <a:spLocks noGrp="1"/>
          </p:cNvSpPr>
          <p:nvPr>
            <p:ph/>
          </p:nvPr>
        </p:nvSpPr>
        <p:spPr>
          <a:xfrm>
            <a:off x="628560" y="1825560"/>
            <a:ext cx="7881840" cy="4346280"/>
          </a:xfrm>
          <a:prstGeom prst="rect">
            <a:avLst/>
          </a:prstGeom>
          <a:noFill/>
          <a:ln w="0">
            <a:noFill/>
          </a:ln>
        </p:spPr>
        <p:txBody>
          <a:bodyPr lIns="91440" tIns="45720" rIns="91440" bIns="45720" anchor="t">
            <a:normAutofit fontScale="85000" lnSpcReduction="19999"/>
          </a:bodyPr>
          <a:p>
            <a:pPr marL="228600" indent="-228600" algn="l"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This module focuses on how students interpret boxplotand what their systematic errors may reveal about underlying conceptual difficulties.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Students may:</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Overgeneralise the median as the only relevant measure for every question</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Interpret a longer or larger box as representing more observations</a:t>
            </a:r>
            <a:endParaRPr lang="de-DE" sz="2400" b="0" u="none" strike="noStrike">
              <a:solidFill>
                <a:schemeClr val="dk2"/>
              </a:solidFill>
              <a:effectLst/>
              <a:uFillTx/>
              <a:latin typeface="Calibri"/>
            </a:endParaRPr>
          </a:p>
          <a:p>
            <a:pPr marL="685800" lvl="6"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Focus on area or length rather than on the boundaries the box represents</a:t>
            </a:r>
            <a:endParaRPr lang="de-DE" sz="2400" b="0" u="none" strike="noStrike">
              <a:solidFill>
                <a:schemeClr val="dk2"/>
              </a:solidFill>
              <a:effectLst/>
              <a:uFillTx/>
              <a:latin typeface="Calibri"/>
            </a:endParaRPr>
          </a:p>
          <a:p>
            <a:pPr marL="685800" lvl="7"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Overlook that quartiles divide the data into equal proportions, not equal intervals</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A key conceptual difficulty: students may interpret visual size as representing frequency, rather than understanding that each section of the boxplot represents the same proportion of the data.</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0" name="Inhaltsplatzhalter 2"/>
          <p:cNvSpPr/>
          <p:nvPr/>
        </p:nvSpPr>
        <p:spPr>
          <a:xfrm>
            <a:off x="318240" y="4579920"/>
            <a:ext cx="8191440" cy="1250280"/>
          </a:xfrm>
          <a:prstGeom prst="rect">
            <a:avLst/>
          </a:prstGeom>
          <a:noFill/>
          <a:ln w="0">
            <a:noFill/>
          </a:ln>
        </p:spPr>
        <p:style>
          <a:lnRef idx="0"/>
          <a:fillRef idx="0"/>
          <a:effectRef idx="0"/>
          <a:fontRef idx="minor"/>
        </p:style>
        <p:txBody>
          <a:bodyPr lIns="67680" tIns="33840" rIns="67680" bIns="33840" anchor="t">
            <a:normAutofit fontScale="85000" lnSpcReduction="19999"/>
          </a:bodyPr>
          <a:p>
            <a:pPr marL="171360" defTabSz="685800">
              <a:lnSpc>
                <a:spcPct val="107000"/>
              </a:lnSpc>
              <a:spcBef>
                <a:spcPts val="751"/>
              </a:spcBef>
              <a:tabLst>
                <a:tab pos="0" algn="l"/>
              </a:tabLst>
            </a:pPr>
            <a:r>
              <a:rPr lang="en-GB" sz="1650" b="0" u="none" strike="noStrike">
                <a:solidFill>
                  <a:schemeClr val="dk1"/>
                </a:solidFill>
                <a:effectLst/>
                <a:uFillTx/>
                <a:latin typeface="Calibri"/>
                <a:ea typeface="Calibri"/>
              </a:rPr>
              <a:t>Suppose you suspect that one of your students makes systematic error median bias. </a:t>
            </a:r>
            <a:r>
              <a:rPr lang="en-GB" sz="1650" b="1" u="none" strike="noStrike">
                <a:solidFill>
                  <a:schemeClr val="dk1"/>
                </a:solidFill>
                <a:effectLst/>
                <a:uFillTx/>
                <a:latin typeface="Calibri"/>
                <a:ea typeface="Calibri"/>
              </a:rPr>
              <a:t>Which of the following item sets would you let your student solve so that you are sure? </a:t>
            </a:r>
            <a:r>
              <a:rPr lang="en-GB" sz="1600" b="1" u="none" strike="noStrike">
                <a:solidFill>
                  <a:schemeClr val="dk1"/>
                </a:solidFill>
                <a:effectLst/>
                <a:uFillTx/>
                <a:latin typeface="Calibri"/>
                <a:ea typeface="Calibri"/>
              </a:rPr>
              <a:t>Please provide detailed reasons why you have</a:t>
            </a:r>
            <a:endParaRPr lang="de-DE" sz="1600" b="0" u="none" strike="noStrike">
              <a:solidFill>
                <a:srgbClr val="000000"/>
              </a:solidFill>
              <a:effectLst/>
              <a:uFillTx/>
              <a:latin typeface="Calibri"/>
            </a:endParaRPr>
          </a:p>
          <a:p>
            <a:pPr marL="457200" indent="-457200" defTabSz="914400">
              <a:lnSpc>
                <a:spcPct val="90000"/>
              </a:lnSpc>
              <a:spcBef>
                <a:spcPts val="1001"/>
              </a:spcBef>
              <a:buClr>
                <a:srgbClr val="000000"/>
              </a:buClr>
              <a:buFont typeface="Arial"/>
              <a:buAutoNum type="arabicPeriod"/>
              <a:tabLst>
                <a:tab pos="0" algn="l"/>
              </a:tabLst>
            </a:pPr>
            <a:r>
              <a:rPr lang="en-GB" sz="1600" b="1" u="none" strike="noStrike">
                <a:solidFill>
                  <a:schemeClr val="dk1"/>
                </a:solidFill>
                <a:effectLst/>
                <a:uFillTx/>
                <a:latin typeface="Calibri"/>
                <a:ea typeface="Calibri"/>
              </a:rPr>
              <a:t>opted for item set </a:t>
            </a:r>
            <a:endParaRPr lang="de-DE" sz="1600" b="0" u="none" strike="noStrike">
              <a:solidFill>
                <a:srgbClr val="000000"/>
              </a:solidFill>
              <a:effectLst/>
              <a:uFillTx/>
              <a:latin typeface="Calibri"/>
            </a:endParaRPr>
          </a:p>
          <a:p>
            <a:pPr marL="457200" indent="-457200" defTabSz="914400">
              <a:lnSpc>
                <a:spcPct val="90000"/>
              </a:lnSpc>
              <a:spcBef>
                <a:spcPts val="1001"/>
              </a:spcBef>
              <a:buClr>
                <a:srgbClr val="000000"/>
              </a:buClr>
              <a:buFont typeface="Arial"/>
              <a:buAutoNum type="arabicPeriod"/>
              <a:tabLst>
                <a:tab pos="0" algn="l"/>
              </a:tabLst>
            </a:pPr>
            <a:r>
              <a:rPr lang="en-GB" sz="1600" b="1" u="none" strike="noStrike">
                <a:solidFill>
                  <a:schemeClr val="dk1"/>
                </a:solidFill>
                <a:effectLst/>
                <a:uFillTx/>
                <a:latin typeface="Calibri"/>
                <a:ea typeface="Calibri"/>
              </a:rPr>
              <a:t>decided against the other item sets. </a:t>
            </a:r>
            <a:endParaRPr lang="de-DE" sz="1600" b="0" u="none" strike="noStrike">
              <a:solidFill>
                <a:srgbClr val="000000"/>
              </a:solidFill>
              <a:effectLst/>
              <a:uFillTx/>
              <a:latin typeface="Calibri"/>
            </a:endParaRPr>
          </a:p>
          <a:p>
            <a:pPr marL="171360" defTabSz="685800">
              <a:lnSpc>
                <a:spcPct val="107000"/>
              </a:lnSpc>
              <a:spcBef>
                <a:spcPts val="751"/>
              </a:spcBef>
              <a:tabLst>
                <a:tab pos="0" algn="l"/>
              </a:tabLst>
            </a:pPr>
            <a:endParaRPr lang="de-DE" sz="1650" b="0" u="none" strike="noStrike">
              <a:solidFill>
                <a:srgbClr val="000000"/>
              </a:solidFill>
              <a:effectLst/>
              <a:uFillTx/>
              <a:latin typeface="Calibri"/>
            </a:endParaRPr>
          </a:p>
          <a:p>
            <a:pPr marL="171360" defTabSz="685800">
              <a:lnSpc>
                <a:spcPct val="107000"/>
              </a:lnSpc>
              <a:spcBef>
                <a:spcPts val="751"/>
              </a:spcBef>
              <a:tabLst>
                <a:tab pos="0" algn="l"/>
              </a:tabLst>
            </a:pPr>
            <a:endParaRPr lang="de-DE" sz="1350" b="0" u="none" strike="noStrike">
              <a:solidFill>
                <a:srgbClr val="000000"/>
              </a:solidFill>
              <a:effectLst/>
              <a:uFillTx/>
              <a:latin typeface="Calibri"/>
            </a:endParaRPr>
          </a:p>
        </p:txBody>
      </p:sp>
      <p:pic>
        <p:nvPicPr>
          <p:cNvPr id="1091" name="Grafik 4" descr="Ein Bild, das Screenshot, parallel, Text, Rechteck enthält.&#10;&#10;Automatisch generierte Beschreibung"/>
          <p:cNvPicPr/>
          <p:nvPr/>
        </p:nvPicPr>
        <p:blipFill>
          <a:blip r:embed="rId1"/>
          <a:stretch/>
        </p:blipFill>
        <p:spPr>
          <a:xfrm>
            <a:off x="2226240" y="1461960"/>
            <a:ext cx="5325480" cy="2858040"/>
          </a:xfrm>
          <a:prstGeom prst="rect">
            <a:avLst/>
          </a:prstGeom>
          <a:noFill/>
          <a:ln w="0">
            <a:noFill/>
          </a:ln>
        </p:spPr>
      </p:pic>
      <p:sp>
        <p:nvSpPr>
          <p:cNvPr id="1092" name="Rechteck 5"/>
          <p:cNvSpPr/>
          <p:nvPr/>
        </p:nvSpPr>
        <p:spPr>
          <a:xfrm>
            <a:off x="1417320" y="1428840"/>
            <a:ext cx="6578640" cy="3043080"/>
          </a:xfrm>
          <a:prstGeom prst="rect">
            <a:avLst/>
          </a:prstGeom>
          <a:noFill/>
          <a:ln w="28575">
            <a:solidFill>
              <a:srgbClr val="2F5597"/>
            </a:solidFill>
          </a:ln>
        </p:spPr>
        <p:style>
          <a:lnRef idx="2">
            <a:schemeClr val="accent1"/>
          </a:lnRef>
          <a:fillRef idx="1">
            <a:schemeClr val="lt1"/>
          </a:fillRef>
          <a:effectRef idx="0">
            <a:schemeClr val="accent1"/>
          </a:effectRef>
          <a:fontRef idx="minor"/>
        </p:style>
        <p:txBody>
          <a:bodyPr lIns="67680" tIns="33840" rIns="67680" bIns="33840" anchor="ctr">
            <a:noAutofit/>
          </a:bodyPr>
          <a:p>
            <a:pPr algn="ctr" defTabSz="685800">
              <a:lnSpc>
                <a:spcPct val="100000"/>
              </a:lnSpc>
            </a:pPr>
            <a:endParaRPr lang="en-GB" sz="1350" b="0" u="none" strike="noStrike">
              <a:solidFill>
                <a:schemeClr val="dk1"/>
              </a:solidFill>
              <a:effectLst/>
              <a:uFillTx/>
              <a:latin typeface="Calibri"/>
            </a:endParaRPr>
          </a:p>
        </p:txBody>
      </p:sp>
      <p:sp>
        <p:nvSpPr>
          <p:cNvPr id="1093" name="Title"/>
          <p:cNvSpPr/>
          <p:nvPr/>
        </p:nvSpPr>
        <p:spPr>
          <a:xfrm>
            <a:off x="318240" y="122040"/>
            <a:ext cx="8578080" cy="1250280"/>
          </a:xfrm>
          <a:prstGeom prst="rect">
            <a:avLst/>
          </a:prstGeom>
          <a:noFill/>
          <a:ln w="0">
            <a:noFill/>
          </a:ln>
        </p:spPr>
        <p:style>
          <a:lnRef idx="0"/>
          <a:fillRef idx="0"/>
          <a:effectRef idx="0"/>
          <a:fontRef idx="minor"/>
        </p:style>
        <p:txBody>
          <a:bodyPr lIns="90000" tIns="45000" rIns="90000" bIns="45000" anchor="ctr">
            <a:noAutofit/>
          </a:bodyPr>
          <a:p>
            <a:pPr algn="r" defTabSz="685800">
              <a:lnSpc>
                <a:spcPct val="90000"/>
              </a:lnSpc>
              <a:tabLst>
                <a:tab pos="0" algn="l"/>
              </a:tabLst>
            </a:pPr>
            <a:r>
              <a:rPr lang="en-GB" sz="3200" b="0" u="none" strike="noStrike">
                <a:solidFill>
                  <a:schemeClr val="dk1"/>
                </a:solidFill>
                <a:effectLst/>
                <a:uFillTx/>
                <a:latin typeface="Calibri Light"/>
              </a:rPr>
              <a:t>Discuss: Median bias</a:t>
            </a:r>
            <a:endParaRPr lang="de-DE" sz="32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4" name="PlaceHolder 1"/>
          <p:cNvSpPr>
            <a:spLocks noGrp="1"/>
          </p:cNvSpPr>
          <p:nvPr>
            <p:ph/>
          </p:nvPr>
        </p:nvSpPr>
        <p:spPr>
          <a:xfrm>
            <a:off x="310320" y="4759200"/>
            <a:ext cx="7170840" cy="951840"/>
          </a:xfrm>
          <a:prstGeom prst="rect">
            <a:avLst/>
          </a:prstGeom>
          <a:noFill/>
          <a:ln w="0">
            <a:noFill/>
          </a:ln>
        </p:spPr>
        <p:txBody>
          <a:bodyPr lIns="68760" tIns="34200" rIns="68760" bIns="34200" anchor="t">
            <a:normAutofit/>
          </a:bodyPr>
          <a:p>
            <a:pPr marL="171360" indent="-171360" algn="l" defTabSz="685800">
              <a:lnSpc>
                <a:spcPct val="107000"/>
              </a:lnSpc>
              <a:spcBef>
                <a:spcPts val="751"/>
              </a:spcBef>
              <a:buClr>
                <a:srgbClr val="000000"/>
              </a:buClr>
              <a:buFont typeface="Arial"/>
              <a:buChar char="•"/>
            </a:pPr>
            <a:r>
              <a:rPr lang="en-GB" sz="1500" b="1" u="none" strike="noStrike">
                <a:solidFill>
                  <a:schemeClr val="dk1"/>
                </a:solidFill>
                <a:effectLst/>
                <a:uFillTx/>
                <a:latin typeface="Calibri"/>
                <a:ea typeface="Calibri"/>
              </a:rPr>
              <a:t>Which of the following items (task and question is the same) would a student with conceptual difficulty related to area bias answer incorrectly? </a:t>
            </a:r>
            <a:endParaRPr lang="de-DE" sz="1500" b="0" u="none" strike="noStrike">
              <a:solidFill>
                <a:schemeClr val="dk1"/>
              </a:solidFill>
              <a:effectLst/>
              <a:uFillTx/>
              <a:latin typeface="Calibri"/>
            </a:endParaRPr>
          </a:p>
          <a:p>
            <a:pPr indent="0" algn="l" defTabSz="685800">
              <a:lnSpc>
                <a:spcPct val="107000"/>
              </a:lnSpc>
              <a:spcBef>
                <a:spcPts val="751"/>
              </a:spcBef>
              <a:buNone/>
              <a:tabLst>
                <a:tab pos="0" algn="l"/>
              </a:tabLst>
            </a:pPr>
            <a:endParaRPr lang="de-DE" sz="1350" b="0" u="none" strike="noStrike">
              <a:solidFill>
                <a:schemeClr val="dk1"/>
              </a:solidFill>
              <a:effectLst/>
              <a:uFillTx/>
              <a:latin typeface="Calibri"/>
            </a:endParaRPr>
          </a:p>
        </p:txBody>
      </p:sp>
      <p:pic>
        <p:nvPicPr>
          <p:cNvPr id="1095" name="Grafik 5" descr="Ein Bild, das Diagramm, Text, Screenshot, Reihe enthält.&#10;&#10;Automatisch generierte Beschreibung"/>
          <p:cNvPicPr/>
          <p:nvPr/>
        </p:nvPicPr>
        <p:blipFill>
          <a:blip r:embed="rId1"/>
          <a:stretch/>
        </p:blipFill>
        <p:spPr>
          <a:xfrm>
            <a:off x="1657440" y="1309680"/>
            <a:ext cx="5823720" cy="3076200"/>
          </a:xfrm>
          <a:prstGeom prst="rect">
            <a:avLst/>
          </a:prstGeom>
          <a:noFill/>
          <a:ln w="0">
            <a:noFill/>
          </a:ln>
        </p:spPr>
      </p:pic>
      <p:sp>
        <p:nvSpPr>
          <p:cNvPr id="1096" name="Rechteck 8"/>
          <p:cNvSpPr/>
          <p:nvPr/>
        </p:nvSpPr>
        <p:spPr>
          <a:xfrm>
            <a:off x="531720" y="1023120"/>
            <a:ext cx="7977960" cy="3404160"/>
          </a:xfrm>
          <a:prstGeom prst="rect">
            <a:avLst/>
          </a:prstGeom>
          <a:noFill/>
          <a:ln w="28575">
            <a:solidFill>
              <a:srgbClr val="2F5597"/>
            </a:solidFill>
          </a:ln>
        </p:spPr>
        <p:style>
          <a:lnRef idx="2">
            <a:schemeClr val="accent1"/>
          </a:lnRef>
          <a:fillRef idx="1">
            <a:schemeClr val="lt1"/>
          </a:fillRef>
          <a:effectRef idx="0">
            <a:schemeClr val="accent1"/>
          </a:effectRef>
          <a:fontRef idx="minor"/>
        </p:style>
        <p:txBody>
          <a:bodyPr lIns="67680" tIns="33840" rIns="67680" bIns="33840" anchor="ctr">
            <a:noAutofit/>
          </a:bodyPr>
          <a:p>
            <a:pPr algn="ctr" defTabSz="685800">
              <a:lnSpc>
                <a:spcPct val="100000"/>
              </a:lnSpc>
            </a:pPr>
            <a:endParaRPr lang="en-GB" sz="1350" b="0" u="none" strike="noStrike">
              <a:solidFill>
                <a:schemeClr val="dk1"/>
              </a:solidFill>
              <a:effectLst/>
              <a:uFillTx/>
              <a:latin typeface="Calibri"/>
            </a:endParaRPr>
          </a:p>
        </p:txBody>
      </p:sp>
      <p:sp>
        <p:nvSpPr>
          <p:cNvPr id="1097" name="Title"/>
          <p:cNvSpPr/>
          <p:nvPr/>
        </p:nvSpPr>
        <p:spPr>
          <a:xfrm>
            <a:off x="594720" y="126720"/>
            <a:ext cx="7914960" cy="894960"/>
          </a:xfrm>
          <a:prstGeom prst="rect">
            <a:avLst/>
          </a:prstGeom>
          <a:noFill/>
          <a:ln w="0">
            <a:noFill/>
          </a:ln>
        </p:spPr>
        <p:style>
          <a:lnRef idx="0"/>
          <a:fillRef idx="0"/>
          <a:effectRef idx="0"/>
          <a:fontRef idx="minor"/>
        </p:style>
        <p:txBody>
          <a:bodyPr lIns="90000" tIns="45000" rIns="90000" bIns="45000" anchor="ctr">
            <a:noAutofit/>
          </a:bodyPr>
          <a:p>
            <a:pPr algn="r" defTabSz="685800">
              <a:lnSpc>
                <a:spcPct val="90000"/>
              </a:lnSpc>
              <a:tabLst>
                <a:tab pos="0" algn="l"/>
              </a:tabLst>
            </a:pPr>
            <a:r>
              <a:rPr lang="en-GB" sz="3300" b="0" u="none" strike="noStrike">
                <a:solidFill>
                  <a:schemeClr val="dk1"/>
                </a:solidFill>
                <a:effectLst/>
                <a:uFillTx/>
                <a:latin typeface="Calibri Light"/>
              </a:rPr>
              <a:t>Discuss: Area bias</a:t>
            </a:r>
            <a:endParaRPr lang="de-DE" sz="33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8" name="PlaceHolder 1"/>
          <p:cNvSpPr>
            <a:spLocks noGrp="1"/>
          </p:cNvSpPr>
          <p:nvPr>
            <p:ph/>
          </p:nvPr>
        </p:nvSpPr>
        <p:spPr>
          <a:xfrm>
            <a:off x="253440" y="4585320"/>
            <a:ext cx="3684600" cy="1325880"/>
          </a:xfrm>
          <a:prstGeom prst="rect">
            <a:avLst/>
          </a:prstGeom>
          <a:noFill/>
          <a:ln w="0">
            <a:noFill/>
          </a:ln>
        </p:spPr>
        <p:txBody>
          <a:bodyPr lIns="68760" tIns="34200" rIns="68760" bIns="34200" anchor="t">
            <a:normAutofit lnSpcReduction="9999"/>
          </a:bodyPr>
          <a:p>
            <a:pPr marL="171360" indent="-171360" algn="l" defTabSz="685800">
              <a:lnSpc>
                <a:spcPct val="107000"/>
              </a:lnSpc>
              <a:spcBef>
                <a:spcPts val="751"/>
              </a:spcBef>
              <a:buClr>
                <a:srgbClr val="000000"/>
              </a:buClr>
              <a:buFont typeface="Arial"/>
              <a:buChar char="•"/>
            </a:pPr>
            <a:r>
              <a:rPr lang="en-GB" sz="1500" b="0" u="none" strike="noStrike">
                <a:solidFill>
                  <a:schemeClr val="dk1"/>
                </a:solidFill>
                <a:effectLst/>
                <a:uFillTx/>
                <a:latin typeface="Calibri"/>
                <a:ea typeface="Calibri"/>
              </a:rPr>
              <a:t>For the same items you see the gaze-pattern of five different students. </a:t>
            </a:r>
            <a:endParaRPr lang="de-DE" sz="1500" b="0" u="none" strike="noStrike">
              <a:solidFill>
                <a:schemeClr val="dk1"/>
              </a:solidFill>
              <a:effectLst/>
              <a:uFillTx/>
              <a:latin typeface="Calibri"/>
            </a:endParaRPr>
          </a:p>
          <a:p>
            <a:pPr marL="171360" indent="-171360" algn="l" defTabSz="685800">
              <a:lnSpc>
                <a:spcPct val="107000"/>
              </a:lnSpc>
              <a:spcBef>
                <a:spcPts val="751"/>
              </a:spcBef>
              <a:buClr>
                <a:srgbClr val="000000"/>
              </a:buClr>
              <a:buFont typeface="Arial"/>
              <a:buChar char="•"/>
            </a:pPr>
            <a:r>
              <a:rPr lang="en-GB" sz="1500" b="1" u="none" strike="noStrike">
                <a:solidFill>
                  <a:schemeClr val="dk1"/>
                </a:solidFill>
                <a:effectLst/>
                <a:uFillTx/>
                <a:latin typeface="Calibri"/>
                <a:ea typeface="Calibri"/>
              </a:rPr>
              <a:t>Which of these five different students – do you think – most likely provided an incorrect answer? </a:t>
            </a:r>
            <a:endParaRPr lang="de-DE" sz="1500" b="0" u="none" strike="noStrike">
              <a:solidFill>
                <a:schemeClr val="dk1"/>
              </a:solidFill>
              <a:effectLst/>
              <a:uFillTx/>
              <a:latin typeface="Calibri"/>
            </a:endParaRPr>
          </a:p>
          <a:p>
            <a:pPr indent="0" algn="l" defTabSz="685800">
              <a:lnSpc>
                <a:spcPct val="107000"/>
              </a:lnSpc>
              <a:spcBef>
                <a:spcPts val="751"/>
              </a:spcBef>
              <a:buNone/>
              <a:tabLst>
                <a:tab pos="0" algn="l"/>
              </a:tabLst>
            </a:pPr>
            <a:endParaRPr lang="de-DE" sz="1350" b="0" u="none" strike="noStrike">
              <a:solidFill>
                <a:schemeClr val="dk1"/>
              </a:solidFill>
              <a:effectLst/>
              <a:uFillTx/>
              <a:latin typeface="Calibri"/>
            </a:endParaRPr>
          </a:p>
        </p:txBody>
      </p:sp>
      <p:sp>
        <p:nvSpPr>
          <p:cNvPr id="1099" name="Inhaltsplatzhalter 2"/>
          <p:cNvSpPr/>
          <p:nvPr/>
        </p:nvSpPr>
        <p:spPr>
          <a:xfrm>
            <a:off x="4572000" y="4888800"/>
            <a:ext cx="3195360" cy="1167480"/>
          </a:xfrm>
          <a:prstGeom prst="rect">
            <a:avLst/>
          </a:prstGeom>
          <a:solidFill>
            <a:schemeClr val="bg2"/>
          </a:solidFill>
          <a:ln w="0">
            <a:noFill/>
          </a:ln>
        </p:spPr>
        <p:style>
          <a:lnRef idx="0"/>
          <a:fillRef idx="0"/>
          <a:effectRef idx="0"/>
          <a:fontRef idx="minor"/>
        </p:style>
        <p:txBody>
          <a:bodyPr lIns="67680" tIns="33840" rIns="67680" bIns="33840" anchor="t">
            <a:noAutofit/>
          </a:bodyPr>
          <a:p>
            <a:pPr marL="171360" defTabSz="685800">
              <a:lnSpc>
                <a:spcPct val="107000"/>
              </a:lnSpc>
              <a:spcBef>
                <a:spcPts val="751"/>
              </a:spcBef>
              <a:tabLst>
                <a:tab pos="0" algn="l"/>
              </a:tabLst>
            </a:pPr>
            <a:r>
              <a:rPr lang="en-GB" sz="1500" b="0" u="none" strike="noStrike">
                <a:solidFill>
                  <a:schemeClr val="dk1"/>
                </a:solidFill>
                <a:effectLst/>
                <a:uFillTx/>
                <a:latin typeface="Calibri"/>
                <a:ea typeface="Calibri"/>
              </a:rPr>
              <a:t>O Student A</a:t>
            </a:r>
            <a:r>
              <a:rPr lang="en-GB" sz="1500" b="0" u="none" strike="noStrike">
                <a:solidFill>
                  <a:schemeClr val="dk1"/>
                </a:solidFill>
                <a:effectLst/>
                <a:uFillTx/>
                <a:latin typeface="Calibri"/>
                <a:ea typeface="Calibri"/>
              </a:rPr>
              <a:t>	</a:t>
            </a:r>
            <a:r>
              <a:rPr lang="en-GB" sz="1500" b="0" u="none" strike="noStrike">
                <a:solidFill>
                  <a:schemeClr val="dk1"/>
                </a:solidFill>
                <a:effectLst/>
                <a:uFillTx/>
                <a:latin typeface="Calibri"/>
                <a:ea typeface="Calibri"/>
              </a:rPr>
              <a:t>O Student B</a:t>
            </a:r>
            <a:r>
              <a:rPr lang="en-GB" sz="1500" b="0" u="none" strike="noStrike">
                <a:solidFill>
                  <a:schemeClr val="dk1"/>
                </a:solidFill>
                <a:effectLst/>
                <a:uFillTx/>
                <a:latin typeface="Calibri"/>
                <a:ea typeface="Calibri"/>
              </a:rPr>
              <a:t>	</a:t>
            </a:r>
            <a:endParaRPr lang="de-DE" sz="1500" b="0" u="none" strike="noStrike">
              <a:solidFill>
                <a:srgbClr val="000000"/>
              </a:solidFill>
              <a:effectLst/>
              <a:uFillTx/>
              <a:latin typeface="Calibri"/>
            </a:endParaRPr>
          </a:p>
          <a:p>
            <a:pPr marL="171360" defTabSz="685800">
              <a:lnSpc>
                <a:spcPct val="107000"/>
              </a:lnSpc>
              <a:spcBef>
                <a:spcPts val="751"/>
              </a:spcBef>
              <a:tabLst>
                <a:tab pos="0" algn="l"/>
              </a:tabLst>
            </a:pPr>
            <a:r>
              <a:rPr lang="en-GB" sz="1500" b="0" u="none" strike="noStrike">
                <a:solidFill>
                  <a:schemeClr val="dk1"/>
                </a:solidFill>
                <a:effectLst/>
                <a:uFillTx/>
                <a:latin typeface="Calibri"/>
                <a:ea typeface="Calibri"/>
              </a:rPr>
              <a:t>O Student C</a:t>
            </a:r>
            <a:r>
              <a:rPr lang="en-GB" sz="1500" b="0" u="none" strike="noStrike">
                <a:solidFill>
                  <a:schemeClr val="dk1"/>
                </a:solidFill>
                <a:effectLst/>
                <a:uFillTx/>
                <a:latin typeface="Calibri"/>
                <a:ea typeface="Calibri"/>
              </a:rPr>
              <a:t>	</a:t>
            </a:r>
            <a:r>
              <a:rPr lang="en-GB" sz="1500" b="0" u="none" strike="noStrike">
                <a:solidFill>
                  <a:schemeClr val="dk1"/>
                </a:solidFill>
                <a:effectLst/>
                <a:uFillTx/>
                <a:latin typeface="Calibri"/>
                <a:ea typeface="Calibri"/>
              </a:rPr>
              <a:t>O Student D</a:t>
            </a:r>
            <a:endParaRPr lang="de-DE" sz="1500" b="0" u="none" strike="noStrike">
              <a:solidFill>
                <a:srgbClr val="000000"/>
              </a:solidFill>
              <a:effectLst/>
              <a:uFillTx/>
              <a:latin typeface="Calibri"/>
            </a:endParaRPr>
          </a:p>
          <a:p>
            <a:pPr marL="171360" defTabSz="685800">
              <a:lnSpc>
                <a:spcPct val="107000"/>
              </a:lnSpc>
              <a:spcBef>
                <a:spcPts val="751"/>
              </a:spcBef>
              <a:tabLst>
                <a:tab pos="0" algn="l"/>
              </a:tabLst>
            </a:pPr>
            <a:r>
              <a:rPr lang="en-GB" sz="1500" b="0" u="none" strike="noStrike">
                <a:solidFill>
                  <a:schemeClr val="dk1"/>
                </a:solidFill>
                <a:effectLst/>
                <a:uFillTx/>
                <a:latin typeface="Calibri"/>
                <a:ea typeface="Calibri"/>
              </a:rPr>
              <a:t>O Student E</a:t>
            </a:r>
            <a:endParaRPr lang="de-DE" sz="1500" b="0" u="none" strike="noStrike">
              <a:solidFill>
                <a:srgbClr val="000000"/>
              </a:solidFill>
              <a:effectLst/>
              <a:uFillTx/>
              <a:latin typeface="Calibri"/>
            </a:endParaRPr>
          </a:p>
        </p:txBody>
      </p:sp>
      <p:pic>
        <p:nvPicPr>
          <p:cNvPr id="1100" name="Grafik 3" descr="Ein Bild, das Diagramm, Reihe, Screenshot, Text enthält.&#10;&#10;Automatisch generierte Beschreibung"/>
          <p:cNvPicPr/>
          <p:nvPr/>
        </p:nvPicPr>
        <p:blipFill>
          <a:blip r:embed="rId1"/>
          <a:stretch/>
        </p:blipFill>
        <p:spPr>
          <a:xfrm>
            <a:off x="1657440" y="1169640"/>
            <a:ext cx="5823720" cy="3060720"/>
          </a:xfrm>
          <a:prstGeom prst="rect">
            <a:avLst/>
          </a:prstGeom>
          <a:noFill/>
          <a:ln w="0">
            <a:noFill/>
          </a:ln>
        </p:spPr>
      </p:pic>
      <p:pic>
        <p:nvPicPr>
          <p:cNvPr id="1101" name="Grafik 4" descr="Häkchen mit einfarbiger Füllung"/>
          <p:cNvPicPr/>
          <p:nvPr/>
        </p:nvPicPr>
        <p:blipFill>
          <a:blip r:embed="rId2">
            <a:extLst>
              <a:ext uri="{96DAC541-7B7A-43D3-8B79-37D633B846F1}">
                <asvg:svgBlip xmlns:asvg="http://schemas.microsoft.com/office/drawing/2016/SVG/main" r:embed="rId3"/>
              </a:ext>
            </a:extLst>
          </a:blip>
          <a:stretch/>
        </p:blipFill>
        <p:spPr>
          <a:xfrm>
            <a:off x="7984080" y="5010120"/>
            <a:ext cx="901080" cy="901080"/>
          </a:xfrm>
          <a:prstGeom prst="rect">
            <a:avLst/>
          </a:prstGeom>
          <a:noFill/>
          <a:ln w="0">
            <a:noFill/>
          </a:ln>
        </p:spPr>
      </p:pic>
      <p:sp>
        <p:nvSpPr>
          <p:cNvPr id="1102" name="Rechteck 5"/>
          <p:cNvSpPr/>
          <p:nvPr/>
        </p:nvSpPr>
        <p:spPr>
          <a:xfrm>
            <a:off x="531720" y="1023120"/>
            <a:ext cx="7977960" cy="3404160"/>
          </a:xfrm>
          <a:prstGeom prst="rect">
            <a:avLst/>
          </a:prstGeom>
          <a:noFill/>
          <a:ln w="28575">
            <a:solidFill>
              <a:srgbClr val="2F5597"/>
            </a:solidFill>
          </a:ln>
        </p:spPr>
        <p:style>
          <a:lnRef idx="2">
            <a:schemeClr val="accent1"/>
          </a:lnRef>
          <a:fillRef idx="1">
            <a:schemeClr val="lt1"/>
          </a:fillRef>
          <a:effectRef idx="0">
            <a:schemeClr val="accent1"/>
          </a:effectRef>
          <a:fontRef idx="minor"/>
        </p:style>
        <p:txBody>
          <a:bodyPr lIns="67680" tIns="33840" rIns="67680" bIns="33840" anchor="ctr">
            <a:noAutofit/>
          </a:bodyPr>
          <a:p>
            <a:pPr algn="ctr" defTabSz="685800">
              <a:lnSpc>
                <a:spcPct val="100000"/>
              </a:lnSpc>
            </a:pPr>
            <a:endParaRPr lang="en-GB" sz="1350" b="0" u="none" strike="noStrike">
              <a:solidFill>
                <a:schemeClr val="dk1"/>
              </a:solidFill>
              <a:effectLst/>
              <a:uFillTx/>
              <a:latin typeface="Calibri"/>
            </a:endParaRPr>
          </a:p>
        </p:txBody>
      </p:sp>
      <p:sp>
        <p:nvSpPr>
          <p:cNvPr id="1103" name="Title"/>
          <p:cNvSpPr/>
          <p:nvPr/>
        </p:nvSpPr>
        <p:spPr>
          <a:xfrm>
            <a:off x="972000" y="180000"/>
            <a:ext cx="7914960" cy="894960"/>
          </a:xfrm>
          <a:prstGeom prst="rect">
            <a:avLst/>
          </a:prstGeom>
          <a:noFill/>
          <a:ln w="0">
            <a:noFill/>
          </a:ln>
        </p:spPr>
        <p:style>
          <a:lnRef idx="0"/>
          <a:fillRef idx="0"/>
          <a:effectRef idx="0"/>
          <a:fontRef idx="minor"/>
        </p:style>
        <p:txBody>
          <a:bodyPr lIns="90000" tIns="45000" rIns="90000" bIns="45000" anchor="ctr">
            <a:noAutofit/>
          </a:bodyPr>
          <a:p>
            <a:pPr algn="r" defTabSz="685800">
              <a:lnSpc>
                <a:spcPct val="90000"/>
              </a:lnSpc>
              <a:tabLst>
                <a:tab pos="0" algn="l"/>
              </a:tabLst>
            </a:pPr>
            <a:r>
              <a:rPr lang="en-GB" sz="3300" b="0" u="none" strike="noStrike">
                <a:solidFill>
                  <a:schemeClr val="dk1"/>
                </a:solidFill>
                <a:effectLst/>
                <a:uFillTx/>
                <a:latin typeface="Calibri Light"/>
              </a:rPr>
              <a:t>Discuss: Area bias</a:t>
            </a:r>
            <a:endParaRPr lang="de-DE" sz="33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8" name="PlaceHolder 1"/>
          <p:cNvSpPr>
            <a:spLocks noGrp="1"/>
          </p:cNvSpPr>
          <p:nvPr>
            <p:ph type="title"/>
          </p:nvPr>
        </p:nvSpPr>
        <p:spPr>
          <a:xfrm>
            <a:off x="896760" y="2979720"/>
            <a:ext cx="762984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Knowledge Recap: Boxplots</a:t>
            </a:r>
            <a:endParaRPr lang="de-DE" sz="4000" b="0" u="none" strike="noStrike">
              <a:solidFill>
                <a:schemeClr val="dk2"/>
              </a:solidFill>
              <a:effectLst/>
              <a:uFillTx/>
              <a:latin typeface="Calibri Light"/>
            </a:endParaRPr>
          </a:p>
        </p:txBody>
      </p:sp>
      <p:sp>
        <p:nvSpPr>
          <p:cNvPr id="1179" name="Eylem Düğmesi: Geri Dön 2">
            <a:hlinkClick r:id="rId1" action="ppaction://hlinksldjump"/>
          </p:cNvPr>
          <p:cNvSpPr/>
          <p:nvPr/>
        </p:nvSpPr>
        <p:spPr>
          <a:xfrm rot="16200000">
            <a:off x="7749720" y="386532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80" name="Metin kutusu 3"/>
          <p:cNvSpPr/>
          <p:nvPr/>
        </p:nvSpPr>
        <p:spPr>
          <a:xfrm>
            <a:off x="6985800" y="4396680"/>
            <a:ext cx="1950480" cy="2581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1" name="PlaceHolder 1"/>
          <p:cNvSpPr>
            <a:spLocks noGrp="1"/>
          </p:cNvSpPr>
          <p:nvPr>
            <p:ph/>
          </p:nvPr>
        </p:nvSpPr>
        <p:spPr>
          <a:xfrm>
            <a:off x="628560" y="1131120"/>
            <a:ext cx="7824600" cy="4921920"/>
          </a:xfrm>
          <a:prstGeom prst="rect">
            <a:avLst/>
          </a:prstGeom>
          <a:noFill/>
          <a:ln w="0">
            <a:noFill/>
          </a:ln>
        </p:spPr>
        <p:txBody>
          <a:bodyPr lIns="68760" tIns="34200" rIns="68760" bIns="34200" anchor="t">
            <a:normAutofit fontScale="85000" lnSpcReduction="9999"/>
          </a:bodyPr>
          <a:p>
            <a:pPr marL="171360" indent="-171360" algn="just" defTabSz="685800">
              <a:lnSpc>
                <a:spcPct val="90000"/>
              </a:lnSpc>
              <a:spcBef>
                <a:spcPts val="751"/>
              </a:spcBef>
              <a:buClr>
                <a:srgbClr val="000000"/>
              </a:buClr>
              <a:buFont typeface="Arial"/>
              <a:buChar char="•"/>
            </a:pPr>
            <a:r>
              <a:rPr lang="en-GB" sz="1800" b="0" u="none" strike="noStrike">
                <a:solidFill>
                  <a:schemeClr val="dk1"/>
                </a:solidFill>
                <a:effectLst/>
                <a:uFillTx/>
                <a:latin typeface="Calibri"/>
              </a:rPr>
              <a:t>A boxplot, also known as a box-and-whisker plot, is a graphical representation that provides a concise summary of the distribution of a dataset. It effectively displays key statistical measures in a visually intuitive manner. By showcasing these measures, boxplots offer valuable insights into the central tendency, variability, and skewness of the data. At its core, a boxplot consists of five main components: the median, the first quartile (Q1), the third quartile (Q3), the interquartile range (IQR), the extremes (maximum and minimum) and the range.</a:t>
            </a: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marL="171360" indent="-171360" algn="just" defTabSz="685800">
              <a:lnSpc>
                <a:spcPct val="90000"/>
              </a:lnSpc>
              <a:spcBef>
                <a:spcPts val="751"/>
              </a:spcBef>
              <a:buClr>
                <a:srgbClr val="000000"/>
              </a:buClr>
              <a:buFont typeface="Arial"/>
              <a:buChar char="•"/>
              <a:tabLst>
                <a:tab pos="0" algn="l"/>
              </a:tabLst>
            </a:pPr>
            <a:r>
              <a:rPr lang="en-GB" sz="1800" b="0" u="none" strike="noStrike">
                <a:solidFill>
                  <a:srgbClr val="000000"/>
                </a:solidFill>
                <a:effectLst/>
                <a:uFillTx/>
                <a:latin typeface="Calibri"/>
              </a:rPr>
              <a:t>By combining these components, a boxplot offers a clear and concise summary of the distribution, and it is particularly useful for comparing the distributions of multiple datasets simultaneously, facilitating quick and effective data analysis and interpretation. In summary, a boxplot serves as a powerful tool in exploratory data analysis; whether used in statistical research, data visualization, or decision-making processes, boxplots are indispensable for understanding the distributional properties of data.</a:t>
            </a:r>
            <a:endParaRPr lang="de-DE" sz="1800" b="0" u="none" strike="noStrike">
              <a:solidFill>
                <a:schemeClr val="dk1"/>
              </a:solidFill>
              <a:effectLst/>
              <a:uFillTx/>
              <a:latin typeface="Calibri"/>
            </a:endParaRPr>
          </a:p>
        </p:txBody>
      </p:sp>
      <p:pic>
        <p:nvPicPr>
          <p:cNvPr id="1182" name="Grafik 5" descr="Ein Bild, das Screenshot, Reihe, Diagramm, Text enthält.&#10;&#10;Automatisch generierte Beschreibung"/>
          <p:cNvPicPr/>
          <p:nvPr/>
        </p:nvPicPr>
        <p:blipFill>
          <a:blip r:embed="rId1"/>
          <a:stretch/>
        </p:blipFill>
        <p:spPr>
          <a:xfrm>
            <a:off x="2757960" y="2904480"/>
            <a:ext cx="3622320" cy="1293840"/>
          </a:xfrm>
          <a:prstGeom prst="rect">
            <a:avLst/>
          </a:prstGeom>
          <a:noFill/>
          <a:ln w="0">
            <a:noFill/>
          </a:ln>
        </p:spPr>
      </p:pic>
      <p:sp>
        <p:nvSpPr>
          <p:cNvPr id="1183" name="Metin kutusu 1"/>
          <p:cNvSpPr/>
          <p:nvPr/>
        </p:nvSpPr>
        <p:spPr>
          <a:xfrm>
            <a:off x="914400" y="333000"/>
            <a:ext cx="7961760" cy="57744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en-GB" sz="3200" b="0" u="none" strike="noStrike">
                <a:solidFill>
                  <a:schemeClr val="dk1"/>
                </a:solidFill>
                <a:effectLst/>
                <a:uFillTx/>
                <a:latin typeface="Calibri Light"/>
              </a:rPr>
              <a:t>Content Knowledge Recap: Boxplots</a:t>
            </a:r>
            <a:endParaRPr lang="de-DE" sz="3200" b="0" u="none" strike="noStrike">
              <a:solidFill>
                <a:srgbClr val="000000"/>
              </a:solidFill>
              <a:effectLst/>
              <a:uFillTx/>
              <a:latin typeface="Calibri"/>
            </a:endParaRPr>
          </a:p>
        </p:txBody>
      </p:sp>
      <p:sp>
        <p:nvSpPr>
          <p:cNvPr id="1184" name="Eylem Düğmesi: Geri Dön 1">
            <a:hlinkClick r:id="rId2" action="ppaction://hlinksldjump"/>
          </p:cNvPr>
          <p:cNvSpPr/>
          <p:nvPr/>
        </p:nvSpPr>
        <p:spPr>
          <a:xfrm rot="16200000">
            <a:off x="8263440" y="386532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85" name="Metin kutusu 4"/>
          <p:cNvSpPr/>
          <p:nvPr/>
        </p:nvSpPr>
        <p:spPr>
          <a:xfrm>
            <a:off x="7190280" y="3553200"/>
            <a:ext cx="1950480" cy="2581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86" name="">
            <a:hlinkClick r:id="" action="ppaction://media"/>
          </p:cNvPr>
          <p:cNvPicPr/>
          <p:nvPr>
            <a:videoFile r:link="rId1"/>
            <p:extLst>
              <p:ext uri="{DAA4B4D4-6D71-4841-9C94-3DE7FCFB9230}">
                <p14:media r:embed="rId2"/>
              </p:ext>
            </p:extLst>
          </p:nvPr>
        </p:nvPicPr>
        <p:blipFill>
          <a:blip r:embed="rId3"/>
          <a:stretch>
            <a:fillRect/>
          </a:stretch>
        </p:blipFill>
        <p:spPr>
          <a:xfrm>
            <a:off x="716760" y="1253160"/>
            <a:ext cx="7730640" cy="4346280"/>
          </a:xfrm>
          <a:prstGeom prst="rect">
            <a:avLst/>
          </a:prstGeom>
          <a:ln w="0">
            <a:noFill/>
          </a:ln>
        </p:spPr>
      </p:pic>
      <p:sp>
        <p:nvSpPr>
          <p:cNvPr id="1187" name="PlaceHolder 1"/>
          <p:cNvSpPr>
            <a:spLocks noGrp="1"/>
          </p:cNvSpPr>
          <p:nvPr>
            <p:ph type="title"/>
          </p:nvPr>
        </p:nvSpPr>
        <p:spPr>
          <a:xfrm>
            <a:off x="972000" y="304920"/>
            <a:ext cx="7914960" cy="645120"/>
          </a:xfrm>
          <a:prstGeom prst="rect">
            <a:avLst/>
          </a:prstGeom>
          <a:noFill/>
          <a:ln w="0">
            <a:noFill/>
          </a:ln>
        </p:spPr>
        <p:txBody>
          <a:bodyPr lIns="91440" tIns="45720" rIns="91440" bIns="45720" anchor="ctr">
            <a:spAutoFit/>
          </a:bodyPr>
          <a:p>
            <a:pPr indent="0" algn="r" defTabSz="914400">
              <a:lnSpc>
                <a:spcPct val="90000"/>
              </a:lnSpc>
              <a:buNone/>
              <a:tabLst>
                <a:tab pos="0" algn="l"/>
              </a:tabLst>
            </a:pPr>
            <a:r>
              <a:rPr lang="en-GB" sz="3200" b="0" u="none" strike="noStrike">
                <a:solidFill>
                  <a:schemeClr val="dk2"/>
                </a:solidFill>
                <a:effectLst/>
                <a:uFillTx/>
                <a:latin typeface="Calibri Light"/>
              </a:rPr>
              <a:t>Content Knowledge Recap: Boxplots</a:t>
            </a:r>
            <a:endParaRPr lang="de-DE" sz="3200" b="0" u="none" strike="noStrike">
              <a:solidFill>
                <a:schemeClr val="dk2"/>
              </a:solidFill>
              <a:effectLst/>
              <a:uFillTx/>
              <a:latin typeface="Calibri Light"/>
            </a:endParaRPr>
          </a:p>
        </p:txBody>
      </p:sp>
      <p:sp>
        <p:nvSpPr>
          <p:cNvPr id="1188" name="Eylem Düğmesi: Film 4"/>
          <p:cNvSpPr/>
          <p:nvPr/>
        </p:nvSpPr>
        <p:spPr>
          <a:xfrm>
            <a:off x="214560" y="629280"/>
            <a:ext cx="475200" cy="620280"/>
          </a:xfrm>
          <a:prstGeom prst="actionButtonMovie">
            <a:avLst/>
          </a:prstGeom>
          <a:solidFill>
            <a:srgbClr val="FFFFFF"/>
          </a:solidFill>
          <a:ln>
            <a:noFill/>
          </a:ln>
        </p:spPr>
        <p:style>
          <a:lnRef idx="2">
            <a:schemeClr val="accent6"/>
          </a:lnRef>
          <a:fillRef idx="1">
            <a:schemeClr val="lt1"/>
          </a:fillRef>
          <a:effectRef idx="0">
            <a:schemeClr val="accent6"/>
          </a:effectRef>
          <a:fontRef idx="minor"/>
        </p:style>
        <p:txBody>
          <a:bodyPr numCol="1" spcCol="0" horzOverflow="overflow"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89" name="Eylem Düğmesi: Geri Dön 5">
            <a:hlinkClick r:id="rId4" action="ppaction://hlinksldjump"/>
          </p:cNvPr>
          <p:cNvSpPr/>
          <p:nvPr/>
        </p:nvSpPr>
        <p:spPr>
          <a:xfrm rot="16200000">
            <a:off x="8490600" y="341532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90" name="Metin kutusu 4"/>
          <p:cNvSpPr/>
          <p:nvPr/>
        </p:nvSpPr>
        <p:spPr>
          <a:xfrm>
            <a:off x="8427600" y="3854160"/>
            <a:ext cx="714600" cy="76464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timing>
    <p:tnLst>
      <p:par>
        <p:cTn id="18" dur="indefinite" restart="never" nodeType="tmRoot">
          <p:childTnLst>
            <p:seq>
              <p:cTn id="19" dur="indefinite" nodeType="mainSeq">
                <p:childTnLst>
                  <p:par>
                    <p:cTn id="20" fill="hold">
                      <p:stCondLst>
                        <p:cond delay="indefinite"/>
                      </p:stCondLst>
                      <p:childTnLst>
                        <p:par>
                          <p:cTn id="21" fill="hold">
                            <p:stCondLst>
                              <p:cond delay="0"/>
                            </p:stCondLst>
                            <p:childTnLst>
                              <p:par>
                                <p:cTn id="22" presetClass="mediacall" fill="hold" nodeType="clickEffect">
                                  <p:stCondLst>
                                    <p:cond delay="0"/>
                                  </p:stCondLst>
                                  <p:childTnLst>
                                    <p:cmd type="call" cmd="playFrom(0.0)">
                                      <p:cBhvr>
                                        <p:cTn id="23" dur="103356" fill="hold"/>
                                        <p:tgtEl>
                                          <p:spTgt spid="1186"/>
                                        </p:tgtEl>
                                      </p:cBhvr>
                                    </p:cmd>
                                  </p:childTnLst>
                                </p:cTn>
                              </p:par>
                            </p:childTnLst>
                          </p:cTn>
                        </p:par>
                      </p:childTnLst>
                    </p:cTn>
                  </p:par>
                  <p:par>
                    <p:cTn id="24" fill="hold">
                      <p:stCondLst>
                        <p:cond delay="indefinite"/>
                      </p:stCondLst>
                      <p:childTnLst>
                        <p:par>
                          <p:cTn id="25" fill="hold">
                            <p:stCondLst>
                              <p:cond delay="0"/>
                            </p:stCondLst>
                            <p:childTnLst>
                              <p:par>
                                <p:cTn id="26" presetClass="mediacall" fill="hold" nodeType="clickEffect">
                                  <p:stCondLst>
                                    <p:cond delay="0"/>
                                  </p:stCondLst>
                                  <p:childTnLst>
                                    <p:cmd type="call" cmd="togglePause">
                                      <p:cBhvr>
                                        <p:cTn id="27" dur="1" fill="hold"/>
                                        <p:tgtEl>
                                          <p:spTgt spid="1186"/>
                                        </p:tgtEl>
                                      </p:cBhvr>
                                    </p:cmd>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2" name="PlaceHolder 1"/>
          <p:cNvSpPr>
            <a:spLocks noGrp="1"/>
          </p:cNvSpPr>
          <p:nvPr>
            <p:ph type="title"/>
          </p:nvPr>
        </p:nvSpPr>
        <p:spPr>
          <a:xfrm>
            <a:off x="972000" y="50580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Eye-Teach-Stats in Context</a:t>
            </a:r>
            <a:endParaRPr lang="de-DE" sz="4000" b="0" u="none" strike="noStrike">
              <a:solidFill>
                <a:schemeClr val="dk2"/>
              </a:solidFill>
              <a:effectLst/>
              <a:uFillTx/>
              <a:latin typeface="Calibri Light"/>
            </a:endParaRPr>
          </a:p>
        </p:txBody>
      </p:sp>
      <p:sp>
        <p:nvSpPr>
          <p:cNvPr id="1193" name="PlaceHolder 2"/>
          <p:cNvSpPr>
            <a:spLocks noGrp="1"/>
          </p:cNvSpPr>
          <p:nvPr>
            <p:ph/>
          </p:nvPr>
        </p:nvSpPr>
        <p:spPr>
          <a:xfrm>
            <a:off x="628560" y="1404360"/>
            <a:ext cx="8098560" cy="476748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en-GB" sz="1800" b="1" u="none" strike="noStrike">
                <a:solidFill>
                  <a:schemeClr val="dk2"/>
                </a:solidFill>
                <a:effectLst/>
                <a:uFillTx/>
                <a:latin typeface="Calibri"/>
              </a:rPr>
              <a:t>Eye-Teach-Stats</a:t>
            </a:r>
            <a:r>
              <a:rPr lang="en-GB" sz="1800" b="0" u="none" strike="noStrike">
                <a:solidFill>
                  <a:schemeClr val="dk2"/>
                </a:solidFill>
                <a:effectLst/>
                <a:uFillTx/>
                <a:latin typeface="Calibri"/>
              </a:rPr>
              <a:t> is an Erasmus+ project supporting pre- and in-service mathematics teachers in recognising and responding to students’ systematic errors in statistical graph interpretation.</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0" u="none" strike="noStrike">
                <a:solidFill>
                  <a:schemeClr val="dk2"/>
                </a:solidFill>
                <a:effectLst/>
                <a:uFillTx/>
                <a:latin typeface="Calibri"/>
              </a:rPr>
              <a:t>The course builds on eye-tracking research conducted by the project partners with primary and secondary school students, focusing on students’ conceptions and difficulties when interpreting and comparing statistical graphs </a:t>
            </a:r>
            <a:r>
              <a:rPr lang="en-GB" sz="1800" b="0" i="1" u="none" strike="noStrike">
                <a:solidFill>
                  <a:schemeClr val="dk2"/>
                </a:solidFill>
                <a:effectLst/>
                <a:uFillTx/>
                <a:latin typeface="Calibri"/>
              </a:rPr>
              <a:t>(Abt et al., 2023, 2024, 2025; Boels et al., 2019a, 2019b, 2023, 2025; Schreiter &amp; Vogel, 2022, 2023a, 2023b, 2024).</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0" u="none" strike="noStrike">
                <a:solidFill>
                  <a:schemeClr val="dk2"/>
                </a:solidFill>
                <a:effectLst/>
                <a:uFillTx/>
                <a:latin typeface="Calibri"/>
              </a:rPr>
              <a:t>The training consists of five modules: eye-tracking information, dotplots, histograms, case-value plots, and boxplots, and is disseminated in English, German, and Dutch.</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1" u="none" strike="noStrike">
                <a:solidFill>
                  <a:schemeClr val="dk2"/>
                </a:solidFill>
                <a:effectLst/>
                <a:uFillTx/>
                <a:latin typeface="Calibri"/>
              </a:rPr>
              <a:t>Project partners:</a:t>
            </a:r>
            <a:br>
              <a:rPr sz="1800"/>
            </a:br>
            <a:r>
              <a:rPr lang="en-GB" sz="1800" b="0" u="none" strike="noStrike">
                <a:solidFill>
                  <a:schemeClr val="dk2"/>
                </a:solidFill>
                <a:effectLst/>
                <a:uFillTx/>
                <a:latin typeface="Calibri"/>
              </a:rPr>
              <a:t>Heidelberg University of Education (lead), HU University of Applied Sciences Utrecht, KU Leuven, University of Education Freiburg, and University of Education Schwäbisch Gmünd.</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1" u="none" strike="noStrike">
                <a:solidFill>
                  <a:schemeClr val="dk2"/>
                </a:solidFill>
                <a:effectLst/>
                <a:uFillTx/>
                <a:latin typeface="Calibri"/>
              </a:rPr>
              <a:t>More information:</a:t>
            </a:r>
            <a:r>
              <a:rPr lang="en-GB" sz="1800" b="0" u="none" strike="noStrike">
                <a:solidFill>
                  <a:schemeClr val="dk2"/>
                </a:solidFill>
                <a:effectLst/>
                <a:uFillTx/>
                <a:latin typeface="Calibri"/>
              </a:rPr>
              <a:t> www.eye-teach-stats.eu</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4" name="Rechteck 4"/>
          <p:cNvSpPr/>
          <p:nvPr/>
        </p:nvSpPr>
        <p:spPr>
          <a:xfrm>
            <a:off x="6755040" y="2208600"/>
            <a:ext cx="1456200" cy="4219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350" b="0" u="none" strike="noStrike">
              <a:solidFill>
                <a:schemeClr val="lt1"/>
              </a:solidFill>
              <a:effectLst/>
              <a:uFillTx/>
              <a:latin typeface="Calibri"/>
            </a:endParaRPr>
          </a:p>
        </p:txBody>
      </p:sp>
      <p:pic>
        <p:nvPicPr>
          <p:cNvPr id="1195" name="Picture 2" descr="Pädagogische Hochschule Heidelberg – Wikipedia"/>
          <p:cNvPicPr/>
          <p:nvPr/>
        </p:nvPicPr>
        <p:blipFill>
          <a:blip r:embed="rId1"/>
          <a:stretch/>
        </p:blipFill>
        <p:spPr>
          <a:xfrm>
            <a:off x="567360" y="2075760"/>
            <a:ext cx="1148040" cy="487080"/>
          </a:xfrm>
          <a:prstGeom prst="rect">
            <a:avLst/>
          </a:prstGeom>
          <a:noFill/>
          <a:ln w="0">
            <a:noFill/>
          </a:ln>
        </p:spPr>
      </p:pic>
      <p:pic>
        <p:nvPicPr>
          <p:cNvPr id="1196" name="Picture 6"/>
          <p:cNvPicPr/>
          <p:nvPr/>
        </p:nvPicPr>
        <p:blipFill>
          <a:blip r:embed="rId2"/>
          <a:stretch/>
        </p:blipFill>
        <p:spPr>
          <a:xfrm>
            <a:off x="1527840" y="3436560"/>
            <a:ext cx="1062000" cy="381240"/>
          </a:xfrm>
          <a:prstGeom prst="rect">
            <a:avLst/>
          </a:prstGeom>
          <a:noFill/>
          <a:ln w="0">
            <a:noFill/>
          </a:ln>
        </p:spPr>
      </p:pic>
      <p:pic>
        <p:nvPicPr>
          <p:cNvPr id="1197" name="Picture 10" descr="Deutschfachschaft PH Freiburg"/>
          <p:cNvPicPr/>
          <p:nvPr/>
        </p:nvPicPr>
        <p:blipFill>
          <a:blip r:embed="rId3"/>
          <a:stretch/>
        </p:blipFill>
        <p:spPr>
          <a:xfrm>
            <a:off x="4785840" y="3331080"/>
            <a:ext cx="1287360" cy="463680"/>
          </a:xfrm>
          <a:prstGeom prst="rect">
            <a:avLst/>
          </a:prstGeom>
          <a:noFill/>
          <a:ln w="0">
            <a:noFill/>
          </a:ln>
        </p:spPr>
      </p:pic>
      <p:sp>
        <p:nvSpPr>
          <p:cNvPr id="1198" name="Textfeld 8"/>
          <p:cNvSpPr/>
          <p:nvPr/>
        </p:nvSpPr>
        <p:spPr>
          <a:xfrm>
            <a:off x="1530720" y="2703960"/>
            <a:ext cx="2706120" cy="41112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en-GB" sz="1350" b="0" u="none" strike="noStrike">
                <a:solidFill>
                  <a:schemeClr val="dk1"/>
                </a:solidFill>
                <a:effectLst/>
                <a:uFillTx/>
                <a:latin typeface="Calibri"/>
              </a:rPr>
              <a:t>Markus Vogel, Ayline Heursen</a:t>
            </a:r>
            <a:endParaRPr lang="de-DE" sz="1350" b="0" u="none" strike="noStrike">
              <a:solidFill>
                <a:srgbClr val="000000"/>
              </a:solidFill>
              <a:effectLst/>
              <a:uFillTx/>
              <a:latin typeface="Calibri"/>
            </a:endParaRPr>
          </a:p>
          <a:p>
            <a:pPr defTabSz="914400">
              <a:lnSpc>
                <a:spcPct val="90000"/>
              </a:lnSpc>
              <a:spcAft>
                <a:spcPts val="751"/>
              </a:spcAft>
            </a:pPr>
            <a:endParaRPr lang="de-DE" sz="1350" b="0" u="none" strike="noStrike">
              <a:solidFill>
                <a:srgbClr val="000000"/>
              </a:solidFill>
              <a:effectLst/>
              <a:uFillTx/>
              <a:latin typeface="Calibri"/>
            </a:endParaRPr>
          </a:p>
        </p:txBody>
      </p:sp>
      <p:sp>
        <p:nvSpPr>
          <p:cNvPr id="1199" name="Textfeld 9"/>
          <p:cNvSpPr/>
          <p:nvPr/>
        </p:nvSpPr>
        <p:spPr>
          <a:xfrm>
            <a:off x="2688120" y="4105080"/>
            <a:ext cx="1207080" cy="26640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en-GB" sz="1350" b="0" u="none" strike="noStrike">
                <a:solidFill>
                  <a:schemeClr val="dk1"/>
                </a:solidFill>
                <a:effectLst/>
                <a:uFillTx/>
                <a:latin typeface="Calibri"/>
              </a:rPr>
              <a:t>Wim Van Dooren</a:t>
            </a:r>
            <a:endParaRPr lang="de-DE" sz="1350" b="0" u="none" strike="noStrike">
              <a:solidFill>
                <a:srgbClr val="000000"/>
              </a:solidFill>
              <a:effectLst/>
              <a:uFillTx/>
              <a:latin typeface="Calibri"/>
            </a:endParaRPr>
          </a:p>
        </p:txBody>
      </p:sp>
      <p:sp>
        <p:nvSpPr>
          <p:cNvPr id="1200" name="Textfeld 10"/>
          <p:cNvSpPr/>
          <p:nvPr/>
        </p:nvSpPr>
        <p:spPr>
          <a:xfrm>
            <a:off x="2028240" y="5452200"/>
            <a:ext cx="6270840" cy="34596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en-GB" sz="1350" b="0" u="none" strike="noStrike">
                <a:solidFill>
                  <a:schemeClr val="dk1"/>
                </a:solidFill>
                <a:effectLst/>
                <a:uFillTx/>
                <a:latin typeface="Calibri"/>
              </a:rPr>
              <a:t>Lonneke Boels, Vuslat Şeker, Anita Alexander</a:t>
            </a:r>
            <a:endParaRPr lang="de-DE" sz="1350" b="0" u="none" strike="noStrike">
              <a:solidFill>
                <a:srgbClr val="000000"/>
              </a:solidFill>
              <a:effectLst/>
              <a:uFillTx/>
              <a:latin typeface="Calibri"/>
            </a:endParaRPr>
          </a:p>
        </p:txBody>
      </p:sp>
      <p:pic>
        <p:nvPicPr>
          <p:cNvPr id="1201" name="Grafik 12"/>
          <p:cNvPicPr/>
          <p:nvPr/>
        </p:nvPicPr>
        <p:blipFill>
          <a:blip r:embed="rId4"/>
          <a:stretch/>
        </p:blipFill>
        <p:spPr>
          <a:xfrm>
            <a:off x="5186160" y="2142360"/>
            <a:ext cx="1335600" cy="266400"/>
          </a:xfrm>
          <a:prstGeom prst="rect">
            <a:avLst/>
          </a:prstGeom>
          <a:noFill/>
          <a:ln w="0">
            <a:noFill/>
          </a:ln>
        </p:spPr>
      </p:pic>
      <p:sp>
        <p:nvSpPr>
          <p:cNvPr id="1202" name="Textfeld 13"/>
          <p:cNvSpPr/>
          <p:nvPr/>
        </p:nvSpPr>
        <p:spPr>
          <a:xfrm>
            <a:off x="6633720" y="2635920"/>
            <a:ext cx="1148040" cy="26640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en-GB" sz="1350" b="0" u="none" strike="noStrike">
                <a:solidFill>
                  <a:schemeClr val="dk1"/>
                </a:solidFill>
                <a:effectLst/>
                <a:uFillTx/>
                <a:latin typeface="Calibri"/>
              </a:rPr>
              <a:t>Saskia Schreiter</a:t>
            </a:r>
            <a:endParaRPr lang="de-DE" sz="1350" b="0" u="none" strike="noStrike">
              <a:solidFill>
                <a:srgbClr val="000000"/>
              </a:solidFill>
              <a:effectLst/>
              <a:uFillTx/>
              <a:latin typeface="Calibri"/>
            </a:endParaRPr>
          </a:p>
        </p:txBody>
      </p:sp>
      <p:pic>
        <p:nvPicPr>
          <p:cNvPr id="1203" name="Grafik 16"/>
          <p:cNvPicPr/>
          <p:nvPr/>
        </p:nvPicPr>
        <p:blipFill>
          <a:blip r:embed="rId5"/>
          <a:stretch/>
        </p:blipFill>
        <p:spPr>
          <a:xfrm>
            <a:off x="2217600" y="4799160"/>
            <a:ext cx="1213560" cy="463680"/>
          </a:xfrm>
          <a:prstGeom prst="rect">
            <a:avLst/>
          </a:prstGeom>
          <a:noFill/>
          <a:ln w="0">
            <a:noFill/>
          </a:ln>
        </p:spPr>
      </p:pic>
      <p:sp>
        <p:nvSpPr>
          <p:cNvPr id="1204" name="Grafik 28"/>
          <p:cNvSpPr/>
          <p:nvPr/>
        </p:nvSpPr>
        <p:spPr>
          <a:xfrm>
            <a:off x="1801440" y="1789920"/>
            <a:ext cx="941400" cy="941400"/>
          </a:xfrm>
          <a:prstGeom prst="ellipse">
            <a:avLst/>
          </a:prstGeom>
          <a:blipFill rotWithShape="0">
            <a:blip r:embed="rId6"/>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5" name="Grafik 29"/>
          <p:cNvSpPr/>
          <p:nvPr/>
        </p:nvSpPr>
        <p:spPr>
          <a:xfrm>
            <a:off x="6687720" y="1687680"/>
            <a:ext cx="941400" cy="941400"/>
          </a:xfrm>
          <a:prstGeom prst="ellipse">
            <a:avLst/>
          </a:prstGeom>
          <a:blipFill rotWithShape="0">
            <a:blip r:embed="rId7"/>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6" name="Grafik 31"/>
          <p:cNvSpPr/>
          <p:nvPr/>
        </p:nvSpPr>
        <p:spPr>
          <a:xfrm>
            <a:off x="2928600" y="1800000"/>
            <a:ext cx="941400" cy="941400"/>
          </a:xfrm>
          <a:prstGeom prst="ellipse">
            <a:avLst/>
          </a:prstGeom>
          <a:blipFill rotWithShape="0">
            <a:blip r:embed="rId8"/>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7" name="Picture 2"/>
          <p:cNvSpPr/>
          <p:nvPr/>
        </p:nvSpPr>
        <p:spPr>
          <a:xfrm>
            <a:off x="2855880" y="3161520"/>
            <a:ext cx="941400" cy="941400"/>
          </a:xfrm>
          <a:prstGeom prst="ellipse">
            <a:avLst/>
          </a:prstGeom>
          <a:blipFill rotWithShape="0">
            <a:blip r:embed="rId9"/>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8" name="Grafik 32"/>
          <p:cNvSpPr/>
          <p:nvPr/>
        </p:nvSpPr>
        <p:spPr>
          <a:xfrm>
            <a:off x="6170760" y="3085920"/>
            <a:ext cx="941400" cy="941400"/>
          </a:xfrm>
          <a:prstGeom prst="ellipse">
            <a:avLst/>
          </a:prstGeom>
          <a:blipFill rotWithShape="0">
            <a:blip r:embed="rId10"/>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9" name="Grafik 33"/>
          <p:cNvSpPr/>
          <p:nvPr/>
        </p:nvSpPr>
        <p:spPr>
          <a:xfrm>
            <a:off x="3625200" y="4471200"/>
            <a:ext cx="936720" cy="941400"/>
          </a:xfrm>
          <a:prstGeom prst="ellipse">
            <a:avLst/>
          </a:prstGeom>
          <a:blipFill rotWithShape="0">
            <a:blip r:embed="rId11"/>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0" name="Picture 4"/>
          <p:cNvSpPr/>
          <p:nvPr/>
        </p:nvSpPr>
        <p:spPr>
          <a:xfrm>
            <a:off x="7209720" y="3106440"/>
            <a:ext cx="936720" cy="941400"/>
          </a:xfrm>
          <a:prstGeom prst="ellipse">
            <a:avLst/>
          </a:prstGeom>
          <a:blipFill rotWithShape="0">
            <a:blip r:embed="rId12"/>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1" name="Picture 6"/>
          <p:cNvSpPr/>
          <p:nvPr/>
        </p:nvSpPr>
        <p:spPr>
          <a:xfrm>
            <a:off x="4738320" y="4486320"/>
            <a:ext cx="941400" cy="941400"/>
          </a:xfrm>
          <a:prstGeom prst="ellipse">
            <a:avLst/>
          </a:prstGeom>
          <a:blipFill rotWithShape="0">
            <a:blip r:embed="rId13"/>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2" name="Picture 8"/>
          <p:cNvSpPr/>
          <p:nvPr/>
        </p:nvSpPr>
        <p:spPr>
          <a:xfrm>
            <a:off x="5855760" y="4479480"/>
            <a:ext cx="941400" cy="941400"/>
          </a:xfrm>
          <a:prstGeom prst="ellipse">
            <a:avLst/>
          </a:prstGeom>
          <a:blipFill rotWithShape="0">
            <a:blip r:embed="rId14"/>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3" name="PlaceHolder 1"/>
          <p:cNvSpPr>
            <a:spLocks noGrp="1"/>
          </p:cNvSpPr>
          <p:nvPr>
            <p:ph type="title"/>
          </p:nvPr>
        </p:nvSpPr>
        <p:spPr>
          <a:xfrm>
            <a:off x="628560" y="1131120"/>
            <a:ext cx="7883280" cy="64188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2700" b="0" u="none" strike="noStrike">
                <a:solidFill>
                  <a:schemeClr val="dk2"/>
                </a:solidFill>
                <a:effectLst/>
                <a:uFillTx/>
                <a:latin typeface="Calibri Light"/>
              </a:rPr>
              <a:t>Project Team</a:t>
            </a:r>
            <a:endParaRPr lang="de-DE" sz="27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4" name="PlaceHolder 1"/>
          <p:cNvSpPr>
            <a:spLocks noGrp="1"/>
          </p:cNvSpPr>
          <p:nvPr>
            <p:ph type="title"/>
          </p:nvPr>
        </p:nvSpPr>
        <p:spPr>
          <a:xfrm>
            <a:off x="984600" y="61488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Disclaimer &amp; License</a:t>
            </a:r>
            <a:endParaRPr lang="de-DE" sz="4000" b="0" u="none" strike="noStrike">
              <a:solidFill>
                <a:schemeClr val="dk2"/>
              </a:solidFill>
              <a:effectLst/>
              <a:uFillTx/>
              <a:latin typeface="Calibri Light"/>
            </a:endParaRPr>
          </a:p>
        </p:txBody>
      </p:sp>
      <p:sp>
        <p:nvSpPr>
          <p:cNvPr id="1215" name="PlaceHolder 2"/>
          <p:cNvSpPr>
            <a:spLocks noGrp="1"/>
          </p:cNvSpPr>
          <p:nvPr>
            <p:ph/>
          </p:nvPr>
        </p:nvSpPr>
        <p:spPr>
          <a:xfrm>
            <a:off x="595440" y="2267280"/>
            <a:ext cx="7914960" cy="3904560"/>
          </a:xfrm>
          <a:prstGeom prst="rect">
            <a:avLst/>
          </a:prstGeom>
          <a:noFill/>
          <a:ln w="0">
            <a:noFill/>
          </a:ln>
        </p:spPr>
        <p:txBody>
          <a:bodyPr lIns="91440" tIns="45720" rIns="91440" bIns="45720" anchor="t">
            <a:noAutofit/>
          </a:bodyPr>
          <a:p>
            <a:pPr indent="0" algn="just" defTabSz="914400">
              <a:lnSpc>
                <a:spcPct val="90000"/>
              </a:lnSpc>
              <a:spcBef>
                <a:spcPts val="1001"/>
              </a:spcBef>
              <a:buNone/>
              <a:tabLst>
                <a:tab pos="0" algn="l"/>
              </a:tabLst>
            </a:pPr>
            <a:r>
              <a:rPr lang="en-GB" sz="2000" b="0" u="none" strike="noStrike">
                <a:solidFill>
                  <a:schemeClr val="dk2"/>
                </a:solidFill>
                <a:effectLst/>
                <a:uFillTx/>
                <a:latin typeface="Calibri"/>
              </a:rPr>
              <a:t>The ‘Eye-teach-stats’ project (2023-1-DE03-KA220-SCH-000158223) is funded by the European Union. Views and opinions expressed are, however, those of the authors only and do not necessarily reflect those of the European Union or the National Agency. Neither the European Union nor the granting authority can be held responsible for them.</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r>
              <a:rPr lang="en-GB" sz="2000" b="0" u="none" strike="noStrike">
                <a:solidFill>
                  <a:schemeClr val="dk2"/>
                </a:solidFill>
                <a:effectLst/>
                <a:uFillTx/>
                <a:latin typeface="Calibri"/>
              </a:rPr>
              <a:t>Teaching Modules © 2026 by Eye-Teach-Stats Project is licensed under CC BY-SA 4.0. To view a copy of this license, visit creativecommons.org/licenses/by-sa/4.0/</a:t>
            </a:r>
            <a:endParaRPr lang="de-DE" sz="2000" b="0" u="none" strike="noStrike">
              <a:solidFill>
                <a:schemeClr val="dk2"/>
              </a:solidFill>
              <a:effectLst/>
              <a:uFillTx/>
              <a:latin typeface="Calibri"/>
            </a:endParaRPr>
          </a:p>
        </p:txBody>
      </p:sp>
      <p:pic>
        <p:nvPicPr>
          <p:cNvPr id="1216" name="Resim 3"/>
          <p:cNvPicPr/>
          <p:nvPr/>
        </p:nvPicPr>
        <p:blipFill>
          <a:blip r:embed="rId1"/>
          <a:stretch/>
        </p:blipFill>
        <p:spPr>
          <a:xfrm>
            <a:off x="721440" y="4437360"/>
            <a:ext cx="1071000" cy="365760"/>
          </a:xfrm>
          <a:prstGeom prst="rect">
            <a:avLst/>
          </a:prstGeom>
          <a:noFill/>
          <a:ln w="0">
            <a:noFill/>
          </a:ln>
        </p:spPr>
      </p:pic>
      <p:pic>
        <p:nvPicPr>
          <p:cNvPr id="1217" name="Resim 4" descr="Co-funded by the European Union logo in png for web usage"/>
          <p:cNvPicPr/>
          <p:nvPr/>
        </p:nvPicPr>
        <p:blipFill>
          <a:blip r:embed="rId2"/>
          <a:stretch/>
        </p:blipFill>
        <p:spPr>
          <a:xfrm>
            <a:off x="721440" y="1635480"/>
            <a:ext cx="2448000" cy="505800"/>
          </a:xfrm>
          <a:prstGeom prst="rect">
            <a:avLst/>
          </a:prstGeom>
          <a:noFill/>
          <a:ln w="0">
            <a:noFill/>
          </a:ln>
        </p:spPr>
      </p:pic>
      <p:pic>
        <p:nvPicPr>
          <p:cNvPr id="1218" name="Resim 1"/>
          <p:cNvPicPr/>
          <p:nvPr/>
        </p:nvPicPr>
        <p:blipFill>
          <a:blip r:embed="rId3"/>
          <a:stretch/>
        </p:blipFill>
        <p:spPr>
          <a:xfrm>
            <a:off x="3170880" y="1499760"/>
            <a:ext cx="2056320" cy="703800"/>
          </a:xfrm>
          <a:prstGeom prst="rect">
            <a:avLst/>
          </a:prstGeom>
          <a:noFill/>
          <a:ln w="0">
            <a:noFill/>
          </a:ln>
        </p:spPr>
      </p:pic>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9" name="PlaceHolder 1"/>
          <p:cNvSpPr>
            <a:spLocks noGrp="1"/>
          </p:cNvSpPr>
          <p:nvPr>
            <p:ph type="title"/>
          </p:nvPr>
        </p:nvSpPr>
        <p:spPr>
          <a:xfrm>
            <a:off x="997200" y="9540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References</a:t>
            </a:r>
            <a:endParaRPr lang="de-DE" sz="4000" b="0" u="none" strike="noStrike">
              <a:solidFill>
                <a:schemeClr val="dk2"/>
              </a:solidFill>
              <a:effectLst/>
              <a:uFillTx/>
              <a:latin typeface="Calibri Light"/>
            </a:endParaRPr>
          </a:p>
        </p:txBody>
      </p:sp>
      <p:sp>
        <p:nvSpPr>
          <p:cNvPr id="1220" name="PlaceHolder 2"/>
          <p:cNvSpPr>
            <a:spLocks noGrp="1"/>
          </p:cNvSpPr>
          <p:nvPr>
            <p:ph/>
          </p:nvPr>
        </p:nvSpPr>
        <p:spPr>
          <a:xfrm>
            <a:off x="591840" y="867960"/>
            <a:ext cx="7725960" cy="511812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Reinhold, F., &amp; Van Dooren, W. (2023). Revealing cognitive processes when comparing box plots using eye-tracking data—A pilot study.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2, pp. 11–18).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Leuders, T., Loibl, K., Strohmaier, A. R., Van Dooren, W., &amp; Reinhold, F. (2024). How can eye-tracking data be used to understand cognitive processes when comparing data sets with box plots? </a:t>
            </a:r>
            <a:r>
              <a:rPr lang="en-GB" sz="1000" b="0" i="1" u="none" strike="noStrike">
                <a:solidFill>
                  <a:schemeClr val="dk2"/>
                </a:solidFill>
                <a:effectLst/>
                <a:uFillTx/>
                <a:latin typeface="Calibri"/>
              </a:rPr>
              <a:t>Frontiers in Education, 9</a:t>
            </a:r>
            <a:r>
              <a:rPr lang="en-GB" sz="1000" b="0" u="none" strike="noStrike">
                <a:solidFill>
                  <a:schemeClr val="dk2"/>
                </a:solidFill>
                <a:effectLst/>
                <a:uFillTx/>
                <a:latin typeface="Calibri"/>
              </a:rPr>
              <a:t>, Article 1425663. https://doi.org/10.3389/feduc.2024.1425663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Loibl, K., Leuders, T., Van Dooren, W., &amp; Reinhold, F. (2025). Understanding student errors in comparing data sets with boxplots. </a:t>
            </a:r>
            <a:r>
              <a:rPr lang="en-GB" sz="1000" b="0" i="1" u="none" strike="noStrike">
                <a:solidFill>
                  <a:schemeClr val="dk2"/>
                </a:solidFill>
                <a:effectLst/>
                <a:uFillTx/>
                <a:latin typeface="Calibri"/>
              </a:rPr>
              <a:t>Educational Studies in Mathematics, 120</a:t>
            </a:r>
            <a:r>
              <a:rPr lang="en-GB" sz="1000" b="0" u="none" strike="noStrike">
                <a:solidFill>
                  <a:schemeClr val="dk2"/>
                </a:solidFill>
                <a:effectLst/>
                <a:uFillTx/>
                <a:latin typeface="Calibri"/>
              </a:rPr>
              <a:t>, 169–193. https://doi.org/10.1007/s10649-025-10387-z </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(2019a). Eye tracking secondary school students’ strategies when interpreting statistical graphs. In M. Graven, H. Venkat, A. A. Essien, &amp; P. Vale (Eds.), </a:t>
            </a:r>
            <a:r>
              <a:rPr lang="en-GB" sz="1000" b="0" i="1" u="none" strike="noStrike">
                <a:solidFill>
                  <a:schemeClr val="dk2"/>
                </a:solidFill>
                <a:effectLst/>
                <a:uFillTx/>
                <a:latin typeface="Calibri"/>
              </a:rPr>
              <a:t>Proceedings of the Forty-Third Conference of the International Group for the Psychology of Mathematics Education</a:t>
            </a:r>
            <a:r>
              <a:rPr lang="en-GB" sz="1000" b="0" u="none" strike="noStrike">
                <a:solidFill>
                  <a:schemeClr val="dk2"/>
                </a:solidFill>
                <a:effectLst/>
                <a:uFillTx/>
                <a:latin typeface="Calibri"/>
              </a:rPr>
              <a:t> (Vol. 2, pp. 113–120).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(2019b). Unravelling teachers’ strategies when interpreting histograms: An eye-tracking study. In U. T. Jankvist, M. Van den Heuvel-Panhuizen, &amp; M. Veldhuis (Eds.), </a:t>
            </a:r>
            <a:r>
              <a:rPr lang="en-GB" sz="1000" b="0" i="1" u="none" strike="noStrike">
                <a:solidFill>
                  <a:schemeClr val="dk2"/>
                </a:solidFill>
                <a:effectLst/>
                <a:uFillTx/>
                <a:latin typeface="Calibri"/>
              </a:rPr>
              <a:t>Proceedings of the Eleventh Congress of the European Society for Research in Mathematics Education</a:t>
            </a:r>
            <a:r>
              <a:rPr lang="en-GB" sz="1000" b="0" u="none" strike="noStrike">
                <a:solidFill>
                  <a:schemeClr val="dk2"/>
                </a:solidFill>
                <a:effectLst/>
                <a:uFillTx/>
                <a:latin typeface="Calibri"/>
              </a:rPr>
              <a:t> (pp. 888–895). Freudenthal Group &amp; Freudenthal Institute, Utrecht University, and ERME.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Lyford, A., Bakker, A., &amp; Drijvers, P. (2023). Assessing students’ interpretations of histograms before and after interpreting dotplots: A gaze-based machine learning analysis. </a:t>
            </a:r>
            <a:r>
              <a:rPr lang="en-GB" sz="1000" b="0" i="1" u="none" strike="noStrike">
                <a:solidFill>
                  <a:schemeClr val="dk2"/>
                </a:solidFill>
                <a:effectLst/>
                <a:uFillTx/>
                <a:latin typeface="Calibri"/>
              </a:rPr>
              <a:t>Frontline Learning Research, 11</a:t>
            </a:r>
            <a:r>
              <a:rPr lang="en-GB" sz="1000" b="0" u="none" strike="noStrike">
                <a:solidFill>
                  <a:schemeClr val="dk2"/>
                </a:solidFill>
                <a:effectLst/>
                <a:uFillTx/>
                <a:latin typeface="Calibri"/>
              </a:rPr>
              <a:t>(2), 1–30. https://doi.org/10.14786/flr.v11i2.1139</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Van Dooren, W., &amp; Drijvers, P. (2025). Secondary school students’ strategies when interpreting histograms and case-value plots: An eye-tracking study. </a:t>
            </a:r>
            <a:r>
              <a:rPr lang="en-GB" sz="1000" b="0" i="1" u="none" strike="noStrike">
                <a:solidFill>
                  <a:schemeClr val="dk2"/>
                </a:solidFill>
                <a:effectLst/>
                <a:uFillTx/>
                <a:latin typeface="Calibri"/>
              </a:rPr>
              <a:t>Educational Studies in Mathematics, 118</a:t>
            </a:r>
            <a:r>
              <a:rPr lang="en-GB" sz="1000" b="0" u="none" strike="noStrike">
                <a:solidFill>
                  <a:schemeClr val="dk2"/>
                </a:solidFill>
                <a:effectLst/>
                <a:uFillTx/>
                <a:latin typeface="Calibri"/>
              </a:rPr>
              <a:t>(3), 479–503. </a:t>
            </a:r>
            <a:r>
              <a:rPr lang="en-GB" sz="1000" b="0" u="sng" strike="noStrike">
                <a:solidFill>
                  <a:schemeClr val="dk2"/>
                </a:solidFill>
                <a:effectLst/>
                <a:uFillTx/>
                <a:latin typeface="Calibri"/>
                <a:hlinkClick r:id="rId1"/>
              </a:rPr>
              <a:t>https://doi.org/10.1007/s10649-024-10351-3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(2022). Drawing inference from data when comparing groups: An eye-tracking study. In C. Fernández, S. Llinares, A. Gutiérrez, &amp; N. Planas (Eds.), </a:t>
            </a:r>
            <a:r>
              <a:rPr lang="en-GB" sz="1000" b="0" i="1" u="none" strike="noStrike">
                <a:solidFill>
                  <a:schemeClr val="dk2"/>
                </a:solidFill>
                <a:effectLst/>
                <a:uFillTx/>
                <a:latin typeface="Calibri"/>
              </a:rPr>
              <a:t>Proceedings of the 45th Conference of the International Group for the Psychology of Mathematics Education</a:t>
            </a:r>
            <a:r>
              <a:rPr lang="en-GB" sz="1000" b="0" u="none" strike="noStrike">
                <a:solidFill>
                  <a:schemeClr val="dk2"/>
                </a:solidFill>
                <a:effectLst/>
                <a:uFillTx/>
                <a:latin typeface="Calibri"/>
              </a:rPr>
              <a:t> (Vol. 4, p. 285).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(2023a). Eye-tracking measures as indicators for a local vs. global view of data. </a:t>
            </a:r>
            <a:r>
              <a:rPr lang="en-GB" sz="1000" b="0" i="1" u="none" strike="noStrike">
                <a:solidFill>
                  <a:schemeClr val="dk2"/>
                </a:solidFill>
                <a:effectLst/>
                <a:uFillTx/>
                <a:latin typeface="Calibri"/>
              </a:rPr>
              <a:t>Frontiers in Education, 7</a:t>
            </a:r>
            <a:r>
              <a:rPr lang="en-GB" sz="1000" b="0" u="none" strike="noStrike">
                <a:solidFill>
                  <a:schemeClr val="dk2"/>
                </a:solidFill>
                <a:effectLst/>
                <a:uFillTx/>
                <a:latin typeface="Calibri"/>
              </a:rPr>
              <a:t>, Article 1058150. https://doi.org/10.3389/feduc.2022.1058150</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(2023b). Statistical thinking and viewing patterns when comparing data distributions: An eye-tracking study with 6th and 8th graders.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4, pp. 179–186).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(2024). Students’ local vs. global views of data distributions: A cross-grade-level analysis using eye-tracking. </a:t>
            </a:r>
            <a:r>
              <a:rPr lang="en-GB" sz="1000" b="0" i="1" u="none" strike="noStrike">
                <a:solidFill>
                  <a:schemeClr val="dk2"/>
                </a:solidFill>
                <a:effectLst/>
                <a:uFillTx/>
                <a:latin typeface="Calibri"/>
              </a:rPr>
              <a:t>Educational Studies in Mathematics</a:t>
            </a:r>
            <a:r>
              <a:rPr lang="en-GB" sz="1000" b="0" u="none" strike="noStrike">
                <a:solidFill>
                  <a:schemeClr val="dk2"/>
                </a:solidFill>
                <a:effectLst/>
                <a:uFillTx/>
                <a:latin typeface="Calibri"/>
              </a:rPr>
              <a:t>. </a:t>
            </a:r>
            <a:r>
              <a:rPr lang="en-GB" sz="1000" b="0" u="sng" strike="noStrike">
                <a:solidFill>
                  <a:schemeClr val="dk2"/>
                </a:solidFill>
                <a:effectLst/>
                <a:uFillTx/>
                <a:latin typeface="Calibri"/>
                <a:hlinkClick r:id="rId2"/>
              </a:rPr>
              <a:t>https://doi.org/10.1007/s10649-024-10352-2</a:t>
            </a:r>
            <a:endParaRPr lang="de-DE" sz="1000" b="0" u="none" strike="noStrike">
              <a:solidFill>
                <a:schemeClr val="dk2"/>
              </a:solidFill>
              <a:effectLst/>
              <a:uFillTx/>
              <a:latin typeface="Calibri"/>
            </a:endParaRPr>
          </a:p>
        </p:txBody>
      </p:sp>
      <p:sp>
        <p:nvSpPr>
          <p:cNvPr id="1221" name="Başlık 1"/>
          <p:cNvSpPr/>
          <p:nvPr/>
        </p:nvSpPr>
        <p:spPr>
          <a:xfrm>
            <a:off x="591840" y="5806800"/>
            <a:ext cx="7725960" cy="1047600"/>
          </a:xfrm>
          <a:prstGeom prst="rect">
            <a:avLst/>
          </a:prstGeom>
          <a:noFill/>
          <a:ln w="0">
            <a:noFill/>
          </a:ln>
        </p:spPr>
        <p:style>
          <a:lnRef idx="0"/>
          <a:fillRef idx="0"/>
          <a:effectRef idx="0"/>
          <a:fontRef idx="minor"/>
        </p:style>
        <p:txBody>
          <a:bodyPr lIns="90000" tIns="45000" rIns="90000" bIns="45000" anchor="ctr">
            <a:noAutofit/>
          </a:bodyPr>
          <a:p>
            <a:pPr defTabSz="914400">
              <a:lnSpc>
                <a:spcPct val="90000"/>
              </a:lnSpc>
              <a:tabLst>
                <a:tab pos="0" algn="l"/>
              </a:tabLst>
            </a:pPr>
            <a:r>
              <a:rPr lang="en-GB" sz="1600" b="0" i="1" u="none" strike="noStrike">
                <a:solidFill>
                  <a:schemeClr val="dk2"/>
                </a:solidFill>
                <a:effectLst/>
                <a:uFillTx/>
                <a:latin typeface="Calibri Light"/>
              </a:rPr>
              <a:t>For a list of publications in the project, please click: </a:t>
            </a:r>
            <a:r>
              <a:rPr lang="en-GB" sz="1600" b="0" u="none" strike="noStrike">
                <a:solidFill>
                  <a:schemeClr val="dk2"/>
                </a:solidFill>
                <a:effectLst/>
                <a:uFillTx/>
                <a:latin typeface="Calibri Light"/>
                <a:hlinkClick r:id="rId3"/>
              </a:rPr>
              <a:t>https://eye-teach-stats.eu/publications/</a:t>
            </a:r>
            <a:r>
              <a:rPr lang="en-GB" sz="1600" b="0" u="none" strike="noStrike">
                <a:solidFill>
                  <a:schemeClr val="dk2"/>
                </a:solidFill>
                <a:effectLst/>
                <a:uFillTx/>
                <a:latin typeface="Calibri Light"/>
              </a:rPr>
              <a:t> </a:t>
            </a:r>
            <a:endParaRPr lang="de-DE" sz="16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Dot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Case-Value 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Box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Histogramm">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3_Benutzerdefiniertes Design">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6.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3640</TotalTime>
  <Application>Collabora_Office/25.04.11.3$Linux_X86_64 LibreOffice_project/fcd27e92423bc48e8424a181f54405504d3ba72b</Application>
  <AppVersion>15.0000</AppVersion>
  <Words>7154</Words>
  <Paragraphs>456</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Ayline Heursen</dc:creator>
  <dc:description>generated using python-pptx</dc:description>
  <dc:language>nl-NL</dc:language>
  <cp:lastModifiedBy/>
  <dcterms:modified xsi:type="dcterms:W3CDTF">2026-10-09T10:41:03Z</dcterms:modified>
  <cp:revision>322</cp:revision>
  <dc:subject/>
  <dc:title>PowerPoint-Präsentation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2</vt:i4>
  </property>
  <property fmtid="{D5CDD505-2E9C-101B-9397-08002B2CF9AE}" pid="3" name="Notes">
    <vt:i4>37</vt:i4>
  </property>
  <property fmtid="{D5CDD505-2E9C-101B-9397-08002B2CF9AE}" pid="4" name="PresentationFormat">
    <vt:lpwstr>Ekran Gösterisi (4:3)</vt:lpwstr>
  </property>
  <property fmtid="{D5CDD505-2E9C-101B-9397-08002B2CF9AE}" pid="5" name="Slides">
    <vt:i4>70</vt:i4>
  </property>
</Properties>
</file>